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66" r:id="rId4"/>
    <p:sldId id="268" r:id="rId5"/>
    <p:sldId id="269" r:id="rId6"/>
    <p:sldId id="270" r:id="rId7"/>
    <p:sldId id="271" r:id="rId8"/>
    <p:sldId id="274" r:id="rId9"/>
    <p:sldId id="273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 Конференс-матрицы.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66A08-8276-B360-E41E-D2F13A34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5" y="365124"/>
            <a:ext cx="10515600" cy="19583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1A042F-61D2-A3BE-7ADD-61A131BF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1" y="2323428"/>
            <a:ext cx="9986479" cy="28691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980904-0CD7-D39D-654E-A13B2640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15" y="6011061"/>
            <a:ext cx="8510300" cy="5235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FE0CDC-D3DA-D6ED-78C5-27ECD077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91" y="5032358"/>
            <a:ext cx="1637898" cy="8780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92CACD-2040-07C1-EB0B-EEE07C1B8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131" y="4587443"/>
            <a:ext cx="2073096" cy="13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23A967-7A9A-3909-44E0-63394A0E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6" y="47847"/>
            <a:ext cx="741337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E73D51-58B2-D76E-F42C-4C3790BC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337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E3C7C8-E1FC-5913-2564-EF8E31AA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41337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641EDC-4E78-D9F2-ED9D-B515128DF841}"/>
              </a:ext>
            </a:extLst>
          </p:cNvPr>
          <p:cNvSpPr txBox="1"/>
          <p:nvPr/>
        </p:nvSpPr>
        <p:spPr>
          <a:xfrm>
            <a:off x="595901" y="102744"/>
            <a:ext cx="11394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latin typeface="+mj-lt"/>
              </a:rPr>
              <a:t>Теория кодирования, сжатия и восстановления информации.  Конференс-матрицы.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5F7296-1D89-570E-2287-A89599E4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1212351"/>
            <a:ext cx="10513900" cy="42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42DAE-C367-4DA3-9FCB-A12549A5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0" y="0"/>
            <a:ext cx="11449280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B0530E-24C6-6F45-EB22-49EF01C6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35" y="621628"/>
            <a:ext cx="8702948" cy="25839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F045EA-1001-1A04-0595-3CC5F699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3" y="3200051"/>
            <a:ext cx="10341512" cy="10576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F57872-0309-2891-9231-5D8E9424D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889" y="4257707"/>
            <a:ext cx="3246635" cy="24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F09F78-4CEC-9EC1-B4B1-8DD9DAA4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3" y="524837"/>
            <a:ext cx="8518223" cy="13964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FEBC98-7EB0-2A2F-C694-CE8FB4D5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1" y="1921268"/>
            <a:ext cx="8887146" cy="14740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05885C-F80A-51E0-3277-38C6ECD1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3079091"/>
            <a:ext cx="7034373" cy="37616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1F7E72-FB0B-9326-C2A1-05749384C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2" y="24922"/>
            <a:ext cx="1144928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8B5893-D11F-CC35-78EC-113CA301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47" y="669401"/>
            <a:ext cx="10181689" cy="2471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0D5C28-1C08-3233-F29D-EAFFFE97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13" y="2891082"/>
            <a:ext cx="4551415" cy="5001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A2361-4B90-BB32-5FA6-4A229AC43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47" y="3606228"/>
            <a:ext cx="10493423" cy="2030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093711-AAA3-210E-715E-03F3E641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50" y="204333"/>
            <a:ext cx="1144928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A39587-6275-7C5A-07C1-34C5A230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2" y="168714"/>
            <a:ext cx="11449280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B14A-39C3-7258-A51D-BA8D4526A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2" y="1141240"/>
            <a:ext cx="7468188" cy="1262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AE7E49-B1D8-443D-E149-1A9828CE6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584" y="552563"/>
            <a:ext cx="2887038" cy="6293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51D867-8DC0-60B8-A93A-29650E67D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49" y="3062507"/>
            <a:ext cx="7542535" cy="13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EBC4E-6144-AD5E-821D-C6F73BFC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1" y="568597"/>
            <a:ext cx="7806505" cy="5366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91CF0D-F034-B1C2-A5FC-93157EC3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" y="1125219"/>
            <a:ext cx="8448395" cy="5965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9B5085-E2EF-0368-97D3-732C0C183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16" y="1568378"/>
            <a:ext cx="6000109" cy="42205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C2F439-9B0A-E326-091D-D9976B462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73" y="5859997"/>
            <a:ext cx="7511575" cy="858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960E3-6A92-1F4F-5D80-35E3D1283CED}"/>
              </a:ext>
            </a:extLst>
          </p:cNvPr>
          <p:cNvSpPr txBox="1"/>
          <p:nvPr/>
        </p:nvSpPr>
        <p:spPr>
          <a:xfrm>
            <a:off x="1599459" y="199265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Код Голея.</a:t>
            </a:r>
          </a:p>
        </p:txBody>
      </p:sp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1282C-6F8F-DEC5-A59C-427AD011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1" y="0"/>
            <a:ext cx="7413379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7CD0B-71F7-0AF3-3451-902D7EBD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8" y="547403"/>
            <a:ext cx="10808414" cy="21758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6FA25-B709-C4E7-AEC9-452CD39E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43" y="3588563"/>
            <a:ext cx="10453720" cy="10245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3AD926-BA7A-4829-4448-440CE7F76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77" y="4626384"/>
            <a:ext cx="10904968" cy="7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EB9BE9-3B88-2491-F7CA-7C680795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2" y="76246"/>
            <a:ext cx="7413379" cy="4999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2AD5A8-27F8-525B-EB1E-B3C53B0B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0" y="1135403"/>
            <a:ext cx="10938752" cy="37550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56F0A0-DC34-9F39-9185-E212CA8A3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48" y="5531026"/>
            <a:ext cx="9815670" cy="6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36</Words>
  <Application>Microsoft Office PowerPoint</Application>
  <PresentationFormat>Широкоэкранный</PresentationFormat>
  <Paragraphs>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 Конференс-матрицы.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155</cp:revision>
  <dcterms:created xsi:type="dcterms:W3CDTF">2024-08-27T13:49:30Z</dcterms:created>
  <dcterms:modified xsi:type="dcterms:W3CDTF">2024-10-28T05:42:48Z</dcterms:modified>
</cp:coreProperties>
</file>