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7" r:id="rId3"/>
    <p:sldId id="266" r:id="rId4"/>
    <p:sldId id="270" r:id="rId5"/>
    <p:sldId id="271" r:id="rId6"/>
    <p:sldId id="273" r:id="rId7"/>
    <p:sldId id="277" r:id="rId8"/>
    <p:sldId id="275" r:id="rId9"/>
    <p:sldId id="276" r:id="rId10"/>
    <p:sldId id="278" r:id="rId11"/>
    <p:sldId id="27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208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Сверточные коды.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70A60-D23D-11E1-462D-D0BF9142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953" y="559524"/>
            <a:ext cx="8348336" cy="1998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0F7ACD-559A-1434-0A4E-B1670803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458" y="2311685"/>
            <a:ext cx="6534364" cy="426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0DD585-0A48-9343-3425-B284B35D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91" y="225842"/>
            <a:ext cx="7285351" cy="4267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527ECE-5EE5-8F8D-23D2-4243F9058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475" y="975765"/>
            <a:ext cx="8553035" cy="6708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3CE3C0-E334-160D-8C67-5E1C1CD7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18" y="1750183"/>
            <a:ext cx="8360376" cy="2630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A6B28-2E59-CA98-5415-2B47C8ADBC53}"/>
              </a:ext>
            </a:extLst>
          </p:cNvPr>
          <p:cNvSpPr txBox="1"/>
          <p:nvPr/>
        </p:nvSpPr>
        <p:spPr>
          <a:xfrm>
            <a:off x="2185826" y="4484128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Полученный таким образом граф называют решетчатой </a:t>
            </a:r>
            <a:r>
              <a:rPr lang="ru-RU" dirty="0" err="1"/>
              <a:t>диа</a:t>
            </a:r>
            <a:r>
              <a:rPr lang="ru-RU" dirty="0"/>
              <a:t> </a:t>
            </a:r>
            <a:r>
              <a:rPr lang="ru-RU" dirty="0" err="1"/>
              <a:t>граммой</a:t>
            </a:r>
            <a:r>
              <a:rPr lang="ru-RU" dirty="0"/>
              <a:t> </a:t>
            </a:r>
            <a:r>
              <a:rPr lang="ru-RU" dirty="0" err="1"/>
              <a:t>сверточного</a:t>
            </a:r>
            <a:r>
              <a:rPr lang="ru-RU" dirty="0"/>
              <a:t> кода.</a:t>
            </a:r>
          </a:p>
        </p:txBody>
      </p:sp>
    </p:spTree>
    <p:extLst>
      <p:ext uri="{BB962C8B-B14F-4D97-AF65-F5344CB8AC3E}">
        <p14:creationId xmlns:p14="http://schemas.microsoft.com/office/powerpoint/2010/main" val="406338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4AD091-13C5-FADF-6699-3E98DDDB3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1" y="693366"/>
            <a:ext cx="6402258" cy="20703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7D18FF-1FF7-2E8A-3222-8F40E0BE5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962" y="3083275"/>
            <a:ext cx="5541857" cy="34438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D6757-0154-12CE-43F8-ADF67B0C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74" y="266609"/>
            <a:ext cx="728535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B84D96-D699-EFBA-E772-96D1C5675EBF}"/>
              </a:ext>
            </a:extLst>
          </p:cNvPr>
          <p:cNvSpPr txBox="1"/>
          <p:nvPr/>
        </p:nvSpPr>
        <p:spPr>
          <a:xfrm>
            <a:off x="708917" y="77528"/>
            <a:ext cx="10962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Теория кодирования, сжатия и восстановления информации. Сверточные коды.</a:t>
            </a:r>
            <a:br>
              <a:rPr lang="ru-RU" i="1" dirty="0"/>
            </a:br>
            <a:endParaRPr lang="ru-RU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FA26A-0592-3337-A21C-A4BB7C09E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89" y="534256"/>
            <a:ext cx="7438490" cy="295759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D4B879-429B-C776-2DEA-ECCD07E6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61" y="3491849"/>
            <a:ext cx="7536537" cy="26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751C2-9A25-4D02-66B5-5820CED11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14" y="205293"/>
            <a:ext cx="7279255" cy="426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7B5344-99B3-D91D-877F-468F39CE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06" y="626534"/>
            <a:ext cx="8569729" cy="7329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BCCE3F4-DD9C-398A-5021-A29A229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088" y="1359471"/>
            <a:ext cx="6113124" cy="51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7ED07E-BC53-D576-578E-DFEC097EA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3" y="195019"/>
            <a:ext cx="7279255" cy="426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000C20-0B5E-C273-EEAD-65C3682DA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638" y="621776"/>
            <a:ext cx="7599238" cy="14919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E1D3F5-AA11-E5AF-277A-C912EB4D9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53" y="2188396"/>
            <a:ext cx="7651430" cy="433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EC740D-5C4F-2CB5-3D4B-5202E7F3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9" y="0"/>
            <a:ext cx="7279255" cy="4267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7A4785-7C1B-F224-5313-ED9AC89E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60" y="544530"/>
            <a:ext cx="8211123" cy="543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DFBF3A-CF74-2FF9-75C9-390AE1A8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0" y="184744"/>
            <a:ext cx="7279255" cy="4267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1BC16-FFC5-EE09-9911-58A188D0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28" y="722279"/>
            <a:ext cx="5948737" cy="612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D2C49E-817C-BD39-2E2F-9C4B22EF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1" y="102552"/>
            <a:ext cx="7279255" cy="4267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B802FD-1FAC-E633-64E5-71FA86B6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19037"/>
            <a:ext cx="7890553" cy="53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537B19-D4DD-5A29-9AEC-B22FFA18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99" y="123100"/>
            <a:ext cx="7285351" cy="4267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DA039-391C-4D81-DC71-798DE8866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02" y="636998"/>
            <a:ext cx="8364502" cy="54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5AF8BB-8E35-CA41-51FC-36813BD49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444" y="635417"/>
            <a:ext cx="6505124" cy="47751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81817D-7525-699C-8AB4-D2F699F59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87" y="208660"/>
            <a:ext cx="7285351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39</Words>
  <Application>Microsoft Office PowerPoint</Application>
  <PresentationFormat>Широкоэкранный</PresentationFormat>
  <Paragraphs>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Сверточные коды.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207</cp:revision>
  <dcterms:created xsi:type="dcterms:W3CDTF">2024-08-27T13:49:30Z</dcterms:created>
  <dcterms:modified xsi:type="dcterms:W3CDTF">2024-12-03T12:18:19Z</dcterms:modified>
</cp:coreProperties>
</file>