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61f2c2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61f2c2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61f2c2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61f2c2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6945f2f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6945f2f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6945f2f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6945f2f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6945f2f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6945f2f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86945f2f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86945f2f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86945f2f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86945f2f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86945f2fa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86945f2fa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6945f2fa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86945f2f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861f2c2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861f2c2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861f2c2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861f2c2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1f2c2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1f2c2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861f2c2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861f2c2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61f2c2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61f2c2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61f2c2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61f2c2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1f2c2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1f2c2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6945f2f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6945f2f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6945f2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6945f2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61f2c2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61f2c2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6945f2fa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6945f2fa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Argus API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71575" y="3138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CA" sz="2297"/>
              <a:t>Team: Canadian Centre for Child Protection</a:t>
            </a:r>
            <a:endParaRPr sz="2297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626025" y="3564375"/>
            <a:ext cx="29676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39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8"/>
              <a:buChar char="●"/>
            </a:pPr>
            <a:r>
              <a:rPr lang="en-CA" sz="1697"/>
              <a:t>Alex Kim</a:t>
            </a:r>
            <a:endParaRPr sz="1697"/>
          </a:p>
          <a:p>
            <a:pPr indent="-33639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8"/>
              <a:buChar char="●"/>
            </a:pPr>
            <a:r>
              <a:rPr lang="en-CA" sz="1697"/>
              <a:t>Aalekh Patel</a:t>
            </a:r>
            <a:endParaRPr sz="1697"/>
          </a:p>
          <a:p>
            <a:pPr indent="-33639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8"/>
              <a:buChar char="●"/>
            </a:pPr>
            <a:r>
              <a:rPr lang="en-CA" sz="1697"/>
              <a:t>Ernest Tsang</a:t>
            </a:r>
            <a:endParaRPr sz="1697"/>
          </a:p>
          <a:p>
            <a:pPr indent="-33639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8"/>
              <a:buChar char="●"/>
            </a:pPr>
            <a:r>
              <a:rPr lang="en-CA" sz="1697"/>
              <a:t>Jacques Marcoux</a:t>
            </a:r>
            <a:endParaRPr sz="16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2"/>
          <p:cNvCxnSpPr/>
          <p:nvPr/>
        </p:nvCxnSpPr>
        <p:spPr>
          <a:xfrm>
            <a:off x="1575675" y="674850"/>
            <a:ext cx="0" cy="3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198175" y="6748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2"/>
          <p:cNvSpPr/>
          <p:nvPr/>
        </p:nvSpPr>
        <p:spPr>
          <a:xfrm>
            <a:off x="1484475" y="38576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484475" y="2175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2640050" y="5836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4734950" y="5836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28900" y="5836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484475" y="583650"/>
            <a:ext cx="182400" cy="182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640050" y="2339200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5033050" y="1583400"/>
            <a:ext cx="32853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/>
              <a:t>User input for event</a:t>
            </a:r>
            <a:endParaRPr sz="2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000"/>
              <a:t>Latitude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000"/>
              <a:t>Longitude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000"/>
              <a:t>Date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000"/>
              <a:t>Time</a:t>
            </a:r>
            <a:endParaRPr sz="2000"/>
          </a:p>
        </p:txBody>
      </p:sp>
      <p:cxnSp>
        <p:nvCxnSpPr>
          <p:cNvPr id="126" name="Google Shape;126;p22"/>
          <p:cNvCxnSpPr/>
          <p:nvPr/>
        </p:nvCxnSpPr>
        <p:spPr>
          <a:xfrm flipH="1" rot="10800000">
            <a:off x="3201000" y="2079325"/>
            <a:ext cx="1605300" cy="39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3"/>
          <p:cNvCxnSpPr/>
          <p:nvPr/>
        </p:nvCxnSpPr>
        <p:spPr>
          <a:xfrm>
            <a:off x="2642475" y="1208250"/>
            <a:ext cx="0" cy="3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3"/>
          <p:cNvCxnSpPr/>
          <p:nvPr/>
        </p:nvCxnSpPr>
        <p:spPr>
          <a:xfrm rot="10800000">
            <a:off x="1264975" y="12082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3"/>
          <p:cNvSpPr/>
          <p:nvPr/>
        </p:nvSpPr>
        <p:spPr>
          <a:xfrm>
            <a:off x="2551275" y="4391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551275" y="27084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37068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58017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39570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2551275" y="1117050"/>
            <a:ext cx="182400" cy="182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159675" y="2474450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795575" y="1933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2951150" y="425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5046050" y="425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1795575" y="36463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640000" y="3723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4"/>
          <p:cNvCxnSpPr/>
          <p:nvPr/>
        </p:nvCxnSpPr>
        <p:spPr>
          <a:xfrm>
            <a:off x="2642475" y="1208250"/>
            <a:ext cx="0" cy="3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 rot="10800000">
            <a:off x="1264975" y="12082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2551275" y="4391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2551275" y="27084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37068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8017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139570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2551275" y="1117050"/>
            <a:ext cx="182400" cy="182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3159675" y="2474450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1795575" y="1933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2951150" y="425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5046050" y="425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795575" y="36463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640000" y="3723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888525" y="-523050"/>
            <a:ext cx="3507900" cy="34626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5"/>
          <p:cNvCxnSpPr/>
          <p:nvPr/>
        </p:nvCxnSpPr>
        <p:spPr>
          <a:xfrm>
            <a:off x="2642475" y="1208250"/>
            <a:ext cx="0" cy="3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5"/>
          <p:cNvCxnSpPr/>
          <p:nvPr/>
        </p:nvCxnSpPr>
        <p:spPr>
          <a:xfrm rot="10800000">
            <a:off x="1264975" y="12082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5"/>
          <p:cNvSpPr/>
          <p:nvPr/>
        </p:nvSpPr>
        <p:spPr>
          <a:xfrm>
            <a:off x="2551275" y="4391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551275" y="27084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37068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8017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139570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551275" y="1117050"/>
            <a:ext cx="182400" cy="182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3159675" y="2474450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795575" y="1933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888525" y="-523050"/>
            <a:ext cx="3507900" cy="3462600"/>
          </a:xfrm>
          <a:prstGeom prst="ellipse">
            <a:avLst/>
          </a:prstGeom>
          <a:noFill/>
          <a:ln cap="flat" cmpd="sng" w="762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>
            <a:off x="2726775" y="1257500"/>
            <a:ext cx="3073500" cy="168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2717675" y="2817975"/>
            <a:ext cx="3082500" cy="45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5"/>
          <p:cNvSpPr txBox="1"/>
          <p:nvPr>
            <p:ph type="title"/>
          </p:nvPr>
        </p:nvSpPr>
        <p:spPr>
          <a:xfrm>
            <a:off x="5801750" y="2571750"/>
            <a:ext cx="32853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/>
              <a:t>Endpoint response</a:t>
            </a:r>
            <a:endParaRPr sz="2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List of TMC cameras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List of bus IDs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6"/>
          <p:cNvCxnSpPr/>
          <p:nvPr/>
        </p:nvCxnSpPr>
        <p:spPr>
          <a:xfrm>
            <a:off x="2642475" y="1208250"/>
            <a:ext cx="0" cy="3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 rot="10800000">
            <a:off x="1264975" y="12082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/>
          <p:nvPr/>
        </p:nvSpPr>
        <p:spPr>
          <a:xfrm>
            <a:off x="2551275" y="4391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2551275" y="27084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37068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580175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1395700" y="11170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551275" y="1117050"/>
            <a:ext cx="182400" cy="182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159675" y="2474450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697825" y="18925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3524450" y="33390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5888875" y="18925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4697825" y="27592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490775" y="2813325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3578950" y="18925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7117400" y="43610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214700" y="4458725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974375" y="207495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1464175" y="3456200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4963525" y="459675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814600" y="459675"/>
            <a:ext cx="182400" cy="1824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 rot="10800000">
            <a:off x="1264975" y="24274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7"/>
          <p:cNvSpPr/>
          <p:nvPr/>
        </p:nvSpPr>
        <p:spPr>
          <a:xfrm>
            <a:off x="2563850" y="23362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612450" y="23362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3905763" y="2954925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1808150" y="1568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4856775" y="1568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339050" y="228075"/>
            <a:ext cx="83610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In between bus stops…  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8"/>
          <p:cNvCxnSpPr/>
          <p:nvPr/>
        </p:nvCxnSpPr>
        <p:spPr>
          <a:xfrm rot="10800000">
            <a:off x="1264975" y="24274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/>
          <p:nvPr/>
        </p:nvSpPr>
        <p:spPr>
          <a:xfrm>
            <a:off x="2563850" y="23362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5612450" y="23362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3981963" y="2650125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808150" y="1568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4856775" y="15687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339050" y="228075"/>
            <a:ext cx="83610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In between bus stops…   </a:t>
            </a:r>
            <a:endParaRPr sz="2400"/>
          </a:p>
        </p:txBody>
      </p:sp>
      <p:sp>
        <p:nvSpPr>
          <p:cNvPr id="229" name="Google Shape;229;p28"/>
          <p:cNvSpPr/>
          <p:nvPr/>
        </p:nvSpPr>
        <p:spPr>
          <a:xfrm>
            <a:off x="3392325" y="1568725"/>
            <a:ext cx="1693800" cy="16719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9"/>
          <p:cNvCxnSpPr/>
          <p:nvPr/>
        </p:nvCxnSpPr>
        <p:spPr>
          <a:xfrm rot="10800000">
            <a:off x="1264975" y="2275050"/>
            <a:ext cx="66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9"/>
          <p:cNvSpPr/>
          <p:nvPr/>
        </p:nvSpPr>
        <p:spPr>
          <a:xfrm>
            <a:off x="2563850" y="21838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5612450" y="2183850"/>
            <a:ext cx="182400" cy="182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3905763" y="2802525"/>
            <a:ext cx="547182" cy="465102"/>
          </a:xfrm>
          <a:prstGeom prst="irregularSeal2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1808150" y="14163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085575" y="1416325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2393000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2746250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0810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33096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6144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9192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42240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5288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4833625" y="1439100"/>
            <a:ext cx="1693800" cy="16719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339050" y="228075"/>
            <a:ext cx="83610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/>
              <a:t>In between bus stops…   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sources used for REST API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Winnipeg</a:t>
            </a:r>
            <a:r>
              <a:rPr lang="en-CA"/>
              <a:t> Transit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Traffic Management Centre camera location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Internal Winnipeg Police Service CCTV 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Legal considerations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/>
              <a:t>Pan/Tilt/Zoom capabilities may be used [...] when used for law enforcement or crime prevention.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CA"/>
              <a:t>TMC traffic cameras do not operate as a surveillance tool, however, where approved under exceptional circumstances, </a:t>
            </a:r>
            <a:r>
              <a:rPr b="1" i="1" lang="en-CA"/>
              <a:t>TMC cameras may be used by Winnipeg Police Service for law enforcement or crime prevention purposes</a:t>
            </a:r>
            <a:r>
              <a:rPr i="1" lang="en-CA"/>
              <a:t>, as permitted under FIPPA, section 36(1)(c).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Winnipeg Police Service activities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6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1600"/>
              <a:t>Source: WPS annual reports, Statistica Canada UCR survey</a:t>
            </a:r>
            <a:endParaRPr sz="16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24" y="1020350"/>
            <a:ext cx="5761525" cy="3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Let’s test out the API….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2103378" y="314217"/>
            <a:ext cx="4872370" cy="4557080"/>
            <a:chOff x="1722315" y="519812"/>
            <a:chExt cx="5385620" cy="5037118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2315" y="1692549"/>
              <a:ext cx="5385619" cy="3864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2325" y="893550"/>
              <a:ext cx="5385601" cy="105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22315" y="519812"/>
              <a:ext cx="5385620" cy="7319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475" y="289625"/>
            <a:ext cx="4542300" cy="45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275"/>
            <a:ext cx="82105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Traffic Management Centre cameras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24" y="282400"/>
            <a:ext cx="4653849" cy="45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161 cameras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https://data.winnipeg.ca/Transportation-Planning-Traffic-Management/Traffic-Signal-Inventory-Cameras-Detail/42pk-2u2c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100" y="152400"/>
            <a:ext cx="46928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758550" y="1816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/>
              <a:t>1000m buffer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" y="1384400"/>
            <a:ext cx="79343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Winnipeg Transit on-board cameras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25" y="275100"/>
            <a:ext cx="4325350" cy="45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