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3"/>
  </p:normalViewPr>
  <p:slideViewPr>
    <p:cSldViewPr snapToGrid="0" snapToObjects="1" showGuides="1">
      <p:cViewPr varScale="1">
        <p:scale>
          <a:sx n="140" d="100"/>
          <a:sy n="140" d="100"/>
        </p:scale>
        <p:origin x="22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8F7D-9202-4249-B292-9D4434908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1C810-6A4E-2442-B7B7-E871F673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7F7E-D903-D447-9D5A-A2D27D19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4E15-6C8A-A043-B2E9-17E04F43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37E8-F94A-634A-8CEB-6BBD5EA1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6A9C-6126-4845-9675-B6AF41C3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78E08-F0A6-E448-A08F-5794EB86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451F-0384-9F40-B255-F601F8B8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0E19-E8FD-CE4A-A365-357CC6F0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FCD1-A590-4143-9A62-3E574F99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BE192-5569-8B4A-9E73-27DD5234C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EE81-85A8-5141-85CF-CE7FBF3B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6A4B-2A9D-1143-9D25-DE7610F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3E09-F5CE-E440-94D7-DA596AFC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2397-BC27-9046-8243-7C36E65E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66C7-10EA-5049-823E-43DADAA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1D47-6A1F-5840-A1FB-445DA5CD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E4B0-FF97-EC43-A1B8-B9EE143A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98F2-DD89-714A-B8FD-88A8C5F7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2856-1572-0342-8088-B4E039C6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A436-F99F-8740-9E18-48BCCFA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B11A0-CB5D-7C4C-8A41-0E1C73B6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FAD8-BEB8-5040-B325-8628EAEE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41AB-4627-7E4D-85C0-C1D36FD5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75BB-239B-B246-924C-4596621C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CC74-6611-C845-9E19-51DB65B9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F6CE-3074-1A41-B8AF-3C04EAA71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A1029-44CD-4D4F-8992-B6FF7F70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D0613-4A99-844A-AA03-90683AB4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EE52-DA57-274C-8F69-B21F868E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CCE7-9C9F-9141-B909-F1FB5967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F9D1-1CE4-924F-A3AC-6D828706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9C7B-D23F-8743-AFD5-F388FBCC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9B64B-1020-D147-B4D2-2AEA196E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E9FB8-55F3-2E4A-BFDA-E85DE3851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1D41F-BA1B-424D-8E22-F915EC80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86BFD-B3E2-A844-845A-8FB888AD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DC7E4-1928-1240-8936-2A3B9BF8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9D910-3A53-7944-8F1B-D535DE3F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841C-2F50-474B-8DFB-A018F5D8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CD88-DBBB-054B-883B-01CC31DF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9943-32A6-D44D-BF3A-531AE21E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AC4F8-ECAC-7C42-A814-4807E51E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3D950-2FAC-D045-9011-10BBD4EB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3146B-B473-1141-854C-5C13DEF6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0685A-B8E8-AE4D-950E-3BC1ED05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73E1-B700-0049-94A6-BE534A66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3774-4251-2C43-AF37-B7F2A297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2E500-D17B-DD47-B8D4-69ECD62D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4EED-5146-DC42-9345-B2992DE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1E421-C77A-BA4A-BC9E-4B6D1E99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89FD-8BCA-3B48-BDF4-D4FC6387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4032-8B24-E046-899D-FC4481D6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45DE-6567-2948-B003-F75BE9975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4B465-4842-5A4E-8708-9961C4E2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5E2B-2BC1-B049-86A8-4B6930CF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2464-C582-C94B-837F-F072BBB9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247BF-6071-0D48-8AE8-EACED39B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54CC1-E4C3-254E-8847-579A4E9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635C-8DB3-9C4C-9137-40430922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BDB3-0950-C646-AD85-DCBA7E06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64FC-29ED-7F4E-90D2-AA6BB6C24D9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2273-8FBD-8E4E-88CD-A7A685538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10CF-071D-2F4D-9690-5BE329ED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4B18-F053-9D4E-87B9-4EB0C54E2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A9BDD05-28A6-6547-A18B-C71660B281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697155"/>
                  </p:ext>
                </p:extLst>
              </p:nvPr>
            </p:nvGraphicFramePr>
            <p:xfrm>
              <a:off x="2032000" y="719666"/>
              <a:ext cx="8273645" cy="24319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2443324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0176460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1876771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857812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5927977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31575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8417605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359300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329212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640249121"/>
                        </a:ext>
                      </a:extLst>
                    </a:gridCol>
                    <a:gridCol w="884555">
                      <a:extLst>
                        <a:ext uri="{9D8B030D-6E8A-4147-A177-3AD203B41FA5}">
                          <a16:colId xmlns:a16="http://schemas.microsoft.com/office/drawing/2014/main" val="3090912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2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3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4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5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6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7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8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9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10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7490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9 −1</m:t>
                                        </m:r>
                                      </m:num>
                                      <m:den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=8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944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9 −1</m:t>
                                        </m:r>
                                      </m:num>
                                      <m:den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=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4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89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9 −1</m:t>
                                        </m:r>
                                      </m:num>
                                      <m:den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=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2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6512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9 −1</m:t>
                                        </m:r>
                                      </m:num>
                                      <m:den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=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2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29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9 −1</m:t>
                                        </m:r>
                                      </m:num>
                                      <m:den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Menlo" panose="020B0609030804020204" pitchFamily="49" charset="0"/>
                                            <a:cs typeface="Menlo" panose="020B0609030804020204" pitchFamily="49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=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Menlo" panose="020B0609030804020204" pitchFamily="49" charset="0"/>
                                        <a:cs typeface="Menlo" panose="020B0609030804020204" pitchFamily="49" charset="0"/>
                                      </a:rPr>
                                      <m:t>1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9968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A9BDD05-28A6-6547-A18B-C71660B281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697155"/>
                  </p:ext>
                </p:extLst>
              </p:nvPr>
            </p:nvGraphicFramePr>
            <p:xfrm>
              <a:off x="2032000" y="719666"/>
              <a:ext cx="8273645" cy="24319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2443324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0176460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1876771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857812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5927977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31575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8417605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359300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329212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640249121"/>
                        </a:ext>
                      </a:extLst>
                    </a:gridCol>
                    <a:gridCol w="884555">
                      <a:extLst>
                        <a:ext uri="{9D8B030D-6E8A-4147-A177-3AD203B41FA5}">
                          <a16:colId xmlns:a16="http://schemas.microsoft.com/office/drawing/2014/main" val="3090912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2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3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4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5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6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7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8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9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10</a:t>
                          </a: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7490856"/>
                      </a:ext>
                    </a:extLst>
                  </a:tr>
                  <a:tr h="411607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7143" t="-96970" r="-7143" b="-4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7944167"/>
                      </a:ext>
                    </a:extLst>
                  </a:tr>
                  <a:tr h="411607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7143" t="-196970" r="-7143" b="-3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891905"/>
                      </a:ext>
                    </a:extLst>
                  </a:tr>
                  <a:tr h="413004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7143" t="-296970" r="-7143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512253"/>
                      </a:ext>
                    </a:extLst>
                  </a:tr>
                  <a:tr h="411607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7143" t="-409375" r="-7143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90653"/>
                      </a:ext>
                    </a:extLst>
                  </a:tr>
                  <a:tr h="413322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B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7143" t="-493939" r="-7143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968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78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1D75B-6898-234B-8072-B8BCB8F2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52650"/>
            <a:ext cx="8382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Catto</dc:creator>
  <cp:lastModifiedBy>Arthur Catto</cp:lastModifiedBy>
  <cp:revision>4</cp:revision>
  <dcterms:created xsi:type="dcterms:W3CDTF">2018-03-31T12:49:59Z</dcterms:created>
  <dcterms:modified xsi:type="dcterms:W3CDTF">2018-04-01T21:43:29Z</dcterms:modified>
</cp:coreProperties>
</file>