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68" r:id="rId2"/>
    <p:sldId id="256" r:id="rId3"/>
    <p:sldId id="264" r:id="rId4"/>
    <p:sldId id="265" r:id="rId5"/>
    <p:sldId id="267" r:id="rId6"/>
    <p:sldId id="257" r:id="rId7"/>
    <p:sldId id="258" r:id="rId8"/>
    <p:sldId id="259" r:id="rId9"/>
    <p:sldId id="26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FA59E"/>
    <a:srgbClr val="96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4B1A2-56E5-4516-9006-BF875C050BA5}" v="54" dt="2022-01-22T17:22:33.692"/>
    <p1510:client id="{41166F6D-EDD8-4FA1-A171-59664F94E3B9}" v="1" dt="2022-01-22T18:15:35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tham Nawwaf" userId="824de12aebc5e923" providerId="Windows Live" clId="Web-{41166F6D-EDD8-4FA1-A171-59664F94E3B9}"/>
    <pc:docChg chg="modSld">
      <pc:chgData name="Haitham Nawwaf" userId="824de12aebc5e923" providerId="Windows Live" clId="Web-{41166F6D-EDD8-4FA1-A171-59664F94E3B9}" dt="2022-01-22T18:15:35.419" v="0" actId="14100"/>
      <pc:docMkLst>
        <pc:docMk/>
      </pc:docMkLst>
      <pc:sldChg chg="modSp">
        <pc:chgData name="Haitham Nawwaf" userId="824de12aebc5e923" providerId="Windows Live" clId="Web-{41166F6D-EDD8-4FA1-A171-59664F94E3B9}" dt="2022-01-22T18:15:35.419" v="0" actId="14100"/>
        <pc:sldMkLst>
          <pc:docMk/>
          <pc:sldMk cId="3397221755" sldId="262"/>
        </pc:sldMkLst>
        <pc:spChg chg="mod">
          <ac:chgData name="Haitham Nawwaf" userId="824de12aebc5e923" providerId="Windows Live" clId="Web-{41166F6D-EDD8-4FA1-A171-59664F94E3B9}" dt="2022-01-22T18:15:35.419" v="0" actId="14100"/>
          <ac:spMkLst>
            <pc:docMk/>
            <pc:sldMk cId="3397221755" sldId="262"/>
            <ac:spMk id="3" creationId="{EF032CFB-1472-454A-9AEC-49AB736C5030}"/>
          </ac:spMkLst>
        </pc:spChg>
      </pc:sldChg>
    </pc:docChg>
  </pc:docChgLst>
  <pc:docChgLst>
    <pc:chgData name="Haitham Nawwaf" userId="824de12aebc5e923" providerId="LiveId" clId="{3F24B1A2-56E5-4516-9006-BF875C050BA5}"/>
    <pc:docChg chg="undo custSel modSld">
      <pc:chgData name="Haitham Nawwaf" userId="824de12aebc5e923" providerId="LiveId" clId="{3F24B1A2-56E5-4516-9006-BF875C050BA5}" dt="2022-01-22T17:23:43.887" v="291" actId="1038"/>
      <pc:docMkLst>
        <pc:docMk/>
      </pc:docMkLst>
      <pc:sldChg chg="modSp mod">
        <pc:chgData name="Haitham Nawwaf" userId="824de12aebc5e923" providerId="LiveId" clId="{3F24B1A2-56E5-4516-9006-BF875C050BA5}" dt="2022-01-22T15:38:05.622" v="45" actId="20577"/>
        <pc:sldMkLst>
          <pc:docMk/>
          <pc:sldMk cId="2017236898" sldId="260"/>
        </pc:sldMkLst>
        <pc:spChg chg="mod">
          <ac:chgData name="Haitham Nawwaf" userId="824de12aebc5e923" providerId="LiveId" clId="{3F24B1A2-56E5-4516-9006-BF875C050BA5}" dt="2022-01-22T15:38:05.622" v="45" actId="20577"/>
          <ac:spMkLst>
            <pc:docMk/>
            <pc:sldMk cId="2017236898" sldId="260"/>
            <ac:spMk id="3" creationId="{66C5B64D-52CC-45B3-952A-37A2ABB35B89}"/>
          </ac:spMkLst>
        </pc:spChg>
      </pc:sldChg>
      <pc:sldChg chg="addSp delSp modSp mod setBg">
        <pc:chgData name="Haitham Nawwaf" userId="824de12aebc5e923" providerId="LiveId" clId="{3F24B1A2-56E5-4516-9006-BF875C050BA5}" dt="2022-01-22T17:23:27.078" v="274" actId="20577"/>
        <pc:sldMkLst>
          <pc:docMk/>
          <pc:sldMk cId="1161430315" sldId="261"/>
        </pc:sldMkLst>
        <pc:spChg chg="mod">
          <ac:chgData name="Haitham Nawwaf" userId="824de12aebc5e923" providerId="LiveId" clId="{3F24B1A2-56E5-4516-9006-BF875C050BA5}" dt="2022-01-22T17:23:20.805" v="272" actId="20577"/>
          <ac:spMkLst>
            <pc:docMk/>
            <pc:sldMk cId="1161430315" sldId="261"/>
            <ac:spMk id="2" creationId="{4B40C6F3-7CC4-4E6D-8586-D35D249ADDCC}"/>
          </ac:spMkLst>
        </pc:spChg>
        <pc:spChg chg="mod">
          <ac:chgData name="Haitham Nawwaf" userId="824de12aebc5e923" providerId="LiveId" clId="{3F24B1A2-56E5-4516-9006-BF875C050BA5}" dt="2022-01-22T17:23:05.270" v="269" actId="1076"/>
          <ac:spMkLst>
            <pc:docMk/>
            <pc:sldMk cId="1161430315" sldId="261"/>
            <ac:spMk id="3" creationId="{D0FE7FC0-525A-4C54-8856-04A5372D9215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0" creationId="{5DF40726-9B19-4165-9C26-757D16E19E23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2" creationId="{2089CB41-F399-4AEB-980C-5BFB1049CBED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4" creationId="{1BFC967B-3DD6-463D-9DB9-6E4419AE0DAA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6" creationId="{F94AA2BD-2E3F-4B1D-8127-5744B8115311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7" creationId="{4BD02261-2DC8-4AA8-9E16-7751AE892445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8" creationId="{3D752CF2-2291-40B5-B462-C17B174C10BC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3" creationId="{0288C6B4-AFC3-407F-A595-EFFD38D4CCAF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5" creationId="{CF236821-17FE-429B-8D2C-08E13A64EA40}"/>
          </ac:spMkLst>
        </pc:spChg>
        <pc:spChg chg="add mod">
          <ac:chgData name="Haitham Nawwaf" userId="824de12aebc5e923" providerId="LiveId" clId="{3F24B1A2-56E5-4516-9006-BF875C050BA5}" dt="2022-01-22T17:23:27.078" v="274" actId="20577"/>
          <ac:spMkLst>
            <pc:docMk/>
            <pc:sldMk cId="1161430315" sldId="261"/>
            <ac:spMk id="26" creationId="{35436C4B-AE8B-4BE0-8689-165A5E84461A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7" creationId="{C0BDBCD2-E081-43AB-9119-C55465E59757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9" creationId="{98E79BE4-34FE-485A-98A5-92CE8F7C4743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31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3" creationId="{5DF40726-9B19-4165-9C26-757D16E19E23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4" creationId="{2089CB41-F399-4AEB-980C-5BFB1049CBED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5" creationId="{1BFC967B-3DD6-463D-9DB9-6E4419AE0DAA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7" creationId="{F94AA2BD-2E3F-4B1D-8127-5744B8115311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8" creationId="{4BD02261-2DC8-4AA8-9E16-7751AE892445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9" creationId="{3D752CF2-2291-40B5-B462-C17B174C10BC}"/>
          </ac:spMkLst>
        </pc:spChg>
        <pc:picChg chg="add mod">
          <ac:chgData name="Haitham Nawwaf" userId="824de12aebc5e923" providerId="LiveId" clId="{3F24B1A2-56E5-4516-9006-BF875C050BA5}" dt="2022-01-22T17:16:46.535" v="208" actId="26606"/>
          <ac:picMkLst>
            <pc:docMk/>
            <pc:sldMk cId="1161430315" sldId="261"/>
            <ac:picMk id="5" creationId="{86B9AC77-D001-42E1-923A-B123DDEA764C}"/>
          </ac:picMkLst>
        </pc:picChg>
        <pc:picChg chg="add mod">
          <ac:chgData name="Haitham Nawwaf" userId="824de12aebc5e923" providerId="LiveId" clId="{3F24B1A2-56E5-4516-9006-BF875C050BA5}" dt="2022-01-22T17:23:10.646" v="270" actId="1076"/>
          <ac:picMkLst>
            <pc:docMk/>
            <pc:sldMk cId="1161430315" sldId="261"/>
            <ac:picMk id="7" creationId="{476DCE7D-106F-4409-BEC7-BB4BD8174172}"/>
          </ac:picMkLst>
        </pc:picChg>
      </pc:sldChg>
      <pc:sldChg chg="addSp delSp modSp mod setBg setClrOvrMap">
        <pc:chgData name="Haitham Nawwaf" userId="824de12aebc5e923" providerId="LiveId" clId="{3F24B1A2-56E5-4516-9006-BF875C050BA5}" dt="2022-01-22T17:23:43.887" v="291" actId="1038"/>
        <pc:sldMkLst>
          <pc:docMk/>
          <pc:sldMk cId="3397221755" sldId="262"/>
        </pc:sldMkLst>
        <pc:spChg chg="mo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2" creationId="{8879B458-51D5-4F7C-8544-8AF4FB39F074}"/>
          </ac:spMkLst>
        </pc:spChg>
        <pc:spChg chg="mod ord">
          <ac:chgData name="Haitham Nawwaf" userId="824de12aebc5e923" providerId="LiveId" clId="{3F24B1A2-56E5-4516-9006-BF875C050BA5}" dt="2022-01-22T17:23:40.279" v="282" actId="20577"/>
          <ac:spMkLst>
            <pc:docMk/>
            <pc:sldMk cId="3397221755" sldId="262"/>
            <ac:spMk id="3" creationId="{EF032CFB-1472-454A-9AEC-49AB736C5030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0" creationId="{21A75659-5A6F-4F77-9679-678A00B9D8DC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2" creationId="{EFAEC92A-2230-45B0-A12F-07F9F9EA45AD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4" creationId="{55D4142C-5077-457F-A6AD-3FECFDB39685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6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18" creationId="{DF44879F-6698-4394-89D4-7B3CDB92E9A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19" creationId="{C65FD3B2-577C-49A0-B40E-4845C5D597CF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20" creationId="{7A0B5DEA-ADF6-4BA5-9307-147F0A4685A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21" creationId="{9DECDBF4-02B6-4BB4-B65B-B8107AD6A9E8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3" creationId="{79477870-C64A-4E35-8F2F-05B7114F3C74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4" creationId="{8AEA628B-C8FF-4D0B-B111-F101F580B15D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5" creationId="{42663BD0-064C-40FC-A331-F49FCA9536AA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7" creationId="{E45CA849-654C-4173-AD99-B3A2528275F5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8" creationId="{3E23A947-2D45-4208-AE2B-64948C87A3EB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9" creationId="{E5BBB0F9-6A59-4D02-A9C7-A2D6516684CE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1" creationId="{F94AA2BD-2E3F-4B1D-8127-5744B8115311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2" creationId="{4BD02261-2DC8-4AA8-9E16-7751AE892445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3" creationId="{3D752CF2-2291-40B5-B462-C17B174C10BC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5" creationId="{8380AD67-C5CA-4918-B4BB-C359BB03EEDD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6" creationId="{EABAD4DA-87BA-4F70-9EF0-45C6BCF17823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7" creationId="{915128D9-2797-47FA-B6FE-EC24E6B8437A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39" creationId="{7C432AFE-B3D2-4BFF-BF8F-96C27AFF1AC7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40" creationId="{AF2F604E-43BE-4DC3-B983-E071523364F8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41" creationId="{08C9B587-E65E-4B52-B37C-ABEBB6E87928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3" creationId="{8FC9BE17-9A7B-462D-AE50-3D8777387304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4" creationId="{3EBE8569-6AEC-4B8C-8D53-2DE337CDBA65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5" creationId="{55D4142C-5077-457F-A6AD-3FECFDB39685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6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48" creationId="{8108D317-7CBD-4897-BD1F-959436D2A3BE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49" creationId="{D6297641-8B9F-4767-9606-8A11313227BF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50" creationId="{D8F3CA65-EA00-46B4-9616-39E6853F7BED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2" creationId="{8FC9BE17-9A7B-462D-AE50-3D8777387304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3" creationId="{3EBE8569-6AEC-4B8C-8D53-2DE337CDBA65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4" creationId="{55D4142C-5077-457F-A6AD-3FECFDB39685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5" creationId="{7A5F0580-5EE9-419F-96EE-B6529EF6E7D0}"/>
          </ac:spMkLst>
        </pc:spChg>
        <pc:picChg chg="add mod ord">
          <ac:chgData name="Haitham Nawwaf" userId="824de12aebc5e923" providerId="LiveId" clId="{3F24B1A2-56E5-4516-9006-BF875C050BA5}" dt="2022-01-22T17:04:41.296" v="107" actId="26606"/>
          <ac:picMkLst>
            <pc:docMk/>
            <pc:sldMk cId="3397221755" sldId="262"/>
            <ac:picMk id="5" creationId="{AB90AC8E-4A35-4F50-89B9-763AB7AB4EAA}"/>
          </ac:picMkLst>
        </pc:picChg>
        <pc:picChg chg="add mod">
          <ac:chgData name="Haitham Nawwaf" userId="824de12aebc5e923" providerId="LiveId" clId="{3F24B1A2-56E5-4516-9006-BF875C050BA5}" dt="2022-01-22T17:10:33.382" v="171" actId="1076"/>
          <ac:picMkLst>
            <pc:docMk/>
            <pc:sldMk cId="3397221755" sldId="262"/>
            <ac:picMk id="7" creationId="{75002F90-D260-4ABA-B6B9-AD9A016B0952}"/>
          </ac:picMkLst>
        </pc:picChg>
        <pc:picChg chg="add mod">
          <ac:chgData name="Haitham Nawwaf" userId="824de12aebc5e923" providerId="LiveId" clId="{3F24B1A2-56E5-4516-9006-BF875C050BA5}" dt="2022-01-22T17:10:25.109" v="168" actId="1076"/>
          <ac:picMkLst>
            <pc:docMk/>
            <pc:sldMk cId="3397221755" sldId="262"/>
            <ac:picMk id="9" creationId="{1AAB400C-3C26-457D-B551-FD9686630502}"/>
          </ac:picMkLst>
        </pc:picChg>
        <pc:picChg chg="add mod modCrop">
          <ac:chgData name="Haitham Nawwaf" userId="824de12aebc5e923" providerId="LiveId" clId="{3F24B1A2-56E5-4516-9006-BF875C050BA5}" dt="2022-01-22T17:23:43.887" v="291" actId="1038"/>
          <ac:picMkLst>
            <pc:docMk/>
            <pc:sldMk cId="3397221755" sldId="262"/>
            <ac:picMk id="13" creationId="{4DC88CB5-3B18-4DF2-BD98-6E25BEA9ACE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A73ED-1007-4EF2-A686-50F6DD044720}" type="doc">
      <dgm:prSet loTypeId="urn:microsoft.com/office/officeart/2018/2/layout/IconCircleList" loCatId="icon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71F4D0A-FA1F-40B9-A426-739A664D77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Book  Appointment </a:t>
          </a:r>
        </a:p>
      </dgm:t>
    </dgm:pt>
    <dgm:pt modelId="{CFD54541-3DF6-46F6-AC17-6CDE4D993862}" type="parTrans" cxnId="{9AC3F4B6-EDFC-4FC7-8340-3977E55CA601}">
      <dgm:prSet/>
      <dgm:spPr/>
      <dgm:t>
        <a:bodyPr/>
        <a:lstStyle/>
        <a:p>
          <a:endParaRPr lang="en-US"/>
        </a:p>
      </dgm:t>
    </dgm:pt>
    <dgm:pt modelId="{4AF2157F-44DC-4C43-A5A4-94D8C630AF58}" type="sibTrans" cxnId="{9AC3F4B6-EDFC-4FC7-8340-3977E55CA6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822E68-278C-472C-B9DF-119BA5E6F9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Join as A Doctor.</a:t>
          </a:r>
        </a:p>
      </dgm:t>
    </dgm:pt>
    <dgm:pt modelId="{3E298607-073C-4214-A2BB-0AE10DE9AB85}" type="parTrans" cxnId="{DAF830F0-36A6-4ABC-BCAF-34B901691566}">
      <dgm:prSet/>
      <dgm:spPr/>
      <dgm:t>
        <a:bodyPr/>
        <a:lstStyle/>
        <a:p>
          <a:endParaRPr lang="en-US"/>
        </a:p>
      </dgm:t>
    </dgm:pt>
    <dgm:pt modelId="{5220BCAE-C942-46F0-B0A9-76AF23B54182}" type="sibTrans" cxnId="{DAF830F0-36A6-4ABC-BCAF-34B9016915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EBBB58-B856-4FC9-A41B-967E845F0A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contact with a Doctor</a:t>
          </a:r>
        </a:p>
        <a:p>
          <a:pPr>
            <a:lnSpc>
              <a:spcPct val="100000"/>
            </a:lnSpc>
          </a:pPr>
          <a:endParaRPr lang="en-US" sz="1400" b="1"/>
        </a:p>
      </dgm:t>
    </dgm:pt>
    <dgm:pt modelId="{9A12BFA7-9D36-4EC0-83EE-5F8E0EDB3A1E}" type="parTrans" cxnId="{52D64495-41C8-485A-8B55-9CEE89D9B781}">
      <dgm:prSet/>
      <dgm:spPr/>
      <dgm:t>
        <a:bodyPr/>
        <a:lstStyle/>
        <a:p>
          <a:endParaRPr lang="en-US"/>
        </a:p>
      </dgm:t>
    </dgm:pt>
    <dgm:pt modelId="{6B51DD05-BFBB-4BF2-A876-F68CD94C1932}" type="sibTrans" cxnId="{52D64495-41C8-485A-8B55-9CEE89D9B7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E967BD-AA08-4FFA-A896-CDB1CC3CFB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Feedback.</a:t>
          </a:r>
        </a:p>
      </dgm:t>
    </dgm:pt>
    <dgm:pt modelId="{71434EBD-40CF-4447-B98F-5E9867B2386A}" type="parTrans" cxnId="{F4985888-C263-4AD8-B3E8-8E5D6FC3C769}">
      <dgm:prSet/>
      <dgm:spPr/>
      <dgm:t>
        <a:bodyPr/>
        <a:lstStyle/>
        <a:p>
          <a:endParaRPr lang="en-US"/>
        </a:p>
      </dgm:t>
    </dgm:pt>
    <dgm:pt modelId="{F393FB9F-A6B1-404C-9B0B-6585C01C9946}" type="sibTrans" cxnId="{F4985888-C263-4AD8-B3E8-8E5D6FC3C7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22D563-E6DE-4875-8352-309A53DB7E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Filter&amp; Search.</a:t>
          </a:r>
        </a:p>
      </dgm:t>
    </dgm:pt>
    <dgm:pt modelId="{248BE891-ECD9-4BBE-8C3F-33870B815192}" type="parTrans" cxnId="{84A5F18C-0703-4A59-8FBB-F6B40EB27E89}">
      <dgm:prSet/>
      <dgm:spPr/>
      <dgm:t>
        <a:bodyPr/>
        <a:lstStyle/>
        <a:p>
          <a:endParaRPr lang="en-US"/>
        </a:p>
      </dgm:t>
    </dgm:pt>
    <dgm:pt modelId="{85C22642-F219-4BDB-8787-82B56AC672A1}" type="sibTrans" cxnId="{84A5F18C-0703-4A59-8FBB-F6B40EB27E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B73373-16E4-4D8C-B645-78EF90DD33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Calling an Emergency</a:t>
          </a:r>
        </a:p>
      </dgm:t>
    </dgm:pt>
    <dgm:pt modelId="{56222E75-AE2F-4DF5-906E-6C5AB1ECD59C}" type="parTrans" cxnId="{C7C4CBFE-8A52-47D5-A869-F29CD919BD80}">
      <dgm:prSet/>
      <dgm:spPr/>
      <dgm:t>
        <a:bodyPr/>
        <a:lstStyle/>
        <a:p>
          <a:endParaRPr lang="en-US"/>
        </a:p>
      </dgm:t>
    </dgm:pt>
    <dgm:pt modelId="{427338C8-364D-43F9-A4FA-B873713933E2}" type="sibTrans" cxnId="{C7C4CBFE-8A52-47D5-A869-F29CD919BD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0F8657-3534-4275-BCBA-15E13E3DF4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Attractive dashboard</a:t>
          </a:r>
        </a:p>
      </dgm:t>
    </dgm:pt>
    <dgm:pt modelId="{1FBB25E1-23EC-4E5F-92E6-A585663F04AE}" type="parTrans" cxnId="{1CC6E4AF-50B5-4E8D-AC10-EDD2E69AC2F1}">
      <dgm:prSet/>
      <dgm:spPr/>
      <dgm:t>
        <a:bodyPr/>
        <a:lstStyle/>
        <a:p>
          <a:endParaRPr lang="en-US"/>
        </a:p>
      </dgm:t>
    </dgm:pt>
    <dgm:pt modelId="{E4F4608B-B175-4C4F-9604-02911045B067}" type="sibTrans" cxnId="{1CC6E4AF-50B5-4E8D-AC10-EDD2E69AC2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BAD463-EE3E-4B2A-926B-EC735C5DD0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 Doctor Information</a:t>
          </a:r>
        </a:p>
      </dgm:t>
    </dgm:pt>
    <dgm:pt modelId="{4E8C956C-685C-4437-B709-F223686131FE}" type="parTrans" cxnId="{E5184DAE-36F4-4F8F-8F8D-3B857E2FDB18}">
      <dgm:prSet/>
      <dgm:spPr/>
      <dgm:t>
        <a:bodyPr/>
        <a:lstStyle/>
        <a:p>
          <a:endParaRPr lang="en-US"/>
        </a:p>
      </dgm:t>
    </dgm:pt>
    <dgm:pt modelId="{175464FE-3999-4A81-85AF-DC38656BDA40}" type="sibTrans" cxnId="{E5184DAE-36F4-4F8F-8F8D-3B857E2FDB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956B75-68AF-4966-8009-07406BD1D7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Doctors  Review </a:t>
          </a:r>
        </a:p>
      </dgm:t>
    </dgm:pt>
    <dgm:pt modelId="{C0C828D2-0BF9-4DFC-916E-D7ABBCCE38B0}" type="parTrans" cxnId="{6B1F0DA8-817F-46BC-A624-AE194DF2A470}">
      <dgm:prSet/>
      <dgm:spPr/>
      <dgm:t>
        <a:bodyPr/>
        <a:lstStyle/>
        <a:p>
          <a:endParaRPr lang="en-US"/>
        </a:p>
      </dgm:t>
    </dgm:pt>
    <dgm:pt modelId="{7B99D264-C9AA-4217-873D-71F46BC8D3EF}" type="sibTrans" cxnId="{6B1F0DA8-817F-46BC-A624-AE194DF2A470}">
      <dgm:prSet/>
      <dgm:spPr/>
      <dgm:t>
        <a:bodyPr/>
        <a:lstStyle/>
        <a:p>
          <a:endParaRPr lang="en-US"/>
        </a:p>
      </dgm:t>
    </dgm:pt>
    <dgm:pt modelId="{E8F8440B-0B28-45A8-9D77-9FA74AB19E17}" type="pres">
      <dgm:prSet presAssocID="{208A73ED-1007-4EF2-A686-50F6DD044720}" presName="root" presStyleCnt="0">
        <dgm:presLayoutVars>
          <dgm:dir/>
          <dgm:resizeHandles val="exact"/>
        </dgm:presLayoutVars>
      </dgm:prSet>
      <dgm:spPr/>
    </dgm:pt>
    <dgm:pt modelId="{21182D75-CCA2-4743-8D93-BBFABFA8973C}" type="pres">
      <dgm:prSet presAssocID="{208A73ED-1007-4EF2-A686-50F6DD044720}" presName="container" presStyleCnt="0">
        <dgm:presLayoutVars>
          <dgm:dir/>
          <dgm:resizeHandles val="exact"/>
        </dgm:presLayoutVars>
      </dgm:prSet>
      <dgm:spPr/>
    </dgm:pt>
    <dgm:pt modelId="{4834E7C0-F3C0-4976-8DEE-FB194B56A3BE}" type="pres">
      <dgm:prSet presAssocID="{A71F4D0A-FA1F-40B9-A426-739A664D7756}" presName="compNode" presStyleCnt="0"/>
      <dgm:spPr/>
    </dgm:pt>
    <dgm:pt modelId="{4587C62C-0E63-40F7-8707-98731AE41AF2}" type="pres">
      <dgm:prSet presAssocID="{A71F4D0A-FA1F-40B9-A426-739A664D7756}" presName="iconBgRect" presStyleLbl="bgShp" presStyleIdx="0" presStyleCnt="9"/>
      <dgm:spPr/>
    </dgm:pt>
    <dgm:pt modelId="{006DFB3C-E98C-46FE-9968-A8307EC470D8}" type="pres">
      <dgm:prSet presAssocID="{A71F4D0A-FA1F-40B9-A426-739A664D7756}" presName="iconRect" presStyleLbl="node1" presStyleIdx="0" presStyleCnt="9" custLinFactNeighborX="-6903" custLinFactNeighborY="-330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outline"/>
        </a:ext>
      </dgm:extLst>
    </dgm:pt>
    <dgm:pt modelId="{233EAA29-0CB8-4B62-AC9E-98CBB416B1CC}" type="pres">
      <dgm:prSet presAssocID="{A71F4D0A-FA1F-40B9-A426-739A664D7756}" presName="spaceRect" presStyleCnt="0"/>
      <dgm:spPr/>
    </dgm:pt>
    <dgm:pt modelId="{22D44111-EC09-4217-8ED0-7D78382312C9}" type="pres">
      <dgm:prSet presAssocID="{A71F4D0A-FA1F-40B9-A426-739A664D7756}" presName="textRect" presStyleLbl="revTx" presStyleIdx="0" presStyleCnt="9">
        <dgm:presLayoutVars>
          <dgm:chMax val="1"/>
          <dgm:chPref val="1"/>
        </dgm:presLayoutVars>
      </dgm:prSet>
      <dgm:spPr/>
    </dgm:pt>
    <dgm:pt modelId="{0E4142AF-BAAF-4976-B2CA-FB9619B9623C}" type="pres">
      <dgm:prSet presAssocID="{4AF2157F-44DC-4C43-A5A4-94D8C630AF58}" presName="sibTrans" presStyleLbl="sibTrans2D1" presStyleIdx="0" presStyleCnt="0"/>
      <dgm:spPr/>
    </dgm:pt>
    <dgm:pt modelId="{6DE83584-1A4F-450C-A46C-614665E00592}" type="pres">
      <dgm:prSet presAssocID="{0C822E68-278C-472C-B9DF-119BA5E6F9FF}" presName="compNode" presStyleCnt="0"/>
      <dgm:spPr/>
    </dgm:pt>
    <dgm:pt modelId="{59FFB12D-8827-4373-8852-BC03E1210C41}" type="pres">
      <dgm:prSet presAssocID="{0C822E68-278C-472C-B9DF-119BA5E6F9FF}" presName="iconBgRect" presStyleLbl="bgShp" presStyleIdx="1" presStyleCnt="9"/>
      <dgm:spPr/>
    </dgm:pt>
    <dgm:pt modelId="{409E5534-AF78-478B-84DE-24BEEEF5333F}" type="pres">
      <dgm:prSet presAssocID="{0C822E68-278C-472C-B9DF-119BA5E6F9FF}" presName="iconRect" presStyleLbl="node1" presStyleIdx="1" presStyleCnt="9" custLinFactNeighborX="-6903" custLinFactNeighborY="-330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 outline"/>
        </a:ext>
      </dgm:extLst>
    </dgm:pt>
    <dgm:pt modelId="{EC0C5633-D113-47F3-84A4-6D6239365E10}" type="pres">
      <dgm:prSet presAssocID="{0C822E68-278C-472C-B9DF-119BA5E6F9FF}" presName="spaceRect" presStyleCnt="0"/>
      <dgm:spPr/>
    </dgm:pt>
    <dgm:pt modelId="{941CA88C-6C60-4EAC-BDF1-5F2BA0691E22}" type="pres">
      <dgm:prSet presAssocID="{0C822E68-278C-472C-B9DF-119BA5E6F9FF}" presName="textRect" presStyleLbl="revTx" presStyleIdx="1" presStyleCnt="9">
        <dgm:presLayoutVars>
          <dgm:chMax val="1"/>
          <dgm:chPref val="1"/>
        </dgm:presLayoutVars>
      </dgm:prSet>
      <dgm:spPr/>
    </dgm:pt>
    <dgm:pt modelId="{E2DE16EE-17C7-4CD3-A9AC-4519C3D4128D}" type="pres">
      <dgm:prSet presAssocID="{5220BCAE-C942-46F0-B0A9-76AF23B54182}" presName="sibTrans" presStyleLbl="sibTrans2D1" presStyleIdx="0" presStyleCnt="0"/>
      <dgm:spPr/>
    </dgm:pt>
    <dgm:pt modelId="{270603DB-362A-4390-A925-251E780FB5E4}" type="pres">
      <dgm:prSet presAssocID="{3AEBBB58-B856-4FC9-A41B-967E845F0ABE}" presName="compNode" presStyleCnt="0"/>
      <dgm:spPr/>
    </dgm:pt>
    <dgm:pt modelId="{B3593E19-C587-4F6C-B15A-14D6F4C90C08}" type="pres">
      <dgm:prSet presAssocID="{3AEBBB58-B856-4FC9-A41B-967E845F0ABE}" presName="iconBgRect" presStyleLbl="bgShp" presStyleIdx="2" presStyleCnt="9"/>
      <dgm:spPr/>
    </dgm:pt>
    <dgm:pt modelId="{382635E6-C92C-4D18-8FC0-65D2EBC9F4A9}" type="pres">
      <dgm:prSet presAssocID="{3AEBBB58-B856-4FC9-A41B-967E845F0ABE}" presName="iconRect" presStyleLbl="node1" presStyleIdx="2" presStyleCnt="9" custLinFactNeighborX="-6903" custLinFactNeighborY="-330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 with solid fill"/>
        </a:ext>
      </dgm:extLst>
    </dgm:pt>
    <dgm:pt modelId="{1E1188E8-9EA8-4A76-9F39-8B2BEB202536}" type="pres">
      <dgm:prSet presAssocID="{3AEBBB58-B856-4FC9-A41B-967E845F0ABE}" presName="spaceRect" presStyleCnt="0"/>
      <dgm:spPr/>
    </dgm:pt>
    <dgm:pt modelId="{5C8D9EB2-3DF4-4DC6-9EF0-2B4CFCFA5674}" type="pres">
      <dgm:prSet presAssocID="{3AEBBB58-B856-4FC9-A41B-967E845F0ABE}" presName="textRect" presStyleLbl="revTx" presStyleIdx="2" presStyleCnt="9" custScaleX="119368" custLinFactNeighborX="6730" custLinFactNeighborY="22914">
        <dgm:presLayoutVars>
          <dgm:chMax val="1"/>
          <dgm:chPref val="1"/>
        </dgm:presLayoutVars>
      </dgm:prSet>
      <dgm:spPr/>
    </dgm:pt>
    <dgm:pt modelId="{3964FEDC-D75D-4387-8CBD-A29FE6327166}" type="pres">
      <dgm:prSet presAssocID="{6B51DD05-BFBB-4BF2-A876-F68CD94C1932}" presName="sibTrans" presStyleLbl="sibTrans2D1" presStyleIdx="0" presStyleCnt="0"/>
      <dgm:spPr/>
    </dgm:pt>
    <dgm:pt modelId="{4BB36C3D-A5DC-44A7-9260-55767777AF70}" type="pres">
      <dgm:prSet presAssocID="{04E967BD-AA08-4FFA-A896-CDB1CC3CFBF0}" presName="compNode" presStyleCnt="0"/>
      <dgm:spPr/>
    </dgm:pt>
    <dgm:pt modelId="{6576C082-12E6-4D49-8CCA-36D29D19B27C}" type="pres">
      <dgm:prSet presAssocID="{04E967BD-AA08-4FFA-A896-CDB1CC3CFBF0}" presName="iconBgRect" presStyleLbl="bgShp" presStyleIdx="3" presStyleCnt="9"/>
      <dgm:spPr/>
    </dgm:pt>
    <dgm:pt modelId="{E2AC1737-7FB8-4915-B771-2C60806857C1}" type="pres">
      <dgm:prSet presAssocID="{04E967BD-AA08-4FFA-A896-CDB1CC3CFBF0}" presName="iconRect" presStyleLbl="node1" presStyleIdx="3" presStyleCnt="9" custLinFactNeighborX="-6903" custLinFactNeighborY="-3306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8837C35F-C902-4C5A-8548-C9A373BA2DC5}" type="pres">
      <dgm:prSet presAssocID="{04E967BD-AA08-4FFA-A896-CDB1CC3CFBF0}" presName="spaceRect" presStyleCnt="0"/>
      <dgm:spPr/>
    </dgm:pt>
    <dgm:pt modelId="{912889D5-DB90-4CFA-82E6-F2D23E12304C}" type="pres">
      <dgm:prSet presAssocID="{04E967BD-AA08-4FFA-A896-CDB1CC3CFBF0}" presName="textRect" presStyleLbl="revTx" presStyleIdx="3" presStyleCnt="9">
        <dgm:presLayoutVars>
          <dgm:chMax val="1"/>
          <dgm:chPref val="1"/>
        </dgm:presLayoutVars>
      </dgm:prSet>
      <dgm:spPr/>
    </dgm:pt>
    <dgm:pt modelId="{5939719D-EE03-476E-A05B-908671AC955F}" type="pres">
      <dgm:prSet presAssocID="{F393FB9F-A6B1-404C-9B0B-6585C01C9946}" presName="sibTrans" presStyleLbl="sibTrans2D1" presStyleIdx="0" presStyleCnt="0"/>
      <dgm:spPr/>
    </dgm:pt>
    <dgm:pt modelId="{0EB4FDBE-9BBB-4964-94A9-ADD68AD4F82A}" type="pres">
      <dgm:prSet presAssocID="{4F22D563-E6DE-4875-8352-309A53DB7E87}" presName="compNode" presStyleCnt="0"/>
      <dgm:spPr/>
    </dgm:pt>
    <dgm:pt modelId="{42FB6544-A9F9-4A74-A9D2-E59133A731E4}" type="pres">
      <dgm:prSet presAssocID="{4F22D563-E6DE-4875-8352-309A53DB7E87}" presName="iconBgRect" presStyleLbl="bgShp" presStyleIdx="4" presStyleCnt="9"/>
      <dgm:spPr/>
    </dgm:pt>
    <dgm:pt modelId="{6C84312B-46FE-480E-A510-C600B9980C57}" type="pres">
      <dgm:prSet presAssocID="{4F22D563-E6DE-4875-8352-309A53DB7E87}" presName="iconRect" presStyleLbl="node1" presStyleIdx="4" presStyleCnt="9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1005D97-E2DF-4495-BE55-003A223B4DCE}" type="pres">
      <dgm:prSet presAssocID="{4F22D563-E6DE-4875-8352-309A53DB7E87}" presName="spaceRect" presStyleCnt="0"/>
      <dgm:spPr/>
    </dgm:pt>
    <dgm:pt modelId="{2D473E27-9B2B-48B4-BB2B-370499B91AEE}" type="pres">
      <dgm:prSet presAssocID="{4F22D563-E6DE-4875-8352-309A53DB7E87}" presName="textRect" presStyleLbl="revTx" presStyleIdx="4" presStyleCnt="9">
        <dgm:presLayoutVars>
          <dgm:chMax val="1"/>
          <dgm:chPref val="1"/>
        </dgm:presLayoutVars>
      </dgm:prSet>
      <dgm:spPr/>
    </dgm:pt>
    <dgm:pt modelId="{5E0A6B75-6A37-4C72-BAAF-0F6732A6112A}" type="pres">
      <dgm:prSet presAssocID="{85C22642-F219-4BDB-8787-82B56AC672A1}" presName="sibTrans" presStyleLbl="sibTrans2D1" presStyleIdx="0" presStyleCnt="0"/>
      <dgm:spPr/>
    </dgm:pt>
    <dgm:pt modelId="{F3E99D73-2F8D-443E-BF62-0D3CBCB18246}" type="pres">
      <dgm:prSet presAssocID="{CCB73373-16E4-4D8C-B645-78EF90DD33B0}" presName="compNode" presStyleCnt="0"/>
      <dgm:spPr/>
    </dgm:pt>
    <dgm:pt modelId="{079E0F45-D352-4ACC-9247-FEAABD99E2DE}" type="pres">
      <dgm:prSet presAssocID="{CCB73373-16E4-4D8C-B645-78EF90DD33B0}" presName="iconBgRect" presStyleLbl="bgShp" presStyleIdx="5" presStyleCnt="9"/>
      <dgm:spPr/>
    </dgm:pt>
    <dgm:pt modelId="{D9BCC5A4-28E7-4882-BBC3-9654C65CF461}" type="pres">
      <dgm:prSet presAssocID="{CCB73373-16E4-4D8C-B645-78EF90DD33B0}" presName="iconRect" presStyleLbl="node1" presStyleIdx="5" presStyleCnt="9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810ED0A-AF8D-4843-A5AF-A904D41CCB13}" type="pres">
      <dgm:prSet presAssocID="{CCB73373-16E4-4D8C-B645-78EF90DD33B0}" presName="spaceRect" presStyleCnt="0"/>
      <dgm:spPr/>
    </dgm:pt>
    <dgm:pt modelId="{369DB99F-FD6C-4207-9E57-FBDFD7D57E7E}" type="pres">
      <dgm:prSet presAssocID="{CCB73373-16E4-4D8C-B645-78EF90DD33B0}" presName="textRect" presStyleLbl="revTx" presStyleIdx="5" presStyleCnt="9">
        <dgm:presLayoutVars>
          <dgm:chMax val="1"/>
          <dgm:chPref val="1"/>
        </dgm:presLayoutVars>
      </dgm:prSet>
      <dgm:spPr/>
    </dgm:pt>
    <dgm:pt modelId="{48A7DFA6-9BA7-45DC-BA3B-DECE0097D026}" type="pres">
      <dgm:prSet presAssocID="{427338C8-364D-43F9-A4FA-B873713933E2}" presName="sibTrans" presStyleLbl="sibTrans2D1" presStyleIdx="0" presStyleCnt="0"/>
      <dgm:spPr/>
    </dgm:pt>
    <dgm:pt modelId="{08EC7909-284F-4B27-B745-1641B96A3681}" type="pres">
      <dgm:prSet presAssocID="{0E0F8657-3534-4275-BCBA-15E13E3DF429}" presName="compNode" presStyleCnt="0"/>
      <dgm:spPr/>
    </dgm:pt>
    <dgm:pt modelId="{7646E740-C452-4A06-8628-99E4A211BC7A}" type="pres">
      <dgm:prSet presAssocID="{0E0F8657-3534-4275-BCBA-15E13E3DF429}" presName="iconBgRect" presStyleLbl="bgShp" presStyleIdx="6" presStyleCnt="9"/>
      <dgm:spPr/>
    </dgm:pt>
    <dgm:pt modelId="{36B75B95-8226-40FB-B734-DD81465FF3E7}" type="pres">
      <dgm:prSet presAssocID="{0E0F8657-3534-4275-BCBA-15E13E3DF429}" presName="iconRect" presStyleLbl="node1" presStyleIdx="6" presStyleCnt="9" custLinFactNeighborX="-6903" custLinFactNeighborY="-330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BE3A910-55E1-438F-A223-7613409DAA29}" type="pres">
      <dgm:prSet presAssocID="{0E0F8657-3534-4275-BCBA-15E13E3DF429}" presName="spaceRect" presStyleCnt="0"/>
      <dgm:spPr/>
    </dgm:pt>
    <dgm:pt modelId="{F4C790E2-F9A3-428A-85C1-1B5ACDBCEFDE}" type="pres">
      <dgm:prSet presAssocID="{0E0F8657-3534-4275-BCBA-15E13E3DF429}" presName="textRect" presStyleLbl="revTx" presStyleIdx="6" presStyleCnt="9">
        <dgm:presLayoutVars>
          <dgm:chMax val="1"/>
          <dgm:chPref val="1"/>
        </dgm:presLayoutVars>
      </dgm:prSet>
      <dgm:spPr/>
    </dgm:pt>
    <dgm:pt modelId="{181D982F-8720-4074-85CE-721ABA4A791F}" type="pres">
      <dgm:prSet presAssocID="{E4F4608B-B175-4C4F-9604-02911045B067}" presName="sibTrans" presStyleLbl="sibTrans2D1" presStyleIdx="0" presStyleCnt="0"/>
      <dgm:spPr/>
    </dgm:pt>
    <dgm:pt modelId="{F996B99B-9002-4FD1-91D5-B40541402CA0}" type="pres">
      <dgm:prSet presAssocID="{C7BAD463-EE3E-4B2A-926B-EC735C5DD0E1}" presName="compNode" presStyleCnt="0"/>
      <dgm:spPr/>
    </dgm:pt>
    <dgm:pt modelId="{EC254A12-8160-4058-8ECF-2E2689531FD8}" type="pres">
      <dgm:prSet presAssocID="{C7BAD463-EE3E-4B2A-926B-EC735C5DD0E1}" presName="iconBgRect" presStyleLbl="bgShp" presStyleIdx="7" presStyleCnt="9"/>
      <dgm:spPr/>
    </dgm:pt>
    <dgm:pt modelId="{93EC5E10-15D1-472F-B851-AC6496E5406A}" type="pres">
      <dgm:prSet presAssocID="{C7BAD463-EE3E-4B2A-926B-EC735C5DD0E1}" presName="iconRect" presStyleLbl="node1" presStyleIdx="7" presStyleCnt="9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with solid fill"/>
        </a:ext>
      </dgm:extLst>
    </dgm:pt>
    <dgm:pt modelId="{94B4438A-B7C8-44B9-B300-67D1361A0A84}" type="pres">
      <dgm:prSet presAssocID="{C7BAD463-EE3E-4B2A-926B-EC735C5DD0E1}" presName="spaceRect" presStyleCnt="0"/>
      <dgm:spPr/>
    </dgm:pt>
    <dgm:pt modelId="{3EC9AAD8-91E9-481C-826A-47CC84CA9E4E}" type="pres">
      <dgm:prSet presAssocID="{C7BAD463-EE3E-4B2A-926B-EC735C5DD0E1}" presName="textRect" presStyleLbl="revTx" presStyleIdx="7" presStyleCnt="9">
        <dgm:presLayoutVars>
          <dgm:chMax val="1"/>
          <dgm:chPref val="1"/>
        </dgm:presLayoutVars>
      </dgm:prSet>
      <dgm:spPr/>
    </dgm:pt>
    <dgm:pt modelId="{13C82408-AF6A-4F50-8F79-A96D929D9F8E}" type="pres">
      <dgm:prSet presAssocID="{175464FE-3999-4A81-85AF-DC38656BDA40}" presName="sibTrans" presStyleLbl="sibTrans2D1" presStyleIdx="0" presStyleCnt="0"/>
      <dgm:spPr/>
    </dgm:pt>
    <dgm:pt modelId="{B27D8FE7-06F9-4E4D-833C-1982644B1AF9}" type="pres">
      <dgm:prSet presAssocID="{5B956B75-68AF-4966-8009-07406BD1D72D}" presName="compNode" presStyleCnt="0"/>
      <dgm:spPr/>
    </dgm:pt>
    <dgm:pt modelId="{8C4A8E13-AE68-4715-ADFE-C8B088E15D25}" type="pres">
      <dgm:prSet presAssocID="{5B956B75-68AF-4966-8009-07406BD1D72D}" presName="iconBgRect" presStyleLbl="bgShp" presStyleIdx="8" presStyleCnt="9"/>
      <dgm:spPr/>
    </dgm:pt>
    <dgm:pt modelId="{E1C45597-9CEF-429A-801D-7F55CACEF332}" type="pres">
      <dgm:prSet presAssocID="{5B956B75-68AF-4966-8009-07406BD1D72D}" presName="iconRect" presStyleLbl="node1" presStyleIdx="8" presStyleCnt="9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Like with solid fill"/>
        </a:ext>
      </dgm:extLst>
    </dgm:pt>
    <dgm:pt modelId="{5FC721C2-C0D6-488E-83EC-855751354D30}" type="pres">
      <dgm:prSet presAssocID="{5B956B75-68AF-4966-8009-07406BD1D72D}" presName="spaceRect" presStyleCnt="0"/>
      <dgm:spPr/>
    </dgm:pt>
    <dgm:pt modelId="{040505F7-FF37-4300-85C8-7C42C106DB8C}" type="pres">
      <dgm:prSet presAssocID="{5B956B75-68AF-4966-8009-07406BD1D72D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EF6B6103-396F-4E9D-9B12-CAAF12E899AE}" type="presOf" srcId="{F393FB9F-A6B1-404C-9B0B-6585C01C9946}" destId="{5939719D-EE03-476E-A05B-908671AC955F}" srcOrd="0" destOrd="0" presId="urn:microsoft.com/office/officeart/2018/2/layout/IconCircleList"/>
    <dgm:cxn modelId="{5BC2140C-60D0-430B-AB84-9668EC4FFEE2}" type="presOf" srcId="{5220BCAE-C942-46F0-B0A9-76AF23B54182}" destId="{E2DE16EE-17C7-4CD3-A9AC-4519C3D4128D}" srcOrd="0" destOrd="0" presId="urn:microsoft.com/office/officeart/2018/2/layout/IconCircleList"/>
    <dgm:cxn modelId="{E250F810-9433-42AD-8B12-CFDD0F899454}" type="presOf" srcId="{4AF2157F-44DC-4C43-A5A4-94D8C630AF58}" destId="{0E4142AF-BAAF-4976-B2CA-FB9619B9623C}" srcOrd="0" destOrd="0" presId="urn:microsoft.com/office/officeart/2018/2/layout/IconCircleList"/>
    <dgm:cxn modelId="{209CC11D-1CB0-460E-9A76-D6099F889951}" type="presOf" srcId="{CCB73373-16E4-4D8C-B645-78EF90DD33B0}" destId="{369DB99F-FD6C-4207-9E57-FBDFD7D57E7E}" srcOrd="0" destOrd="0" presId="urn:microsoft.com/office/officeart/2018/2/layout/IconCircleList"/>
    <dgm:cxn modelId="{34943D3C-743D-45D4-9C97-1AEC3157A141}" type="presOf" srcId="{3AEBBB58-B856-4FC9-A41B-967E845F0ABE}" destId="{5C8D9EB2-3DF4-4DC6-9EF0-2B4CFCFA5674}" srcOrd="0" destOrd="0" presId="urn:microsoft.com/office/officeart/2018/2/layout/IconCircleList"/>
    <dgm:cxn modelId="{B0C27C6D-570C-4D0B-BD2B-07400AD594D1}" type="presOf" srcId="{4F22D563-E6DE-4875-8352-309A53DB7E87}" destId="{2D473E27-9B2B-48B4-BB2B-370499B91AEE}" srcOrd="0" destOrd="0" presId="urn:microsoft.com/office/officeart/2018/2/layout/IconCircleList"/>
    <dgm:cxn modelId="{63CA0B7E-CAC5-4585-8033-7CC3726E4703}" type="presOf" srcId="{208A73ED-1007-4EF2-A686-50F6DD044720}" destId="{E8F8440B-0B28-45A8-9D77-9FA74AB19E17}" srcOrd="0" destOrd="0" presId="urn:microsoft.com/office/officeart/2018/2/layout/IconCircleList"/>
    <dgm:cxn modelId="{48E0037F-6820-44F1-8612-E82959B39341}" type="presOf" srcId="{A71F4D0A-FA1F-40B9-A426-739A664D7756}" destId="{22D44111-EC09-4217-8ED0-7D78382312C9}" srcOrd="0" destOrd="0" presId="urn:microsoft.com/office/officeart/2018/2/layout/IconCircleList"/>
    <dgm:cxn modelId="{F4985888-C263-4AD8-B3E8-8E5D6FC3C769}" srcId="{208A73ED-1007-4EF2-A686-50F6DD044720}" destId="{04E967BD-AA08-4FFA-A896-CDB1CC3CFBF0}" srcOrd="3" destOrd="0" parTransId="{71434EBD-40CF-4447-B98F-5E9867B2386A}" sibTransId="{F393FB9F-A6B1-404C-9B0B-6585C01C9946}"/>
    <dgm:cxn modelId="{84A5F18C-0703-4A59-8FBB-F6B40EB27E89}" srcId="{208A73ED-1007-4EF2-A686-50F6DD044720}" destId="{4F22D563-E6DE-4875-8352-309A53DB7E87}" srcOrd="4" destOrd="0" parTransId="{248BE891-ECD9-4BBE-8C3F-33870B815192}" sibTransId="{85C22642-F219-4BDB-8787-82B56AC672A1}"/>
    <dgm:cxn modelId="{0AFBBA8F-8D6F-439E-B2D8-6CFA73FFC3AE}" type="presOf" srcId="{6B51DD05-BFBB-4BF2-A876-F68CD94C1932}" destId="{3964FEDC-D75D-4387-8CBD-A29FE6327166}" srcOrd="0" destOrd="0" presId="urn:microsoft.com/office/officeart/2018/2/layout/IconCircleList"/>
    <dgm:cxn modelId="{52D64495-41C8-485A-8B55-9CEE89D9B781}" srcId="{208A73ED-1007-4EF2-A686-50F6DD044720}" destId="{3AEBBB58-B856-4FC9-A41B-967E845F0ABE}" srcOrd="2" destOrd="0" parTransId="{9A12BFA7-9D36-4EC0-83EE-5F8E0EDB3A1E}" sibTransId="{6B51DD05-BFBB-4BF2-A876-F68CD94C1932}"/>
    <dgm:cxn modelId="{DEBA9A9D-B0E6-45F9-9B0C-10407CA040AA}" type="presOf" srcId="{E4F4608B-B175-4C4F-9604-02911045B067}" destId="{181D982F-8720-4074-85CE-721ABA4A791F}" srcOrd="0" destOrd="0" presId="urn:microsoft.com/office/officeart/2018/2/layout/IconCircleList"/>
    <dgm:cxn modelId="{6B1F0DA8-817F-46BC-A624-AE194DF2A470}" srcId="{208A73ED-1007-4EF2-A686-50F6DD044720}" destId="{5B956B75-68AF-4966-8009-07406BD1D72D}" srcOrd="8" destOrd="0" parTransId="{C0C828D2-0BF9-4DFC-916E-D7ABBCCE38B0}" sibTransId="{7B99D264-C9AA-4217-873D-71F46BC8D3EF}"/>
    <dgm:cxn modelId="{8DC1C7A9-A6E0-497C-9120-111308350128}" type="presOf" srcId="{5B956B75-68AF-4966-8009-07406BD1D72D}" destId="{040505F7-FF37-4300-85C8-7C42C106DB8C}" srcOrd="0" destOrd="0" presId="urn:microsoft.com/office/officeart/2018/2/layout/IconCircleList"/>
    <dgm:cxn modelId="{147C0BAC-51A4-4D12-8D49-12293B4C12FF}" type="presOf" srcId="{04E967BD-AA08-4FFA-A896-CDB1CC3CFBF0}" destId="{912889D5-DB90-4CFA-82E6-F2D23E12304C}" srcOrd="0" destOrd="0" presId="urn:microsoft.com/office/officeart/2018/2/layout/IconCircleList"/>
    <dgm:cxn modelId="{1D6937AE-2D13-40C4-80A2-5A216FEFB90D}" type="presOf" srcId="{0C822E68-278C-472C-B9DF-119BA5E6F9FF}" destId="{941CA88C-6C60-4EAC-BDF1-5F2BA0691E22}" srcOrd="0" destOrd="0" presId="urn:microsoft.com/office/officeart/2018/2/layout/IconCircleList"/>
    <dgm:cxn modelId="{E5184DAE-36F4-4F8F-8F8D-3B857E2FDB18}" srcId="{208A73ED-1007-4EF2-A686-50F6DD044720}" destId="{C7BAD463-EE3E-4B2A-926B-EC735C5DD0E1}" srcOrd="7" destOrd="0" parTransId="{4E8C956C-685C-4437-B709-F223686131FE}" sibTransId="{175464FE-3999-4A81-85AF-DC38656BDA40}"/>
    <dgm:cxn modelId="{1CC6E4AF-50B5-4E8D-AC10-EDD2E69AC2F1}" srcId="{208A73ED-1007-4EF2-A686-50F6DD044720}" destId="{0E0F8657-3534-4275-BCBA-15E13E3DF429}" srcOrd="6" destOrd="0" parTransId="{1FBB25E1-23EC-4E5F-92E6-A585663F04AE}" sibTransId="{E4F4608B-B175-4C4F-9604-02911045B067}"/>
    <dgm:cxn modelId="{E90198B3-B2F2-4318-8475-213CF83B62BB}" type="presOf" srcId="{0E0F8657-3534-4275-BCBA-15E13E3DF429}" destId="{F4C790E2-F9A3-428A-85C1-1B5ACDBCEFDE}" srcOrd="0" destOrd="0" presId="urn:microsoft.com/office/officeart/2018/2/layout/IconCircleList"/>
    <dgm:cxn modelId="{9AC3F4B6-EDFC-4FC7-8340-3977E55CA601}" srcId="{208A73ED-1007-4EF2-A686-50F6DD044720}" destId="{A71F4D0A-FA1F-40B9-A426-739A664D7756}" srcOrd="0" destOrd="0" parTransId="{CFD54541-3DF6-46F6-AC17-6CDE4D993862}" sibTransId="{4AF2157F-44DC-4C43-A5A4-94D8C630AF58}"/>
    <dgm:cxn modelId="{88E88CB8-AD03-4AB4-9B7F-0AC0B766A890}" type="presOf" srcId="{175464FE-3999-4A81-85AF-DC38656BDA40}" destId="{13C82408-AF6A-4F50-8F79-A96D929D9F8E}" srcOrd="0" destOrd="0" presId="urn:microsoft.com/office/officeart/2018/2/layout/IconCircleList"/>
    <dgm:cxn modelId="{47C6ACBC-6DF9-4C50-A23E-DE3D582030DE}" type="presOf" srcId="{85C22642-F219-4BDB-8787-82B56AC672A1}" destId="{5E0A6B75-6A37-4C72-BAAF-0F6732A6112A}" srcOrd="0" destOrd="0" presId="urn:microsoft.com/office/officeart/2018/2/layout/IconCircleList"/>
    <dgm:cxn modelId="{58DAB9BE-8107-439F-9E0E-FEFDC56D352A}" type="presOf" srcId="{C7BAD463-EE3E-4B2A-926B-EC735C5DD0E1}" destId="{3EC9AAD8-91E9-481C-826A-47CC84CA9E4E}" srcOrd="0" destOrd="0" presId="urn:microsoft.com/office/officeart/2018/2/layout/IconCircleList"/>
    <dgm:cxn modelId="{4632BBC7-9BFA-4FB9-ADCD-EB0948CBD4F3}" type="presOf" srcId="{427338C8-364D-43F9-A4FA-B873713933E2}" destId="{48A7DFA6-9BA7-45DC-BA3B-DECE0097D026}" srcOrd="0" destOrd="0" presId="urn:microsoft.com/office/officeart/2018/2/layout/IconCircleList"/>
    <dgm:cxn modelId="{DAF830F0-36A6-4ABC-BCAF-34B901691566}" srcId="{208A73ED-1007-4EF2-A686-50F6DD044720}" destId="{0C822E68-278C-472C-B9DF-119BA5E6F9FF}" srcOrd="1" destOrd="0" parTransId="{3E298607-073C-4214-A2BB-0AE10DE9AB85}" sibTransId="{5220BCAE-C942-46F0-B0A9-76AF23B54182}"/>
    <dgm:cxn modelId="{C7C4CBFE-8A52-47D5-A869-F29CD919BD80}" srcId="{208A73ED-1007-4EF2-A686-50F6DD044720}" destId="{CCB73373-16E4-4D8C-B645-78EF90DD33B0}" srcOrd="5" destOrd="0" parTransId="{56222E75-AE2F-4DF5-906E-6C5AB1ECD59C}" sibTransId="{427338C8-364D-43F9-A4FA-B873713933E2}"/>
    <dgm:cxn modelId="{08E4CFD6-362E-4F83-9C9A-D5813744E407}" type="presParOf" srcId="{E8F8440B-0B28-45A8-9D77-9FA74AB19E17}" destId="{21182D75-CCA2-4743-8D93-BBFABFA8973C}" srcOrd="0" destOrd="0" presId="urn:microsoft.com/office/officeart/2018/2/layout/IconCircleList"/>
    <dgm:cxn modelId="{61EC293C-1A54-4939-945C-561CF8B8970B}" type="presParOf" srcId="{21182D75-CCA2-4743-8D93-BBFABFA8973C}" destId="{4834E7C0-F3C0-4976-8DEE-FB194B56A3BE}" srcOrd="0" destOrd="0" presId="urn:microsoft.com/office/officeart/2018/2/layout/IconCircleList"/>
    <dgm:cxn modelId="{677C972A-667A-46CC-9CAF-B79AD83C7715}" type="presParOf" srcId="{4834E7C0-F3C0-4976-8DEE-FB194B56A3BE}" destId="{4587C62C-0E63-40F7-8707-98731AE41AF2}" srcOrd="0" destOrd="0" presId="urn:microsoft.com/office/officeart/2018/2/layout/IconCircleList"/>
    <dgm:cxn modelId="{CFE597DC-46C0-4303-9501-D422094F2FB7}" type="presParOf" srcId="{4834E7C0-F3C0-4976-8DEE-FB194B56A3BE}" destId="{006DFB3C-E98C-46FE-9968-A8307EC470D8}" srcOrd="1" destOrd="0" presId="urn:microsoft.com/office/officeart/2018/2/layout/IconCircleList"/>
    <dgm:cxn modelId="{8D62B03B-3E5B-4D66-9664-D3B5144B1C6D}" type="presParOf" srcId="{4834E7C0-F3C0-4976-8DEE-FB194B56A3BE}" destId="{233EAA29-0CB8-4B62-AC9E-98CBB416B1CC}" srcOrd="2" destOrd="0" presId="urn:microsoft.com/office/officeart/2018/2/layout/IconCircleList"/>
    <dgm:cxn modelId="{3B4C9E4A-19CF-4FB7-8B06-319EBD6E7505}" type="presParOf" srcId="{4834E7C0-F3C0-4976-8DEE-FB194B56A3BE}" destId="{22D44111-EC09-4217-8ED0-7D78382312C9}" srcOrd="3" destOrd="0" presId="urn:microsoft.com/office/officeart/2018/2/layout/IconCircleList"/>
    <dgm:cxn modelId="{913D9FB6-DE5B-4BB2-BF11-6782B3D668BD}" type="presParOf" srcId="{21182D75-CCA2-4743-8D93-BBFABFA8973C}" destId="{0E4142AF-BAAF-4976-B2CA-FB9619B9623C}" srcOrd="1" destOrd="0" presId="urn:microsoft.com/office/officeart/2018/2/layout/IconCircleList"/>
    <dgm:cxn modelId="{6BCE3707-E5C4-41DA-BDC0-46F1B74826B2}" type="presParOf" srcId="{21182D75-CCA2-4743-8D93-BBFABFA8973C}" destId="{6DE83584-1A4F-450C-A46C-614665E00592}" srcOrd="2" destOrd="0" presId="urn:microsoft.com/office/officeart/2018/2/layout/IconCircleList"/>
    <dgm:cxn modelId="{149205EB-3DE7-4B2E-8EC2-31D07027E0D3}" type="presParOf" srcId="{6DE83584-1A4F-450C-A46C-614665E00592}" destId="{59FFB12D-8827-4373-8852-BC03E1210C41}" srcOrd="0" destOrd="0" presId="urn:microsoft.com/office/officeart/2018/2/layout/IconCircleList"/>
    <dgm:cxn modelId="{618F1E7E-47E3-44E4-A202-E896D575C0F0}" type="presParOf" srcId="{6DE83584-1A4F-450C-A46C-614665E00592}" destId="{409E5534-AF78-478B-84DE-24BEEEF5333F}" srcOrd="1" destOrd="0" presId="urn:microsoft.com/office/officeart/2018/2/layout/IconCircleList"/>
    <dgm:cxn modelId="{BA4CB8B3-0DE6-4F4D-8394-AF6D3F51D2A1}" type="presParOf" srcId="{6DE83584-1A4F-450C-A46C-614665E00592}" destId="{EC0C5633-D113-47F3-84A4-6D6239365E10}" srcOrd="2" destOrd="0" presId="urn:microsoft.com/office/officeart/2018/2/layout/IconCircleList"/>
    <dgm:cxn modelId="{746754C6-2BA1-4972-BCF8-7A793ADBCEAC}" type="presParOf" srcId="{6DE83584-1A4F-450C-A46C-614665E00592}" destId="{941CA88C-6C60-4EAC-BDF1-5F2BA0691E22}" srcOrd="3" destOrd="0" presId="urn:microsoft.com/office/officeart/2018/2/layout/IconCircleList"/>
    <dgm:cxn modelId="{A1302D2E-7604-49DC-B591-A20D6D3653D3}" type="presParOf" srcId="{21182D75-CCA2-4743-8D93-BBFABFA8973C}" destId="{E2DE16EE-17C7-4CD3-A9AC-4519C3D4128D}" srcOrd="3" destOrd="0" presId="urn:microsoft.com/office/officeart/2018/2/layout/IconCircleList"/>
    <dgm:cxn modelId="{3669D1E2-6FAA-4241-930C-9B15B2C249C3}" type="presParOf" srcId="{21182D75-CCA2-4743-8D93-BBFABFA8973C}" destId="{270603DB-362A-4390-A925-251E780FB5E4}" srcOrd="4" destOrd="0" presId="urn:microsoft.com/office/officeart/2018/2/layout/IconCircleList"/>
    <dgm:cxn modelId="{F89A5ACB-E599-4AC0-A5F8-195180D330C9}" type="presParOf" srcId="{270603DB-362A-4390-A925-251E780FB5E4}" destId="{B3593E19-C587-4F6C-B15A-14D6F4C90C08}" srcOrd="0" destOrd="0" presId="urn:microsoft.com/office/officeart/2018/2/layout/IconCircleList"/>
    <dgm:cxn modelId="{F1640CA1-5951-4760-80A5-4AE46A1E04EC}" type="presParOf" srcId="{270603DB-362A-4390-A925-251E780FB5E4}" destId="{382635E6-C92C-4D18-8FC0-65D2EBC9F4A9}" srcOrd="1" destOrd="0" presId="urn:microsoft.com/office/officeart/2018/2/layout/IconCircleList"/>
    <dgm:cxn modelId="{8EC4EDED-D471-46C6-A649-C2AECA46BA7E}" type="presParOf" srcId="{270603DB-362A-4390-A925-251E780FB5E4}" destId="{1E1188E8-9EA8-4A76-9F39-8B2BEB202536}" srcOrd="2" destOrd="0" presId="urn:microsoft.com/office/officeart/2018/2/layout/IconCircleList"/>
    <dgm:cxn modelId="{69024FBD-6B80-420A-B0F1-5CA61F4072F9}" type="presParOf" srcId="{270603DB-362A-4390-A925-251E780FB5E4}" destId="{5C8D9EB2-3DF4-4DC6-9EF0-2B4CFCFA5674}" srcOrd="3" destOrd="0" presId="urn:microsoft.com/office/officeart/2018/2/layout/IconCircleList"/>
    <dgm:cxn modelId="{E4C566FB-CB8F-405E-83C4-39609B358CAD}" type="presParOf" srcId="{21182D75-CCA2-4743-8D93-BBFABFA8973C}" destId="{3964FEDC-D75D-4387-8CBD-A29FE6327166}" srcOrd="5" destOrd="0" presId="urn:microsoft.com/office/officeart/2018/2/layout/IconCircleList"/>
    <dgm:cxn modelId="{4D00774F-4CF5-405A-93DA-5B308DF6C9D3}" type="presParOf" srcId="{21182D75-CCA2-4743-8D93-BBFABFA8973C}" destId="{4BB36C3D-A5DC-44A7-9260-55767777AF70}" srcOrd="6" destOrd="0" presId="urn:microsoft.com/office/officeart/2018/2/layout/IconCircleList"/>
    <dgm:cxn modelId="{E64F1BFF-B1B9-4AD9-9743-BBC368A23273}" type="presParOf" srcId="{4BB36C3D-A5DC-44A7-9260-55767777AF70}" destId="{6576C082-12E6-4D49-8CCA-36D29D19B27C}" srcOrd="0" destOrd="0" presId="urn:microsoft.com/office/officeart/2018/2/layout/IconCircleList"/>
    <dgm:cxn modelId="{3C64FF3D-36E5-4E94-964A-352D89699751}" type="presParOf" srcId="{4BB36C3D-A5DC-44A7-9260-55767777AF70}" destId="{E2AC1737-7FB8-4915-B771-2C60806857C1}" srcOrd="1" destOrd="0" presId="urn:microsoft.com/office/officeart/2018/2/layout/IconCircleList"/>
    <dgm:cxn modelId="{87AE13A7-6CA1-45FC-944A-A914DAAEA517}" type="presParOf" srcId="{4BB36C3D-A5DC-44A7-9260-55767777AF70}" destId="{8837C35F-C902-4C5A-8548-C9A373BA2DC5}" srcOrd="2" destOrd="0" presId="urn:microsoft.com/office/officeart/2018/2/layout/IconCircleList"/>
    <dgm:cxn modelId="{9F2EC723-1CB0-45CF-8FEF-C2ABE3BD68BD}" type="presParOf" srcId="{4BB36C3D-A5DC-44A7-9260-55767777AF70}" destId="{912889D5-DB90-4CFA-82E6-F2D23E12304C}" srcOrd="3" destOrd="0" presId="urn:microsoft.com/office/officeart/2018/2/layout/IconCircleList"/>
    <dgm:cxn modelId="{A72300EE-2E6A-4B3F-B93B-962B7062C843}" type="presParOf" srcId="{21182D75-CCA2-4743-8D93-BBFABFA8973C}" destId="{5939719D-EE03-476E-A05B-908671AC955F}" srcOrd="7" destOrd="0" presId="urn:microsoft.com/office/officeart/2018/2/layout/IconCircleList"/>
    <dgm:cxn modelId="{E8422C0A-B9DF-48A2-B250-BE3992023A55}" type="presParOf" srcId="{21182D75-CCA2-4743-8D93-BBFABFA8973C}" destId="{0EB4FDBE-9BBB-4964-94A9-ADD68AD4F82A}" srcOrd="8" destOrd="0" presId="urn:microsoft.com/office/officeart/2018/2/layout/IconCircleList"/>
    <dgm:cxn modelId="{A5ACCC7F-149C-4B12-BBCC-551B4F3F8B69}" type="presParOf" srcId="{0EB4FDBE-9BBB-4964-94A9-ADD68AD4F82A}" destId="{42FB6544-A9F9-4A74-A9D2-E59133A731E4}" srcOrd="0" destOrd="0" presId="urn:microsoft.com/office/officeart/2018/2/layout/IconCircleList"/>
    <dgm:cxn modelId="{4C138E21-2029-49C6-8B5C-92D1C5867DBA}" type="presParOf" srcId="{0EB4FDBE-9BBB-4964-94A9-ADD68AD4F82A}" destId="{6C84312B-46FE-480E-A510-C600B9980C57}" srcOrd="1" destOrd="0" presId="urn:microsoft.com/office/officeart/2018/2/layout/IconCircleList"/>
    <dgm:cxn modelId="{EA129ED6-77D3-47AA-9934-ABD338A5330D}" type="presParOf" srcId="{0EB4FDBE-9BBB-4964-94A9-ADD68AD4F82A}" destId="{A1005D97-E2DF-4495-BE55-003A223B4DCE}" srcOrd="2" destOrd="0" presId="urn:microsoft.com/office/officeart/2018/2/layout/IconCircleList"/>
    <dgm:cxn modelId="{5F5204FB-74EF-424B-B88C-DE9B18075433}" type="presParOf" srcId="{0EB4FDBE-9BBB-4964-94A9-ADD68AD4F82A}" destId="{2D473E27-9B2B-48B4-BB2B-370499B91AEE}" srcOrd="3" destOrd="0" presId="urn:microsoft.com/office/officeart/2018/2/layout/IconCircleList"/>
    <dgm:cxn modelId="{355C6A13-B291-4577-B355-5E3025741068}" type="presParOf" srcId="{21182D75-CCA2-4743-8D93-BBFABFA8973C}" destId="{5E0A6B75-6A37-4C72-BAAF-0F6732A6112A}" srcOrd="9" destOrd="0" presId="urn:microsoft.com/office/officeart/2018/2/layout/IconCircleList"/>
    <dgm:cxn modelId="{F77E2DA8-6F91-4570-8DF7-FD3CE85E5346}" type="presParOf" srcId="{21182D75-CCA2-4743-8D93-BBFABFA8973C}" destId="{F3E99D73-2F8D-443E-BF62-0D3CBCB18246}" srcOrd="10" destOrd="0" presId="urn:microsoft.com/office/officeart/2018/2/layout/IconCircleList"/>
    <dgm:cxn modelId="{D0BB02C3-C8F4-403D-A822-C31983854698}" type="presParOf" srcId="{F3E99D73-2F8D-443E-BF62-0D3CBCB18246}" destId="{079E0F45-D352-4ACC-9247-FEAABD99E2DE}" srcOrd="0" destOrd="0" presId="urn:microsoft.com/office/officeart/2018/2/layout/IconCircleList"/>
    <dgm:cxn modelId="{02F559F1-3958-458C-9AF6-A025AFDDC8E6}" type="presParOf" srcId="{F3E99D73-2F8D-443E-BF62-0D3CBCB18246}" destId="{D9BCC5A4-28E7-4882-BBC3-9654C65CF461}" srcOrd="1" destOrd="0" presId="urn:microsoft.com/office/officeart/2018/2/layout/IconCircleList"/>
    <dgm:cxn modelId="{DECD627D-ED10-422D-8A1E-B07CCF8C4053}" type="presParOf" srcId="{F3E99D73-2F8D-443E-BF62-0D3CBCB18246}" destId="{2810ED0A-AF8D-4843-A5AF-A904D41CCB13}" srcOrd="2" destOrd="0" presId="urn:microsoft.com/office/officeart/2018/2/layout/IconCircleList"/>
    <dgm:cxn modelId="{A2B697E0-F5EA-452B-B6DA-ACBDB0007464}" type="presParOf" srcId="{F3E99D73-2F8D-443E-BF62-0D3CBCB18246}" destId="{369DB99F-FD6C-4207-9E57-FBDFD7D57E7E}" srcOrd="3" destOrd="0" presId="urn:microsoft.com/office/officeart/2018/2/layout/IconCircleList"/>
    <dgm:cxn modelId="{63C87AFB-BBE5-4602-9D07-D3110ECB9B50}" type="presParOf" srcId="{21182D75-CCA2-4743-8D93-BBFABFA8973C}" destId="{48A7DFA6-9BA7-45DC-BA3B-DECE0097D026}" srcOrd="11" destOrd="0" presId="urn:microsoft.com/office/officeart/2018/2/layout/IconCircleList"/>
    <dgm:cxn modelId="{ADBB1B44-8975-49E4-918F-462EA20DDE47}" type="presParOf" srcId="{21182D75-CCA2-4743-8D93-BBFABFA8973C}" destId="{08EC7909-284F-4B27-B745-1641B96A3681}" srcOrd="12" destOrd="0" presId="urn:microsoft.com/office/officeart/2018/2/layout/IconCircleList"/>
    <dgm:cxn modelId="{67A056BD-4AA9-4BFF-A30B-659FAE2D6E46}" type="presParOf" srcId="{08EC7909-284F-4B27-B745-1641B96A3681}" destId="{7646E740-C452-4A06-8628-99E4A211BC7A}" srcOrd="0" destOrd="0" presId="urn:microsoft.com/office/officeart/2018/2/layout/IconCircleList"/>
    <dgm:cxn modelId="{11D60C82-92AC-4BBA-8066-39D1455F6404}" type="presParOf" srcId="{08EC7909-284F-4B27-B745-1641B96A3681}" destId="{36B75B95-8226-40FB-B734-DD81465FF3E7}" srcOrd="1" destOrd="0" presId="urn:microsoft.com/office/officeart/2018/2/layout/IconCircleList"/>
    <dgm:cxn modelId="{E5306056-0340-46A9-9CF8-25F84A478CF3}" type="presParOf" srcId="{08EC7909-284F-4B27-B745-1641B96A3681}" destId="{0BE3A910-55E1-438F-A223-7613409DAA29}" srcOrd="2" destOrd="0" presId="urn:microsoft.com/office/officeart/2018/2/layout/IconCircleList"/>
    <dgm:cxn modelId="{E8C26D33-0D1D-4436-82A3-C3CFF6EC259B}" type="presParOf" srcId="{08EC7909-284F-4B27-B745-1641B96A3681}" destId="{F4C790E2-F9A3-428A-85C1-1B5ACDBCEFDE}" srcOrd="3" destOrd="0" presId="urn:microsoft.com/office/officeart/2018/2/layout/IconCircleList"/>
    <dgm:cxn modelId="{91F563EE-1E64-44AB-B6A3-2FB0784730E8}" type="presParOf" srcId="{21182D75-CCA2-4743-8D93-BBFABFA8973C}" destId="{181D982F-8720-4074-85CE-721ABA4A791F}" srcOrd="13" destOrd="0" presId="urn:microsoft.com/office/officeart/2018/2/layout/IconCircleList"/>
    <dgm:cxn modelId="{4DA85C43-26FB-47B2-BA0A-1D73736AFB43}" type="presParOf" srcId="{21182D75-CCA2-4743-8D93-BBFABFA8973C}" destId="{F996B99B-9002-4FD1-91D5-B40541402CA0}" srcOrd="14" destOrd="0" presId="urn:microsoft.com/office/officeart/2018/2/layout/IconCircleList"/>
    <dgm:cxn modelId="{51C8C529-8FFB-49DB-9130-DCA507D29AEE}" type="presParOf" srcId="{F996B99B-9002-4FD1-91D5-B40541402CA0}" destId="{EC254A12-8160-4058-8ECF-2E2689531FD8}" srcOrd="0" destOrd="0" presId="urn:microsoft.com/office/officeart/2018/2/layout/IconCircleList"/>
    <dgm:cxn modelId="{A11DEE38-0CE9-4BBB-9B17-8DCB10EBD902}" type="presParOf" srcId="{F996B99B-9002-4FD1-91D5-B40541402CA0}" destId="{93EC5E10-15D1-472F-B851-AC6496E5406A}" srcOrd="1" destOrd="0" presId="urn:microsoft.com/office/officeart/2018/2/layout/IconCircleList"/>
    <dgm:cxn modelId="{76678A31-A8F2-4573-BC51-AF1D98BC8391}" type="presParOf" srcId="{F996B99B-9002-4FD1-91D5-B40541402CA0}" destId="{94B4438A-B7C8-44B9-B300-67D1361A0A84}" srcOrd="2" destOrd="0" presId="urn:microsoft.com/office/officeart/2018/2/layout/IconCircleList"/>
    <dgm:cxn modelId="{4832D79B-396D-4DD4-B461-ED4E5EB1C012}" type="presParOf" srcId="{F996B99B-9002-4FD1-91D5-B40541402CA0}" destId="{3EC9AAD8-91E9-481C-826A-47CC84CA9E4E}" srcOrd="3" destOrd="0" presId="urn:microsoft.com/office/officeart/2018/2/layout/IconCircleList"/>
    <dgm:cxn modelId="{A3F9C733-D34D-4E74-9189-1E88F8CA5CFD}" type="presParOf" srcId="{21182D75-CCA2-4743-8D93-BBFABFA8973C}" destId="{13C82408-AF6A-4F50-8F79-A96D929D9F8E}" srcOrd="15" destOrd="0" presId="urn:microsoft.com/office/officeart/2018/2/layout/IconCircleList"/>
    <dgm:cxn modelId="{790799D8-BF84-4D25-94AA-8ADC1531410E}" type="presParOf" srcId="{21182D75-CCA2-4743-8D93-BBFABFA8973C}" destId="{B27D8FE7-06F9-4E4D-833C-1982644B1AF9}" srcOrd="16" destOrd="0" presId="urn:microsoft.com/office/officeart/2018/2/layout/IconCircleList"/>
    <dgm:cxn modelId="{D9676184-86D7-48B5-A413-B4AA3AD0A47E}" type="presParOf" srcId="{B27D8FE7-06F9-4E4D-833C-1982644B1AF9}" destId="{8C4A8E13-AE68-4715-ADFE-C8B088E15D25}" srcOrd="0" destOrd="0" presId="urn:microsoft.com/office/officeart/2018/2/layout/IconCircleList"/>
    <dgm:cxn modelId="{60562948-37FD-4779-9AF9-713B018523E3}" type="presParOf" srcId="{B27D8FE7-06F9-4E4D-833C-1982644B1AF9}" destId="{E1C45597-9CEF-429A-801D-7F55CACEF332}" srcOrd="1" destOrd="0" presId="urn:microsoft.com/office/officeart/2018/2/layout/IconCircleList"/>
    <dgm:cxn modelId="{7F659D2F-23A5-496E-B884-DDC56472C889}" type="presParOf" srcId="{B27D8FE7-06F9-4E4D-833C-1982644B1AF9}" destId="{5FC721C2-C0D6-488E-83EC-855751354D30}" srcOrd="2" destOrd="0" presId="urn:microsoft.com/office/officeart/2018/2/layout/IconCircleList"/>
    <dgm:cxn modelId="{F503F3EA-C830-4DB9-BD04-199900FFA936}" type="presParOf" srcId="{B27D8FE7-06F9-4E4D-833C-1982644B1AF9}" destId="{040505F7-FF37-4300-85C8-7C42C106DB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B2252-E866-46A0-84C4-61996CDA11E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DA2B88-382C-4AF1-91DF-416DD4262E08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US" sz="4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Trello</a:t>
          </a:r>
        </a:p>
      </dgm:t>
    </dgm:pt>
    <dgm:pt modelId="{A4876CAE-3C16-4DC6-8EC5-319C0C153190}" type="parTrans" cxnId="{00E1DA11-FAFE-4C23-987F-DAB736863B38}">
      <dgm:prSet/>
      <dgm:spPr/>
      <dgm:t>
        <a:bodyPr/>
        <a:lstStyle/>
        <a:p>
          <a:endParaRPr lang="en-US"/>
        </a:p>
      </dgm:t>
    </dgm:pt>
    <dgm:pt modelId="{5F9C8A15-7FFA-40DD-A9DE-F73665DD44E7}" type="sibTrans" cxnId="{00E1DA11-FAFE-4C23-987F-DAB736863B38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630808A-D055-4438-8749-9885C0AB4BAE}">
      <dgm:prSet custT="1"/>
      <dgm:spPr/>
      <dgm:t>
        <a:bodyPr/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sketch</a:t>
          </a:r>
        </a:p>
      </dgm:t>
    </dgm:pt>
    <dgm:pt modelId="{51880FBD-09DF-49B2-A799-C6A972132DFA}" type="parTrans" cxnId="{A92611C8-0CDF-4457-B0AC-2713987FC85B}">
      <dgm:prSet/>
      <dgm:spPr/>
      <dgm:t>
        <a:bodyPr/>
        <a:lstStyle/>
        <a:p>
          <a:endParaRPr lang="en-US"/>
        </a:p>
      </dgm:t>
    </dgm:pt>
    <dgm:pt modelId="{9BB12029-3EF5-4043-BB13-166FB66D64EC}" type="sibTrans" cxnId="{A92611C8-0CDF-4457-B0AC-2713987FC85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1B36C74F-4553-46A6-8D62-72EAC4950A8A}">
      <dgm:prSet custT="1"/>
      <dgm:spPr/>
      <dgm:t>
        <a:bodyPr/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Diagram</a:t>
          </a:r>
        </a:p>
      </dgm:t>
    </dgm:pt>
    <dgm:pt modelId="{030E49A7-E2DE-4D99-99CE-0D41A4C4EE6E}" type="parTrans" cxnId="{C1F8D859-C807-4AA1-9C5A-15745CA7B940}">
      <dgm:prSet/>
      <dgm:spPr/>
      <dgm:t>
        <a:bodyPr/>
        <a:lstStyle/>
        <a:p>
          <a:endParaRPr lang="en-US"/>
        </a:p>
      </dgm:t>
    </dgm:pt>
    <dgm:pt modelId="{1A27FEB4-EBEA-4FC0-9EFE-058DE5333104}" type="sibTrans" cxnId="{C1F8D859-C807-4AA1-9C5A-15745CA7B940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3AB019F-D316-4DF2-AFF6-5D6974BFDF01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US" sz="4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Start</a:t>
          </a:r>
        </a:p>
      </dgm:t>
    </dgm:pt>
    <dgm:pt modelId="{42201116-A15A-4DB8-B6C7-97A72837C64E}" type="parTrans" cxnId="{1646BC6A-F94C-4828-AE9A-EB5E84FED6F4}">
      <dgm:prSet/>
      <dgm:spPr/>
      <dgm:t>
        <a:bodyPr/>
        <a:lstStyle/>
        <a:p>
          <a:endParaRPr lang="en-US"/>
        </a:p>
      </dgm:t>
    </dgm:pt>
    <dgm:pt modelId="{12833BB3-C489-4765-942C-0EFF3C2897C5}" type="sibTrans" cxnId="{1646BC6A-F94C-4828-AE9A-EB5E84FED6F4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366503DF-E837-4049-A3EE-61B443AE27D5}" type="pres">
      <dgm:prSet presAssocID="{B1AB2252-E866-46A0-84C4-61996CDA11E8}" presName="linearFlow" presStyleCnt="0">
        <dgm:presLayoutVars>
          <dgm:dir/>
          <dgm:animLvl val="lvl"/>
          <dgm:resizeHandles val="exact"/>
        </dgm:presLayoutVars>
      </dgm:prSet>
      <dgm:spPr/>
    </dgm:pt>
    <dgm:pt modelId="{75F6D5F7-1EB9-403F-9BE9-3163A58ADEA6}" type="pres">
      <dgm:prSet presAssocID="{AFDA2B88-382C-4AF1-91DF-416DD4262E08}" presName="compositeNode" presStyleCnt="0"/>
      <dgm:spPr/>
    </dgm:pt>
    <dgm:pt modelId="{FD89F497-7DDA-40CD-8799-4A2D5DD7BA0B}" type="pres">
      <dgm:prSet presAssocID="{AFDA2B88-382C-4AF1-91DF-416DD4262E0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E85C64A-748F-41F1-BAC9-E321FA62F47D}" type="pres">
      <dgm:prSet presAssocID="{AFDA2B88-382C-4AF1-91DF-416DD4262E08}" presName="parSh" presStyleCnt="0"/>
      <dgm:spPr/>
    </dgm:pt>
    <dgm:pt modelId="{BCEB4A99-B2D4-45D1-B36D-D89512FCCB38}" type="pres">
      <dgm:prSet presAssocID="{AFDA2B88-382C-4AF1-91DF-416DD4262E08}" presName="lineNode" presStyleLbl="alignAccFollowNode1" presStyleIdx="0" presStyleCnt="12"/>
      <dgm:spPr/>
    </dgm:pt>
    <dgm:pt modelId="{BCCEE62C-2750-469F-8967-77A66A7C91C7}" type="pres">
      <dgm:prSet presAssocID="{AFDA2B88-382C-4AF1-91DF-416DD4262E08}" presName="lineArrowNode" presStyleLbl="alignAccFollowNode1" presStyleIdx="1" presStyleCnt="12"/>
      <dgm:spPr/>
    </dgm:pt>
    <dgm:pt modelId="{C2C65956-44A1-4E6E-8240-71FAF093705C}" type="pres">
      <dgm:prSet presAssocID="{5F9C8A15-7FFA-40DD-A9DE-F73665DD44E7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0C7C705E-EE3E-43CB-93D9-42724F2D3862}" type="pres">
      <dgm:prSet presAssocID="{5F9C8A15-7FFA-40DD-A9DE-F73665DD44E7}" presName="spacerBetweenCircleAndCallout" presStyleCnt="0">
        <dgm:presLayoutVars/>
      </dgm:prSet>
      <dgm:spPr/>
    </dgm:pt>
    <dgm:pt modelId="{C65D23F9-169B-45BB-99F9-0675FFAE33B7}" type="pres">
      <dgm:prSet presAssocID="{AFDA2B88-382C-4AF1-91DF-416DD4262E08}" presName="nodeText" presStyleLbl="alignAccFollowNode1" presStyleIdx="2" presStyleCnt="12">
        <dgm:presLayoutVars>
          <dgm:bulletEnabled val="1"/>
        </dgm:presLayoutVars>
      </dgm:prSet>
      <dgm:spPr/>
    </dgm:pt>
    <dgm:pt modelId="{D7BBA5BB-1F8A-4E1B-A289-0313991599BA}" type="pres">
      <dgm:prSet presAssocID="{5F9C8A15-7FFA-40DD-A9DE-F73665DD44E7}" presName="sibTransComposite" presStyleCnt="0"/>
      <dgm:spPr/>
    </dgm:pt>
    <dgm:pt modelId="{484B025A-364D-498B-A147-5B10F9F68623}" type="pres">
      <dgm:prSet presAssocID="{6630808A-D055-4438-8749-9885C0AB4BAE}" presName="compositeNode" presStyleCnt="0"/>
      <dgm:spPr/>
    </dgm:pt>
    <dgm:pt modelId="{3ED03ED8-824D-4EAF-BEBD-581EE92BA00F}" type="pres">
      <dgm:prSet presAssocID="{6630808A-D055-4438-8749-9885C0AB4BA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3088B30-8086-490D-974C-98973AEF6D9B}" type="pres">
      <dgm:prSet presAssocID="{6630808A-D055-4438-8749-9885C0AB4BAE}" presName="parSh" presStyleCnt="0"/>
      <dgm:spPr/>
    </dgm:pt>
    <dgm:pt modelId="{BE04A231-97D0-42B8-ACC2-2C2D8BBFF7B1}" type="pres">
      <dgm:prSet presAssocID="{6630808A-D055-4438-8749-9885C0AB4BAE}" presName="lineNode" presStyleLbl="alignAccFollowNode1" presStyleIdx="3" presStyleCnt="12"/>
      <dgm:spPr/>
    </dgm:pt>
    <dgm:pt modelId="{97A17C7E-8361-4A2F-861A-E3ED27217C2D}" type="pres">
      <dgm:prSet presAssocID="{6630808A-D055-4438-8749-9885C0AB4BAE}" presName="lineArrowNode" presStyleLbl="alignAccFollowNode1" presStyleIdx="4" presStyleCnt="12"/>
      <dgm:spPr/>
    </dgm:pt>
    <dgm:pt modelId="{768C5740-B78C-421C-A020-D94A0B1169E2}" type="pres">
      <dgm:prSet presAssocID="{9BB12029-3EF5-4043-BB13-166FB66D64EC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675501C9-54E5-4632-978D-A92CAC44A12A}" type="pres">
      <dgm:prSet presAssocID="{9BB12029-3EF5-4043-BB13-166FB66D64EC}" presName="spacerBetweenCircleAndCallout" presStyleCnt="0">
        <dgm:presLayoutVars/>
      </dgm:prSet>
      <dgm:spPr/>
    </dgm:pt>
    <dgm:pt modelId="{61E6C9FD-E238-45BC-B9FA-885D59BAA6E6}" type="pres">
      <dgm:prSet presAssocID="{6630808A-D055-4438-8749-9885C0AB4BAE}" presName="nodeText" presStyleLbl="alignAccFollowNode1" presStyleIdx="5" presStyleCnt="12">
        <dgm:presLayoutVars>
          <dgm:bulletEnabled val="1"/>
        </dgm:presLayoutVars>
      </dgm:prSet>
      <dgm:spPr/>
    </dgm:pt>
    <dgm:pt modelId="{160D0065-E7D3-4358-B8DA-170FD55FC481}" type="pres">
      <dgm:prSet presAssocID="{9BB12029-3EF5-4043-BB13-166FB66D64EC}" presName="sibTransComposite" presStyleCnt="0"/>
      <dgm:spPr/>
    </dgm:pt>
    <dgm:pt modelId="{68DF584D-B9A2-4964-B907-535C41B5FC5C}" type="pres">
      <dgm:prSet presAssocID="{1B36C74F-4553-46A6-8D62-72EAC4950A8A}" presName="compositeNode" presStyleCnt="0"/>
      <dgm:spPr/>
    </dgm:pt>
    <dgm:pt modelId="{CB572567-125E-480D-B051-97DEFAFBB3C2}" type="pres">
      <dgm:prSet presAssocID="{1B36C74F-4553-46A6-8D62-72EAC4950A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0F2585E-22C2-4158-BAC5-AF25A0B90E06}" type="pres">
      <dgm:prSet presAssocID="{1B36C74F-4553-46A6-8D62-72EAC4950A8A}" presName="parSh" presStyleCnt="0"/>
      <dgm:spPr/>
    </dgm:pt>
    <dgm:pt modelId="{0232887C-306F-412E-BE57-A1A3B9B59FFD}" type="pres">
      <dgm:prSet presAssocID="{1B36C74F-4553-46A6-8D62-72EAC4950A8A}" presName="lineNode" presStyleLbl="alignAccFollowNode1" presStyleIdx="6" presStyleCnt="12"/>
      <dgm:spPr/>
    </dgm:pt>
    <dgm:pt modelId="{AC70B5F4-177A-44C7-8C67-0FB8943C9B94}" type="pres">
      <dgm:prSet presAssocID="{1B36C74F-4553-46A6-8D62-72EAC4950A8A}" presName="lineArrowNode" presStyleLbl="alignAccFollowNode1" presStyleIdx="7" presStyleCnt="12"/>
      <dgm:spPr/>
    </dgm:pt>
    <dgm:pt modelId="{73D29B8C-BBFB-4075-9BFE-6AED92A676DF}" type="pres">
      <dgm:prSet presAssocID="{1A27FEB4-EBEA-4FC0-9EFE-058DE5333104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81693070-35CE-40A1-AE75-6EE6AC63A74D}" type="pres">
      <dgm:prSet presAssocID="{1A27FEB4-EBEA-4FC0-9EFE-058DE5333104}" presName="spacerBetweenCircleAndCallout" presStyleCnt="0">
        <dgm:presLayoutVars/>
      </dgm:prSet>
      <dgm:spPr/>
    </dgm:pt>
    <dgm:pt modelId="{1434719A-7D81-46F3-AA92-85A80A796799}" type="pres">
      <dgm:prSet presAssocID="{1B36C74F-4553-46A6-8D62-72EAC4950A8A}" presName="nodeText" presStyleLbl="alignAccFollowNode1" presStyleIdx="8" presStyleCnt="12">
        <dgm:presLayoutVars>
          <dgm:bulletEnabled val="1"/>
        </dgm:presLayoutVars>
      </dgm:prSet>
      <dgm:spPr/>
    </dgm:pt>
    <dgm:pt modelId="{A83EA24D-622D-40A2-ABBF-95570B1B7B77}" type="pres">
      <dgm:prSet presAssocID="{1A27FEB4-EBEA-4FC0-9EFE-058DE5333104}" presName="sibTransComposite" presStyleCnt="0"/>
      <dgm:spPr/>
    </dgm:pt>
    <dgm:pt modelId="{696DF9F1-E0DE-4396-900C-76623836CE92}" type="pres">
      <dgm:prSet presAssocID="{83AB019F-D316-4DF2-AFF6-5D6974BFDF01}" presName="compositeNode" presStyleCnt="0"/>
      <dgm:spPr/>
    </dgm:pt>
    <dgm:pt modelId="{0C1E3BEE-CA20-4B93-9299-959C63269997}" type="pres">
      <dgm:prSet presAssocID="{83AB019F-D316-4DF2-AFF6-5D6974BFDF0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40CCC6-FED8-4BB5-9618-7A73C480209C}" type="pres">
      <dgm:prSet presAssocID="{83AB019F-D316-4DF2-AFF6-5D6974BFDF01}" presName="parSh" presStyleCnt="0"/>
      <dgm:spPr/>
    </dgm:pt>
    <dgm:pt modelId="{A573A25D-E743-436B-941C-1715630A6A9A}" type="pres">
      <dgm:prSet presAssocID="{83AB019F-D316-4DF2-AFF6-5D6974BFDF01}" presName="lineNode" presStyleLbl="alignAccFollowNode1" presStyleIdx="9" presStyleCnt="12"/>
      <dgm:spPr/>
    </dgm:pt>
    <dgm:pt modelId="{B1AE91A8-5F70-4A87-9738-F2D4FB191D1F}" type="pres">
      <dgm:prSet presAssocID="{83AB019F-D316-4DF2-AFF6-5D6974BFDF01}" presName="lineArrowNode" presStyleLbl="alignAccFollowNode1" presStyleIdx="10" presStyleCnt="12"/>
      <dgm:spPr/>
    </dgm:pt>
    <dgm:pt modelId="{F76D536F-EF06-4A94-BABB-3FB3A8E38324}" type="pres">
      <dgm:prSet presAssocID="{12833BB3-C489-4765-942C-0EFF3C2897C5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472EC76E-C870-4628-8494-2CC133690051}" type="pres">
      <dgm:prSet presAssocID="{12833BB3-C489-4765-942C-0EFF3C2897C5}" presName="spacerBetweenCircleAndCallout" presStyleCnt="0">
        <dgm:presLayoutVars/>
      </dgm:prSet>
      <dgm:spPr/>
    </dgm:pt>
    <dgm:pt modelId="{0A38D76F-6714-48BD-B970-2080A591A1C1}" type="pres">
      <dgm:prSet presAssocID="{83AB019F-D316-4DF2-AFF6-5D6974BFDF01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CF6A070C-D499-42F2-AC08-F883D7AE6B86}" type="presOf" srcId="{1A27FEB4-EBEA-4FC0-9EFE-058DE5333104}" destId="{73D29B8C-BBFB-4075-9BFE-6AED92A676DF}" srcOrd="0" destOrd="0" presId="urn:microsoft.com/office/officeart/2016/7/layout/LinearArrowProcessNumbered"/>
    <dgm:cxn modelId="{00E1DA11-FAFE-4C23-987F-DAB736863B38}" srcId="{B1AB2252-E866-46A0-84C4-61996CDA11E8}" destId="{AFDA2B88-382C-4AF1-91DF-416DD4262E08}" srcOrd="0" destOrd="0" parTransId="{A4876CAE-3C16-4DC6-8EC5-319C0C153190}" sibTransId="{5F9C8A15-7FFA-40DD-A9DE-F73665DD44E7}"/>
    <dgm:cxn modelId="{50999A22-E27D-4AE7-8AA4-218A21838F84}" type="presOf" srcId="{1B36C74F-4553-46A6-8D62-72EAC4950A8A}" destId="{1434719A-7D81-46F3-AA92-85A80A796799}" srcOrd="0" destOrd="0" presId="urn:microsoft.com/office/officeart/2016/7/layout/LinearArrowProcessNumbered"/>
    <dgm:cxn modelId="{2336623D-D002-4F93-925A-50D365B32913}" type="presOf" srcId="{5F9C8A15-7FFA-40DD-A9DE-F73665DD44E7}" destId="{C2C65956-44A1-4E6E-8240-71FAF093705C}" srcOrd="0" destOrd="0" presId="urn:microsoft.com/office/officeart/2016/7/layout/LinearArrowProcessNumbered"/>
    <dgm:cxn modelId="{1E794C5F-E11F-48D7-B664-3C79661F7641}" type="presOf" srcId="{B1AB2252-E866-46A0-84C4-61996CDA11E8}" destId="{366503DF-E837-4049-A3EE-61B443AE27D5}" srcOrd="0" destOrd="0" presId="urn:microsoft.com/office/officeart/2016/7/layout/LinearArrowProcessNumbered"/>
    <dgm:cxn modelId="{1646BC6A-F94C-4828-AE9A-EB5E84FED6F4}" srcId="{B1AB2252-E866-46A0-84C4-61996CDA11E8}" destId="{83AB019F-D316-4DF2-AFF6-5D6974BFDF01}" srcOrd="3" destOrd="0" parTransId="{42201116-A15A-4DB8-B6C7-97A72837C64E}" sibTransId="{12833BB3-C489-4765-942C-0EFF3C2897C5}"/>
    <dgm:cxn modelId="{23FC2D55-CE26-44D7-AE81-DDFECE2AF95E}" type="presOf" srcId="{6630808A-D055-4438-8749-9885C0AB4BAE}" destId="{61E6C9FD-E238-45BC-B9FA-885D59BAA6E6}" srcOrd="0" destOrd="0" presId="urn:microsoft.com/office/officeart/2016/7/layout/LinearArrowProcessNumbered"/>
    <dgm:cxn modelId="{C1F8D859-C807-4AA1-9C5A-15745CA7B940}" srcId="{B1AB2252-E866-46A0-84C4-61996CDA11E8}" destId="{1B36C74F-4553-46A6-8D62-72EAC4950A8A}" srcOrd="2" destOrd="0" parTransId="{030E49A7-E2DE-4D99-99CE-0D41A4C4EE6E}" sibTransId="{1A27FEB4-EBEA-4FC0-9EFE-058DE5333104}"/>
    <dgm:cxn modelId="{8E85E7AE-3385-4831-AF38-BB34294B8C87}" type="presOf" srcId="{AFDA2B88-382C-4AF1-91DF-416DD4262E08}" destId="{C65D23F9-169B-45BB-99F9-0675FFAE33B7}" srcOrd="0" destOrd="0" presId="urn:microsoft.com/office/officeart/2016/7/layout/LinearArrowProcessNumbered"/>
    <dgm:cxn modelId="{A92611C8-0CDF-4457-B0AC-2713987FC85B}" srcId="{B1AB2252-E866-46A0-84C4-61996CDA11E8}" destId="{6630808A-D055-4438-8749-9885C0AB4BAE}" srcOrd="1" destOrd="0" parTransId="{51880FBD-09DF-49B2-A799-C6A972132DFA}" sibTransId="{9BB12029-3EF5-4043-BB13-166FB66D64EC}"/>
    <dgm:cxn modelId="{2AE800CF-C593-42AF-A9EF-50F4D4F1D17B}" type="presOf" srcId="{12833BB3-C489-4765-942C-0EFF3C2897C5}" destId="{F76D536F-EF06-4A94-BABB-3FB3A8E38324}" srcOrd="0" destOrd="0" presId="urn:microsoft.com/office/officeart/2016/7/layout/LinearArrowProcessNumbered"/>
    <dgm:cxn modelId="{E3CBE2D4-784C-4484-8342-C233F7952856}" type="presOf" srcId="{83AB019F-D316-4DF2-AFF6-5D6974BFDF01}" destId="{0A38D76F-6714-48BD-B970-2080A591A1C1}" srcOrd="0" destOrd="0" presId="urn:microsoft.com/office/officeart/2016/7/layout/LinearArrowProcessNumbered"/>
    <dgm:cxn modelId="{B10405F5-E094-4E2D-BA72-BBD6BC1273DA}" type="presOf" srcId="{9BB12029-3EF5-4043-BB13-166FB66D64EC}" destId="{768C5740-B78C-421C-A020-D94A0B1169E2}" srcOrd="0" destOrd="0" presId="urn:microsoft.com/office/officeart/2016/7/layout/LinearArrowProcessNumbered"/>
    <dgm:cxn modelId="{99723295-D8BD-4B11-869A-641F284EB65C}" type="presParOf" srcId="{366503DF-E837-4049-A3EE-61B443AE27D5}" destId="{75F6D5F7-1EB9-403F-9BE9-3163A58ADEA6}" srcOrd="0" destOrd="0" presId="urn:microsoft.com/office/officeart/2016/7/layout/LinearArrowProcessNumbered"/>
    <dgm:cxn modelId="{2526D485-41B2-49BA-8A21-0F50D5BE279D}" type="presParOf" srcId="{75F6D5F7-1EB9-403F-9BE9-3163A58ADEA6}" destId="{FD89F497-7DDA-40CD-8799-4A2D5DD7BA0B}" srcOrd="0" destOrd="0" presId="urn:microsoft.com/office/officeart/2016/7/layout/LinearArrowProcessNumbered"/>
    <dgm:cxn modelId="{649A546C-965F-47F8-B28B-56C3586857AE}" type="presParOf" srcId="{75F6D5F7-1EB9-403F-9BE9-3163A58ADEA6}" destId="{AE85C64A-748F-41F1-BAC9-E321FA62F47D}" srcOrd="1" destOrd="0" presId="urn:microsoft.com/office/officeart/2016/7/layout/LinearArrowProcessNumbered"/>
    <dgm:cxn modelId="{44D6E350-A0D5-4363-91C0-53869872983B}" type="presParOf" srcId="{AE85C64A-748F-41F1-BAC9-E321FA62F47D}" destId="{BCEB4A99-B2D4-45D1-B36D-D89512FCCB38}" srcOrd="0" destOrd="0" presId="urn:microsoft.com/office/officeart/2016/7/layout/LinearArrowProcessNumbered"/>
    <dgm:cxn modelId="{5A9BC5ED-3E75-4361-94F2-CEC384245010}" type="presParOf" srcId="{AE85C64A-748F-41F1-BAC9-E321FA62F47D}" destId="{BCCEE62C-2750-469F-8967-77A66A7C91C7}" srcOrd="1" destOrd="0" presId="urn:microsoft.com/office/officeart/2016/7/layout/LinearArrowProcessNumbered"/>
    <dgm:cxn modelId="{08E1331C-3F90-449F-85D4-21B7F8B74A21}" type="presParOf" srcId="{AE85C64A-748F-41F1-BAC9-E321FA62F47D}" destId="{C2C65956-44A1-4E6E-8240-71FAF093705C}" srcOrd="2" destOrd="0" presId="urn:microsoft.com/office/officeart/2016/7/layout/LinearArrowProcessNumbered"/>
    <dgm:cxn modelId="{E466B7DB-A080-4F15-8A5E-8BED1612341D}" type="presParOf" srcId="{AE85C64A-748F-41F1-BAC9-E321FA62F47D}" destId="{0C7C705E-EE3E-43CB-93D9-42724F2D3862}" srcOrd="3" destOrd="0" presId="urn:microsoft.com/office/officeart/2016/7/layout/LinearArrowProcessNumbered"/>
    <dgm:cxn modelId="{11F6FD65-DD68-4313-824C-E5CB16A712FC}" type="presParOf" srcId="{75F6D5F7-1EB9-403F-9BE9-3163A58ADEA6}" destId="{C65D23F9-169B-45BB-99F9-0675FFAE33B7}" srcOrd="2" destOrd="0" presId="urn:microsoft.com/office/officeart/2016/7/layout/LinearArrowProcessNumbered"/>
    <dgm:cxn modelId="{578FAE8F-25EB-4ABF-9867-883F740EC56C}" type="presParOf" srcId="{366503DF-E837-4049-A3EE-61B443AE27D5}" destId="{D7BBA5BB-1F8A-4E1B-A289-0313991599BA}" srcOrd="1" destOrd="0" presId="urn:microsoft.com/office/officeart/2016/7/layout/LinearArrowProcessNumbered"/>
    <dgm:cxn modelId="{D85DB568-2F68-4C8B-9692-5D0078E20667}" type="presParOf" srcId="{366503DF-E837-4049-A3EE-61B443AE27D5}" destId="{484B025A-364D-498B-A147-5B10F9F68623}" srcOrd="2" destOrd="0" presId="urn:microsoft.com/office/officeart/2016/7/layout/LinearArrowProcessNumbered"/>
    <dgm:cxn modelId="{544B1BC6-E026-49EB-B386-8C61FC99A296}" type="presParOf" srcId="{484B025A-364D-498B-A147-5B10F9F68623}" destId="{3ED03ED8-824D-4EAF-BEBD-581EE92BA00F}" srcOrd="0" destOrd="0" presId="urn:microsoft.com/office/officeart/2016/7/layout/LinearArrowProcessNumbered"/>
    <dgm:cxn modelId="{0691B30B-AB2D-47EF-A96A-7862635D407F}" type="presParOf" srcId="{484B025A-364D-498B-A147-5B10F9F68623}" destId="{63088B30-8086-490D-974C-98973AEF6D9B}" srcOrd="1" destOrd="0" presId="urn:microsoft.com/office/officeart/2016/7/layout/LinearArrowProcessNumbered"/>
    <dgm:cxn modelId="{DCE3077D-AE99-4836-85C7-4E6DAB3506F5}" type="presParOf" srcId="{63088B30-8086-490D-974C-98973AEF6D9B}" destId="{BE04A231-97D0-42B8-ACC2-2C2D8BBFF7B1}" srcOrd="0" destOrd="0" presId="urn:microsoft.com/office/officeart/2016/7/layout/LinearArrowProcessNumbered"/>
    <dgm:cxn modelId="{8D0FAE74-9F4B-48BA-BBE7-32B131ADFDB4}" type="presParOf" srcId="{63088B30-8086-490D-974C-98973AEF6D9B}" destId="{97A17C7E-8361-4A2F-861A-E3ED27217C2D}" srcOrd="1" destOrd="0" presId="urn:microsoft.com/office/officeart/2016/7/layout/LinearArrowProcessNumbered"/>
    <dgm:cxn modelId="{B7D43308-AA1B-4043-BC3B-E3447FA9356B}" type="presParOf" srcId="{63088B30-8086-490D-974C-98973AEF6D9B}" destId="{768C5740-B78C-421C-A020-D94A0B1169E2}" srcOrd="2" destOrd="0" presId="urn:microsoft.com/office/officeart/2016/7/layout/LinearArrowProcessNumbered"/>
    <dgm:cxn modelId="{80999BF2-FE7D-4C01-9DEF-E824B4873114}" type="presParOf" srcId="{63088B30-8086-490D-974C-98973AEF6D9B}" destId="{675501C9-54E5-4632-978D-A92CAC44A12A}" srcOrd="3" destOrd="0" presId="urn:microsoft.com/office/officeart/2016/7/layout/LinearArrowProcessNumbered"/>
    <dgm:cxn modelId="{340BA2BC-CB0E-4E52-8EAD-22498DF91741}" type="presParOf" srcId="{484B025A-364D-498B-A147-5B10F9F68623}" destId="{61E6C9FD-E238-45BC-B9FA-885D59BAA6E6}" srcOrd="2" destOrd="0" presId="urn:microsoft.com/office/officeart/2016/7/layout/LinearArrowProcessNumbered"/>
    <dgm:cxn modelId="{AAFB2F77-9D7C-47FD-A902-EE53B9D47EC7}" type="presParOf" srcId="{366503DF-E837-4049-A3EE-61B443AE27D5}" destId="{160D0065-E7D3-4358-B8DA-170FD55FC481}" srcOrd="3" destOrd="0" presId="urn:microsoft.com/office/officeart/2016/7/layout/LinearArrowProcessNumbered"/>
    <dgm:cxn modelId="{0476E86C-4319-460B-B936-616F8A6FF768}" type="presParOf" srcId="{366503DF-E837-4049-A3EE-61B443AE27D5}" destId="{68DF584D-B9A2-4964-B907-535C41B5FC5C}" srcOrd="4" destOrd="0" presId="urn:microsoft.com/office/officeart/2016/7/layout/LinearArrowProcessNumbered"/>
    <dgm:cxn modelId="{31995BBF-0830-4D3E-8762-153D2A51F84A}" type="presParOf" srcId="{68DF584D-B9A2-4964-B907-535C41B5FC5C}" destId="{CB572567-125E-480D-B051-97DEFAFBB3C2}" srcOrd="0" destOrd="0" presId="urn:microsoft.com/office/officeart/2016/7/layout/LinearArrowProcessNumbered"/>
    <dgm:cxn modelId="{8B40AE46-5ED0-4144-BEC1-2BA52566EB5D}" type="presParOf" srcId="{68DF584D-B9A2-4964-B907-535C41B5FC5C}" destId="{C0F2585E-22C2-4158-BAC5-AF25A0B90E06}" srcOrd="1" destOrd="0" presId="urn:microsoft.com/office/officeart/2016/7/layout/LinearArrowProcessNumbered"/>
    <dgm:cxn modelId="{E330AA3C-7B60-476E-94D5-B6B50DD6B133}" type="presParOf" srcId="{C0F2585E-22C2-4158-BAC5-AF25A0B90E06}" destId="{0232887C-306F-412E-BE57-A1A3B9B59FFD}" srcOrd="0" destOrd="0" presId="urn:microsoft.com/office/officeart/2016/7/layout/LinearArrowProcessNumbered"/>
    <dgm:cxn modelId="{09CC34BA-4049-4529-A724-6792C27A50DF}" type="presParOf" srcId="{C0F2585E-22C2-4158-BAC5-AF25A0B90E06}" destId="{AC70B5F4-177A-44C7-8C67-0FB8943C9B94}" srcOrd="1" destOrd="0" presId="urn:microsoft.com/office/officeart/2016/7/layout/LinearArrowProcessNumbered"/>
    <dgm:cxn modelId="{043AE8A9-C7AF-48CB-B36F-8266546B6670}" type="presParOf" srcId="{C0F2585E-22C2-4158-BAC5-AF25A0B90E06}" destId="{73D29B8C-BBFB-4075-9BFE-6AED92A676DF}" srcOrd="2" destOrd="0" presId="urn:microsoft.com/office/officeart/2016/7/layout/LinearArrowProcessNumbered"/>
    <dgm:cxn modelId="{3E05604B-5917-4F7D-9D6B-C93538514BE2}" type="presParOf" srcId="{C0F2585E-22C2-4158-BAC5-AF25A0B90E06}" destId="{81693070-35CE-40A1-AE75-6EE6AC63A74D}" srcOrd="3" destOrd="0" presId="urn:microsoft.com/office/officeart/2016/7/layout/LinearArrowProcessNumbered"/>
    <dgm:cxn modelId="{46990F2E-5893-496D-9B15-D7F12E71C99F}" type="presParOf" srcId="{68DF584D-B9A2-4964-B907-535C41B5FC5C}" destId="{1434719A-7D81-46F3-AA92-85A80A796799}" srcOrd="2" destOrd="0" presId="urn:microsoft.com/office/officeart/2016/7/layout/LinearArrowProcessNumbered"/>
    <dgm:cxn modelId="{D1CB2064-C467-4DA8-BC5B-4EECFE850409}" type="presParOf" srcId="{366503DF-E837-4049-A3EE-61B443AE27D5}" destId="{A83EA24D-622D-40A2-ABBF-95570B1B7B77}" srcOrd="5" destOrd="0" presId="urn:microsoft.com/office/officeart/2016/7/layout/LinearArrowProcessNumbered"/>
    <dgm:cxn modelId="{3239F10E-8F15-45CE-95AC-7A975B48AEC6}" type="presParOf" srcId="{366503DF-E837-4049-A3EE-61B443AE27D5}" destId="{696DF9F1-E0DE-4396-900C-76623836CE92}" srcOrd="6" destOrd="0" presId="urn:microsoft.com/office/officeart/2016/7/layout/LinearArrowProcessNumbered"/>
    <dgm:cxn modelId="{C337ED80-7C94-42FE-90FC-B76937522262}" type="presParOf" srcId="{696DF9F1-E0DE-4396-900C-76623836CE92}" destId="{0C1E3BEE-CA20-4B93-9299-959C63269997}" srcOrd="0" destOrd="0" presId="urn:microsoft.com/office/officeart/2016/7/layout/LinearArrowProcessNumbered"/>
    <dgm:cxn modelId="{D1C8EE00-0BDD-43D0-B122-3FB756D41D6A}" type="presParOf" srcId="{696DF9F1-E0DE-4396-900C-76623836CE92}" destId="{7040CCC6-FED8-4BB5-9618-7A73C480209C}" srcOrd="1" destOrd="0" presId="urn:microsoft.com/office/officeart/2016/7/layout/LinearArrowProcessNumbered"/>
    <dgm:cxn modelId="{B025FF5B-B77F-4E40-85CC-050B7BEA85AC}" type="presParOf" srcId="{7040CCC6-FED8-4BB5-9618-7A73C480209C}" destId="{A573A25D-E743-436B-941C-1715630A6A9A}" srcOrd="0" destOrd="0" presId="urn:microsoft.com/office/officeart/2016/7/layout/LinearArrowProcessNumbered"/>
    <dgm:cxn modelId="{1AC786D8-E168-4BC1-8836-6C40A3EAB47D}" type="presParOf" srcId="{7040CCC6-FED8-4BB5-9618-7A73C480209C}" destId="{B1AE91A8-5F70-4A87-9738-F2D4FB191D1F}" srcOrd="1" destOrd="0" presId="urn:microsoft.com/office/officeart/2016/7/layout/LinearArrowProcessNumbered"/>
    <dgm:cxn modelId="{4F8C9D01-493D-4CC9-91D7-107B957A35D5}" type="presParOf" srcId="{7040CCC6-FED8-4BB5-9618-7A73C480209C}" destId="{F76D536F-EF06-4A94-BABB-3FB3A8E38324}" srcOrd="2" destOrd="0" presId="urn:microsoft.com/office/officeart/2016/7/layout/LinearArrowProcessNumbered"/>
    <dgm:cxn modelId="{8681EAA1-6816-4E37-975A-B58864D91706}" type="presParOf" srcId="{7040CCC6-FED8-4BB5-9618-7A73C480209C}" destId="{472EC76E-C870-4628-8494-2CC133690051}" srcOrd="3" destOrd="0" presId="urn:microsoft.com/office/officeart/2016/7/layout/LinearArrowProcessNumbered"/>
    <dgm:cxn modelId="{D19F50F0-FB50-4333-A95A-148025CF842B}" type="presParOf" srcId="{696DF9F1-E0DE-4396-900C-76623836CE92}" destId="{0A38D76F-6714-48BD-B970-2080A591A1C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7C62C-0E63-40F7-8707-98731AE41AF2}">
      <dsp:nvSpPr>
        <dsp:cNvPr id="0" name=""/>
        <dsp:cNvSpPr/>
      </dsp:nvSpPr>
      <dsp:spPr>
        <a:xfrm>
          <a:off x="858706" y="74785"/>
          <a:ext cx="751834" cy="751834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DFB3C-E98C-46FE-9968-A8307EC470D8}">
      <dsp:nvSpPr>
        <dsp:cNvPr id="0" name=""/>
        <dsp:cNvSpPr/>
      </dsp:nvSpPr>
      <dsp:spPr>
        <a:xfrm>
          <a:off x="986490" y="218254"/>
          <a:ext cx="436064" cy="4360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D44111-EC09-4217-8ED0-7D78382312C9}">
      <dsp:nvSpPr>
        <dsp:cNvPr id="0" name=""/>
        <dsp:cNvSpPr/>
      </dsp:nvSpPr>
      <dsp:spPr>
        <a:xfrm>
          <a:off x="1771649" y="74785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Book  Appointment </a:t>
          </a:r>
        </a:p>
      </dsp:txBody>
      <dsp:txXfrm>
        <a:off x="1771649" y="74785"/>
        <a:ext cx="1772181" cy="751834"/>
      </dsp:txXfrm>
    </dsp:sp>
    <dsp:sp modelId="{59FFB12D-8827-4373-8852-BC03E1210C41}">
      <dsp:nvSpPr>
        <dsp:cNvPr id="0" name=""/>
        <dsp:cNvSpPr/>
      </dsp:nvSpPr>
      <dsp:spPr>
        <a:xfrm>
          <a:off x="3852620" y="74785"/>
          <a:ext cx="751834" cy="751834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E5534-AF78-478B-84DE-24BEEEF5333F}">
      <dsp:nvSpPr>
        <dsp:cNvPr id="0" name=""/>
        <dsp:cNvSpPr/>
      </dsp:nvSpPr>
      <dsp:spPr>
        <a:xfrm>
          <a:off x="3980403" y="218254"/>
          <a:ext cx="436064" cy="4360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1CA88C-6C60-4EAC-BDF1-5F2BA0691E22}">
      <dsp:nvSpPr>
        <dsp:cNvPr id="0" name=""/>
        <dsp:cNvSpPr/>
      </dsp:nvSpPr>
      <dsp:spPr>
        <a:xfrm>
          <a:off x="4765562" y="74785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Join as A Doctor.</a:t>
          </a:r>
        </a:p>
      </dsp:txBody>
      <dsp:txXfrm>
        <a:off x="4765562" y="74785"/>
        <a:ext cx="1772181" cy="751834"/>
      </dsp:txXfrm>
    </dsp:sp>
    <dsp:sp modelId="{B3593E19-C587-4F6C-B15A-14D6F4C90C08}">
      <dsp:nvSpPr>
        <dsp:cNvPr id="0" name=""/>
        <dsp:cNvSpPr/>
      </dsp:nvSpPr>
      <dsp:spPr>
        <a:xfrm>
          <a:off x="6846533" y="74785"/>
          <a:ext cx="751834" cy="751834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635E6-C92C-4D18-8FC0-65D2EBC9F4A9}">
      <dsp:nvSpPr>
        <dsp:cNvPr id="0" name=""/>
        <dsp:cNvSpPr/>
      </dsp:nvSpPr>
      <dsp:spPr>
        <a:xfrm>
          <a:off x="6974316" y="218254"/>
          <a:ext cx="436064" cy="4360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8D9EB2-3DF4-4DC6-9EF0-2B4CFCFA5674}">
      <dsp:nvSpPr>
        <dsp:cNvPr id="0" name=""/>
        <dsp:cNvSpPr/>
      </dsp:nvSpPr>
      <dsp:spPr>
        <a:xfrm>
          <a:off x="7707125" y="247060"/>
          <a:ext cx="2115417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contact with a Doctor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>
        <a:off x="7707125" y="247060"/>
        <a:ext cx="2115417" cy="751834"/>
      </dsp:txXfrm>
    </dsp:sp>
    <dsp:sp modelId="{6576C082-12E6-4D49-8CCA-36D29D19B27C}">
      <dsp:nvSpPr>
        <dsp:cNvPr id="0" name=""/>
        <dsp:cNvSpPr/>
      </dsp:nvSpPr>
      <dsp:spPr>
        <a:xfrm>
          <a:off x="858706" y="1446108"/>
          <a:ext cx="751834" cy="751834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C1737-7FB8-4915-B771-2C60806857C1}">
      <dsp:nvSpPr>
        <dsp:cNvPr id="0" name=""/>
        <dsp:cNvSpPr/>
      </dsp:nvSpPr>
      <dsp:spPr>
        <a:xfrm>
          <a:off x="986490" y="1589577"/>
          <a:ext cx="436064" cy="436064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2889D5-DB90-4CFA-82E6-F2D23E12304C}">
      <dsp:nvSpPr>
        <dsp:cNvPr id="0" name=""/>
        <dsp:cNvSpPr/>
      </dsp:nvSpPr>
      <dsp:spPr>
        <a:xfrm>
          <a:off x="1771649" y="1446108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Feedback.</a:t>
          </a:r>
        </a:p>
      </dsp:txBody>
      <dsp:txXfrm>
        <a:off x="1771649" y="1446108"/>
        <a:ext cx="1772181" cy="751834"/>
      </dsp:txXfrm>
    </dsp:sp>
    <dsp:sp modelId="{42FB6544-A9F9-4A74-A9D2-E59133A731E4}">
      <dsp:nvSpPr>
        <dsp:cNvPr id="0" name=""/>
        <dsp:cNvSpPr/>
      </dsp:nvSpPr>
      <dsp:spPr>
        <a:xfrm>
          <a:off x="3852620" y="1446108"/>
          <a:ext cx="751834" cy="751834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4312B-46FE-480E-A510-C600B9980C57}">
      <dsp:nvSpPr>
        <dsp:cNvPr id="0" name=""/>
        <dsp:cNvSpPr/>
      </dsp:nvSpPr>
      <dsp:spPr>
        <a:xfrm>
          <a:off x="4010505" y="1603993"/>
          <a:ext cx="436064" cy="436064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473E27-9B2B-48B4-BB2B-370499B91AEE}">
      <dsp:nvSpPr>
        <dsp:cNvPr id="0" name=""/>
        <dsp:cNvSpPr/>
      </dsp:nvSpPr>
      <dsp:spPr>
        <a:xfrm>
          <a:off x="4765562" y="1446108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Filter&amp; Search.</a:t>
          </a:r>
        </a:p>
      </dsp:txBody>
      <dsp:txXfrm>
        <a:off x="4765562" y="1446108"/>
        <a:ext cx="1772181" cy="751834"/>
      </dsp:txXfrm>
    </dsp:sp>
    <dsp:sp modelId="{079E0F45-D352-4ACC-9247-FEAABD99E2DE}">
      <dsp:nvSpPr>
        <dsp:cNvPr id="0" name=""/>
        <dsp:cNvSpPr/>
      </dsp:nvSpPr>
      <dsp:spPr>
        <a:xfrm>
          <a:off x="6846533" y="1446108"/>
          <a:ext cx="751834" cy="751834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CC5A4-28E7-4882-BBC3-9654C65CF461}">
      <dsp:nvSpPr>
        <dsp:cNvPr id="0" name=""/>
        <dsp:cNvSpPr/>
      </dsp:nvSpPr>
      <dsp:spPr>
        <a:xfrm>
          <a:off x="7004418" y="1603993"/>
          <a:ext cx="436064" cy="43606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9DB99F-FD6C-4207-9E57-FBDFD7D57E7E}">
      <dsp:nvSpPr>
        <dsp:cNvPr id="0" name=""/>
        <dsp:cNvSpPr/>
      </dsp:nvSpPr>
      <dsp:spPr>
        <a:xfrm>
          <a:off x="7759475" y="1446108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Calling an Emergency</a:t>
          </a:r>
        </a:p>
      </dsp:txBody>
      <dsp:txXfrm>
        <a:off x="7759475" y="1446108"/>
        <a:ext cx="1772181" cy="751834"/>
      </dsp:txXfrm>
    </dsp:sp>
    <dsp:sp modelId="{7646E740-C452-4A06-8628-99E4A211BC7A}">
      <dsp:nvSpPr>
        <dsp:cNvPr id="0" name=""/>
        <dsp:cNvSpPr/>
      </dsp:nvSpPr>
      <dsp:spPr>
        <a:xfrm>
          <a:off x="858706" y="2817432"/>
          <a:ext cx="751834" cy="751834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75B95-8226-40FB-B734-DD81465FF3E7}">
      <dsp:nvSpPr>
        <dsp:cNvPr id="0" name=""/>
        <dsp:cNvSpPr/>
      </dsp:nvSpPr>
      <dsp:spPr>
        <a:xfrm>
          <a:off x="986490" y="2960901"/>
          <a:ext cx="436064" cy="4360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C790E2-F9A3-428A-85C1-1B5ACDBCEFDE}">
      <dsp:nvSpPr>
        <dsp:cNvPr id="0" name=""/>
        <dsp:cNvSpPr/>
      </dsp:nvSpPr>
      <dsp:spPr>
        <a:xfrm>
          <a:off x="1771649" y="2817432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Attractive dashboard</a:t>
          </a:r>
        </a:p>
      </dsp:txBody>
      <dsp:txXfrm>
        <a:off x="1771649" y="2817432"/>
        <a:ext cx="1772181" cy="751834"/>
      </dsp:txXfrm>
    </dsp:sp>
    <dsp:sp modelId="{EC254A12-8160-4058-8ECF-2E2689531FD8}">
      <dsp:nvSpPr>
        <dsp:cNvPr id="0" name=""/>
        <dsp:cNvSpPr/>
      </dsp:nvSpPr>
      <dsp:spPr>
        <a:xfrm>
          <a:off x="3852620" y="2817432"/>
          <a:ext cx="751834" cy="751834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C5E10-15D1-472F-B851-AC6496E5406A}">
      <dsp:nvSpPr>
        <dsp:cNvPr id="0" name=""/>
        <dsp:cNvSpPr/>
      </dsp:nvSpPr>
      <dsp:spPr>
        <a:xfrm>
          <a:off x="4010505" y="2975317"/>
          <a:ext cx="436064" cy="436064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C9AAD8-91E9-481C-826A-47CC84CA9E4E}">
      <dsp:nvSpPr>
        <dsp:cNvPr id="0" name=""/>
        <dsp:cNvSpPr/>
      </dsp:nvSpPr>
      <dsp:spPr>
        <a:xfrm>
          <a:off x="4765562" y="2817432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 Doctor Information</a:t>
          </a:r>
        </a:p>
      </dsp:txBody>
      <dsp:txXfrm>
        <a:off x="4765562" y="2817432"/>
        <a:ext cx="1772181" cy="751834"/>
      </dsp:txXfrm>
    </dsp:sp>
    <dsp:sp modelId="{8C4A8E13-AE68-4715-ADFE-C8B088E15D25}">
      <dsp:nvSpPr>
        <dsp:cNvPr id="0" name=""/>
        <dsp:cNvSpPr/>
      </dsp:nvSpPr>
      <dsp:spPr>
        <a:xfrm>
          <a:off x="6846533" y="2817432"/>
          <a:ext cx="751834" cy="751834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45597-9CEF-429A-801D-7F55CACEF332}">
      <dsp:nvSpPr>
        <dsp:cNvPr id="0" name=""/>
        <dsp:cNvSpPr/>
      </dsp:nvSpPr>
      <dsp:spPr>
        <a:xfrm>
          <a:off x="7004418" y="2975317"/>
          <a:ext cx="436064" cy="4360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0505F7-FF37-4300-85C8-7C42C106DB8C}">
      <dsp:nvSpPr>
        <dsp:cNvPr id="0" name=""/>
        <dsp:cNvSpPr/>
      </dsp:nvSpPr>
      <dsp:spPr>
        <a:xfrm>
          <a:off x="7759475" y="2817432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Doctors  Review </a:t>
          </a:r>
        </a:p>
      </dsp:txBody>
      <dsp:txXfrm>
        <a:off x="7759475" y="2817432"/>
        <a:ext cx="1772181" cy="751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B4A99-B2D4-45D1-B36D-D89512FCCB38}">
      <dsp:nvSpPr>
        <dsp:cNvPr id="0" name=""/>
        <dsp:cNvSpPr/>
      </dsp:nvSpPr>
      <dsp:spPr>
        <a:xfrm>
          <a:off x="1314449" y="1113145"/>
          <a:ext cx="105156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EE62C-2750-469F-8967-77A66A7C91C7}">
      <dsp:nvSpPr>
        <dsp:cNvPr id="0" name=""/>
        <dsp:cNvSpPr/>
      </dsp:nvSpPr>
      <dsp:spPr>
        <a:xfrm>
          <a:off x="2429103" y="1024847"/>
          <a:ext cx="120929" cy="22708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65956-44A1-4E6E-8240-71FAF093705C}">
      <dsp:nvSpPr>
        <dsp:cNvPr id="0" name=""/>
        <dsp:cNvSpPr/>
      </dsp:nvSpPr>
      <dsp:spPr>
        <a:xfrm>
          <a:off x="634866" y="565042"/>
          <a:ext cx="1096277" cy="10962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5412" y="725588"/>
        <a:ext cx="775185" cy="775185"/>
      </dsp:txXfrm>
    </dsp:sp>
    <dsp:sp modelId="{C65D23F9-169B-45BB-99F9-0675FFAE33B7}">
      <dsp:nvSpPr>
        <dsp:cNvPr id="0" name=""/>
        <dsp:cNvSpPr/>
      </dsp:nvSpPr>
      <dsp:spPr>
        <a:xfrm>
          <a:off x="0" y="1826917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Trello</a:t>
          </a:r>
        </a:p>
      </dsp:txBody>
      <dsp:txXfrm>
        <a:off x="0" y="2220037"/>
        <a:ext cx="2366010" cy="1572480"/>
      </dsp:txXfrm>
    </dsp:sp>
    <dsp:sp modelId="{BE04A231-97D0-42B8-ACC2-2C2D8BBFF7B1}">
      <dsp:nvSpPr>
        <dsp:cNvPr id="0" name=""/>
        <dsp:cNvSpPr/>
      </dsp:nvSpPr>
      <dsp:spPr>
        <a:xfrm>
          <a:off x="2628899" y="1113109"/>
          <a:ext cx="236601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17C7E-8361-4A2F-861A-E3ED27217C2D}">
      <dsp:nvSpPr>
        <dsp:cNvPr id="0" name=""/>
        <dsp:cNvSpPr/>
      </dsp:nvSpPr>
      <dsp:spPr>
        <a:xfrm>
          <a:off x="5058003" y="1024814"/>
          <a:ext cx="120929" cy="227130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C5740-B78C-421C-A020-D94A0B1169E2}">
      <dsp:nvSpPr>
        <dsp:cNvPr id="0" name=""/>
        <dsp:cNvSpPr/>
      </dsp:nvSpPr>
      <dsp:spPr>
        <a:xfrm>
          <a:off x="3263766" y="565006"/>
          <a:ext cx="1096277" cy="10962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24312" y="725552"/>
        <a:ext cx="775185" cy="775185"/>
      </dsp:txXfrm>
    </dsp:sp>
    <dsp:sp modelId="{61E6C9FD-E238-45BC-B9FA-885D59BAA6E6}">
      <dsp:nvSpPr>
        <dsp:cNvPr id="0" name=""/>
        <dsp:cNvSpPr/>
      </dsp:nvSpPr>
      <dsp:spPr>
        <a:xfrm>
          <a:off x="2628899" y="1826878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sketch</a:t>
          </a:r>
        </a:p>
      </dsp:txBody>
      <dsp:txXfrm>
        <a:off x="2628899" y="2219998"/>
        <a:ext cx="2366010" cy="1572480"/>
      </dsp:txXfrm>
    </dsp:sp>
    <dsp:sp modelId="{0232887C-306F-412E-BE57-A1A3B9B59FFD}">
      <dsp:nvSpPr>
        <dsp:cNvPr id="0" name=""/>
        <dsp:cNvSpPr/>
      </dsp:nvSpPr>
      <dsp:spPr>
        <a:xfrm>
          <a:off x="5257800" y="1113126"/>
          <a:ext cx="2366010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0B5F4-177A-44C7-8C67-0FB8943C9B94}">
      <dsp:nvSpPr>
        <dsp:cNvPr id="0" name=""/>
        <dsp:cNvSpPr/>
      </dsp:nvSpPr>
      <dsp:spPr>
        <a:xfrm>
          <a:off x="7686903" y="1024828"/>
          <a:ext cx="120929" cy="227143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29B8C-BBFB-4075-9BFE-6AED92A676DF}">
      <dsp:nvSpPr>
        <dsp:cNvPr id="0" name=""/>
        <dsp:cNvSpPr/>
      </dsp:nvSpPr>
      <dsp:spPr>
        <a:xfrm>
          <a:off x="5892666" y="565023"/>
          <a:ext cx="1096277" cy="10962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53212" y="725569"/>
        <a:ext cx="775185" cy="775185"/>
      </dsp:txXfrm>
    </dsp:sp>
    <dsp:sp modelId="{1434719A-7D81-46F3-AA92-85A80A796799}">
      <dsp:nvSpPr>
        <dsp:cNvPr id="0" name=""/>
        <dsp:cNvSpPr/>
      </dsp:nvSpPr>
      <dsp:spPr>
        <a:xfrm>
          <a:off x="5257800" y="1826917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Diagram</a:t>
          </a:r>
        </a:p>
      </dsp:txBody>
      <dsp:txXfrm>
        <a:off x="5257800" y="2220037"/>
        <a:ext cx="2366010" cy="1572480"/>
      </dsp:txXfrm>
    </dsp:sp>
    <dsp:sp modelId="{A573A25D-E743-436B-941C-1715630A6A9A}">
      <dsp:nvSpPr>
        <dsp:cNvPr id="0" name=""/>
        <dsp:cNvSpPr/>
      </dsp:nvSpPr>
      <dsp:spPr>
        <a:xfrm>
          <a:off x="7886700" y="1113126"/>
          <a:ext cx="1183005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D536F-EF06-4A94-BABB-3FB3A8E38324}">
      <dsp:nvSpPr>
        <dsp:cNvPr id="0" name=""/>
        <dsp:cNvSpPr/>
      </dsp:nvSpPr>
      <dsp:spPr>
        <a:xfrm>
          <a:off x="8521566" y="565023"/>
          <a:ext cx="1096277" cy="10962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682112" y="725569"/>
        <a:ext cx="775185" cy="775185"/>
      </dsp:txXfrm>
    </dsp:sp>
    <dsp:sp modelId="{0A38D76F-6714-48BD-B970-2080A591A1C1}">
      <dsp:nvSpPr>
        <dsp:cNvPr id="0" name=""/>
        <dsp:cNvSpPr/>
      </dsp:nvSpPr>
      <dsp:spPr>
        <a:xfrm>
          <a:off x="7886700" y="1826917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Start</a:t>
          </a:r>
        </a:p>
      </dsp:txBody>
      <dsp:txXfrm>
        <a:off x="7886700" y="2220037"/>
        <a:ext cx="2366010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8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2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1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BA726FD-E286-4319-9B2F-9EDC7C133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r="252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AD6CE-C832-4F14-8EFD-EAD980DD0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Project 5</a:t>
            </a:r>
          </a:p>
        </p:txBody>
      </p:sp>
    </p:spTree>
    <p:extLst>
      <p:ext uri="{BB962C8B-B14F-4D97-AF65-F5344CB8AC3E}">
        <p14:creationId xmlns:p14="http://schemas.microsoft.com/office/powerpoint/2010/main" val="186874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498C-8B12-4959-9EBB-88722876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79916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The End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7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91B36-463A-4803-9100-11CFA1D3D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3433"/>
          <a:stretch/>
        </p:blipFill>
        <p:spPr>
          <a:xfrm>
            <a:off x="3715719" y="10"/>
            <a:ext cx="8668512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06971-80D9-462B-B3F6-8B5A325EBC9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cap="all" baseline="0" dirty="0">
                <a:latin typeface="+mj-lt"/>
                <a:ea typeface="+mj-ea"/>
                <a:cs typeface="+mj-cs"/>
              </a:rPr>
              <a:t>Haitham Al-</a:t>
            </a:r>
            <a:r>
              <a:rPr lang="en-US" sz="2800" b="1" i="1" cap="all" baseline="0" dirty="0" err="1">
                <a:latin typeface="+mj-lt"/>
                <a:ea typeface="+mj-ea"/>
                <a:cs typeface="+mj-cs"/>
              </a:rPr>
              <a:t>Ulaimi</a:t>
            </a:r>
            <a:endParaRPr lang="en-US" sz="2800" b="1" i="1" cap="all" baseline="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cap="all" baseline="0" dirty="0" err="1">
                <a:latin typeface="+mj-lt"/>
                <a:ea typeface="+mj-ea"/>
                <a:cs typeface="+mj-cs"/>
              </a:rPr>
              <a:t>Role:scrum</a:t>
            </a:r>
            <a:endParaRPr lang="en-US" sz="2800" i="1" cap="all" baseline="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i="1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13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36AF1B-F555-4CDC-9493-E1A843AE64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" r="-2" b="4090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4C56D-646B-4953-8A2C-5B133E8B46BA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cap="all" baseline="0" dirty="0">
                <a:latin typeface="+mj-lt"/>
                <a:ea typeface="+mj-ea"/>
                <a:cs typeface="+mj-cs"/>
              </a:rPr>
              <a:t>OMAR KATA’A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cap="all" baseline="0" dirty="0" err="1">
                <a:latin typeface="+mj-lt"/>
                <a:ea typeface="+mj-ea"/>
                <a:cs typeface="+mj-cs"/>
              </a:rPr>
              <a:t>Role:MEMBER</a:t>
            </a:r>
            <a:endParaRPr lang="en-US" sz="2800" i="1" cap="all" baseline="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i="1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1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668AED1D-E82C-486D-816F-9B5C90085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6" r="1" b="213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47DF9-8561-4ABD-A849-A91362C7B191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cap="all" baseline="0" dirty="0" err="1">
                <a:latin typeface="+mj-lt"/>
                <a:ea typeface="+mj-ea"/>
                <a:cs typeface="+mj-cs"/>
              </a:rPr>
              <a:t>iyad</a:t>
            </a:r>
            <a:r>
              <a:rPr lang="en-US" sz="2800" b="1" i="1" cap="all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800" b="1" i="1" cap="all" baseline="0" dirty="0" err="1">
                <a:latin typeface="+mj-lt"/>
                <a:ea typeface="+mj-ea"/>
                <a:cs typeface="+mj-cs"/>
              </a:rPr>
              <a:t>saadeh</a:t>
            </a:r>
            <a:endParaRPr lang="en-US" sz="2800" b="1" i="1" cap="all" baseline="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cap="all" baseline="0" dirty="0" err="1">
                <a:latin typeface="+mj-lt"/>
                <a:ea typeface="+mj-ea"/>
                <a:cs typeface="+mj-cs"/>
              </a:rPr>
              <a:t>Role:MEMBER</a:t>
            </a:r>
            <a:endParaRPr lang="en-US" sz="2800" i="1" cap="all" baseline="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i="1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25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F4B9B-5B42-42D7-91B9-99836F1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21" b="91686" l="8140" r="95698">
                        <a14:foregroundMark x1="27558" y1="23951" x2="27558" y2="23951"/>
                        <a14:foregroundMark x1="26977" y1="19908" x2="26977" y2="19908"/>
                        <a14:foregroundMark x1="35581" y1="24180" x2="35581" y2="24180"/>
                        <a14:foregroundMark x1="36395" y1="23570" x2="36395" y2="23570"/>
                        <a14:foregroundMark x1="37326" y1="27841" x2="37326" y2="27841"/>
                        <a14:foregroundMark x1="34070" y1="41342" x2="34070" y2="41342"/>
                        <a14:foregroundMark x1="27558" y1="45004" x2="27558" y2="45004"/>
                        <a14:foregroundMark x1="21163" y1="44622" x2="21163" y2="44622"/>
                        <a14:foregroundMark x1="12326" y1="42715" x2="12326" y2="42715"/>
                        <a14:foregroundMark x1="10233" y1="55454" x2="10233" y2="55454"/>
                        <a14:foregroundMark x1="8488" y1="53166" x2="8488" y2="53166"/>
                        <a14:foregroundMark x1="8140" y1="53166" x2="8140" y2="53166"/>
                        <a14:foregroundMark x1="26163" y1="61861" x2="26163" y2="61861"/>
                        <a14:foregroundMark x1="31977" y1="91228" x2="31977" y2="91228"/>
                        <a14:foregroundMark x1="17558" y1="91762" x2="17558" y2="91762"/>
                        <a14:foregroundMark x1="29651" y1="66438" x2="29651" y2="66438"/>
                        <a14:foregroundMark x1="23488" y1="42334" x2="23488" y2="42334"/>
                        <a14:foregroundMark x1="24419" y1="40961" x2="24419" y2="40961"/>
                        <a14:foregroundMark x1="17907" y1="60870" x2="17907" y2="60870"/>
                        <a14:foregroundMark x1="22326" y1="38063" x2="22326" y2="38063"/>
                        <a14:foregroundMark x1="19419" y1="19527" x2="19419" y2="19527"/>
                        <a14:foregroundMark x1="31395" y1="5797" x2="31395" y2="5797"/>
                        <a14:foregroundMark x1="27326" y1="13349" x2="27326" y2="13349"/>
                        <a14:foregroundMark x1="15814" y1="27841" x2="15814" y2="27841"/>
                        <a14:foregroundMark x1="23488" y1="41724" x2="23488" y2="41724"/>
                        <a14:foregroundMark x1="24419" y1="42868" x2="24419" y2="42868"/>
                        <a14:foregroundMark x1="32326" y1="53928" x2="32326" y2="53928"/>
                        <a14:foregroundMark x1="83605" y1="13349" x2="83605" y2="13349"/>
                        <a14:foregroundMark x1="77674" y1="19680" x2="77674" y2="19680"/>
                        <a14:foregroundMark x1="77442" y1="33028" x2="77442" y2="33028"/>
                        <a14:foregroundMark x1="75000" y1="57208" x2="75000" y2="57208"/>
                        <a14:foregroundMark x1="76512" y1="56827" x2="76512" y2="56827"/>
                        <a14:foregroundMark x1="91512" y1="39588" x2="91512" y2="39588"/>
                        <a14:foregroundMark x1="92907" y1="31884" x2="92907" y2="31884"/>
                        <a14:foregroundMark x1="94419" y1="39054" x2="94419" y2="39054"/>
                        <a14:foregroundMark x1="93488" y1="26240" x2="90233" y2="27994"/>
                        <a14:foregroundMark x1="95698" y1="31426" x2="84767" y2="32265"/>
                        <a14:foregroundMark x1="84767" y1="32265" x2="81860" y2="29672"/>
                        <a14:foregroundMark x1="83140" y1="32723" x2="83140" y2="32723"/>
                        <a14:foregroundMark x1="83953" y1="31808" x2="81628" y2="33181"/>
                        <a14:foregroundMark x1="83605" y1="23036" x2="82674" y2="23951"/>
                        <a14:foregroundMark x1="75349" y1="27155" x2="75349" y2="27155"/>
                        <a14:foregroundMark x1="75930" y1="27002" x2="75349" y2="27231"/>
                        <a14:foregroundMark x1="26860" y1="20671" x2="26860" y2="20671"/>
                        <a14:foregroundMark x1="24884" y1="18917" x2="24884" y2="18917"/>
                        <a14:backgroundMark x1="65349" y1="39969" x2="65349" y2="39969"/>
                        <a14:backgroundMark x1="69419" y1="27079" x2="69419" y2="27079"/>
                        <a14:backgroundMark x1="82674" y1="27613" x2="82674" y2="27613"/>
                        <a14:backgroundMark x1="82674" y1="37452" x2="82674" y2="37452"/>
                        <a14:backgroundMark x1="82674" y1="36918" x2="82674" y2="36918"/>
                        <a14:backgroundMark x1="82442" y1="36690" x2="82442" y2="36690"/>
                        <a14:backgroundMark x1="80349" y1="36156" x2="80349" y2="36156"/>
                        <a14:backgroundMark x1="88837" y1="36156" x2="88837" y2="36156"/>
                        <a14:backgroundMark x1="73605" y1="38291" x2="73605" y2="38291"/>
                        <a14:backgroundMark x1="67326" y1="38673" x2="69767" y2="39054"/>
                        <a14:backgroundMark x1="90698" y1="25095" x2="80581" y2="27079"/>
                        <a14:backgroundMark x1="57326" y1="16247" x2="71163" y2="17162"/>
                        <a14:backgroundMark x1="90349" y1="17773" x2="80349" y2="17620"/>
                        <a14:backgroundMark x1="73488" y1="47216" x2="73488" y2="47216"/>
                        <a14:backgroundMark x1="94884" y1="35850" x2="92442" y2="35774"/>
                        <a14:backgroundMark x1="94070" y1="35622" x2="79070" y2="374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77" y="178904"/>
            <a:ext cx="4264046" cy="65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5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B6578-3A4F-448E-B4D7-11B8F505DBEE}"/>
              </a:ext>
            </a:extLst>
          </p:cNvPr>
          <p:cNvSpPr txBox="1"/>
          <p:nvPr/>
        </p:nvSpPr>
        <p:spPr>
          <a:xfrm>
            <a:off x="4813437" y="265044"/>
            <a:ext cx="2565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SHEFAA</a:t>
            </a: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34F10680-AF1D-40F0-8A3A-72B65BC5E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336036"/>
              </p:ext>
            </p:extLst>
          </p:nvPr>
        </p:nvGraphicFramePr>
        <p:xfrm>
          <a:off x="815009" y="2924270"/>
          <a:ext cx="10561982" cy="3644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B0176A78-D256-4647-8668-ED92CEF430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75" y="1034485"/>
            <a:ext cx="2514286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A8560D27-95F8-4790-8275-DF5EB6774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2"/>
          <a:stretch/>
        </p:blipFill>
        <p:spPr>
          <a:xfrm>
            <a:off x="884132" y="825086"/>
            <a:ext cx="10515600" cy="50501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2B14A5-1076-4E3A-8E69-A4F1C956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340285"/>
            <a:ext cx="1874730" cy="657462"/>
          </a:xfrm>
        </p:spPr>
        <p:txBody>
          <a:bodyPr anchor="b"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 descr="Website&#10;&#10;Description automatically generated">
            <a:extLst>
              <a:ext uri="{FF2B5EF4-FFF2-40B4-BE49-F238E27FC236}">
                <a16:creationId xmlns:a16="http://schemas.microsoft.com/office/drawing/2014/main" id="{18A89AC3-ACC4-4FB5-87C1-63DC8E1CC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30" y="2270252"/>
            <a:ext cx="4107768" cy="2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8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E0CC0-FD18-4E3A-A423-F279636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How we did it 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B943AA8-DAFB-4964-B7C9-57F010812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63251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F3F554D9-D7CB-48F3-870D-0CB5AA7A777F}"/>
              </a:ext>
            </a:extLst>
          </p:cNvPr>
          <p:cNvSpPr/>
          <p:nvPr/>
        </p:nvSpPr>
        <p:spPr>
          <a:xfrm>
            <a:off x="9740347" y="5223498"/>
            <a:ext cx="1058518" cy="33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A1E0F-EE03-412B-92A4-87D9DD2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3400" dirty="0"/>
              <a:t>What went well 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B64D-52CC-45B3-952A-37A2ABB35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 b="1" dirty="0"/>
              <a:t>Build The backend .</a:t>
            </a:r>
          </a:p>
          <a:p>
            <a:endParaRPr lang="en-US" sz="1800" b="1" dirty="0"/>
          </a:p>
          <a:p>
            <a:endParaRPr lang="en-US" sz="1800" dirty="0"/>
          </a:p>
        </p:txBody>
      </p:sp>
      <p:pic>
        <p:nvPicPr>
          <p:cNvPr id="5" name="Picture 4" descr="A picture containing indoor, wall, brick, stone&#10;&#10;Description automatically generated">
            <a:extLst>
              <a:ext uri="{FF2B5EF4-FFF2-40B4-BE49-F238E27FC236}">
                <a16:creationId xmlns:a16="http://schemas.microsoft.com/office/drawing/2014/main" id="{FCF8C1A5-F7DD-4C0A-8DCB-4C92FFCBA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r="2" b="2"/>
          <a:stretch/>
        </p:blipFill>
        <p:spPr>
          <a:xfrm>
            <a:off x="7494066" y="1219402"/>
            <a:ext cx="4237686" cy="4343672"/>
          </a:xfrm>
          <a:prstGeom prst="rect">
            <a:avLst/>
          </a:prstGeom>
        </p:spPr>
      </p:pic>
      <p:pic>
        <p:nvPicPr>
          <p:cNvPr id="7" name="Picture 6" descr="Internet with solid fill">
            <a:extLst>
              <a:ext uri="{FF2B5EF4-FFF2-40B4-BE49-F238E27FC236}">
                <a16:creationId xmlns:a16="http://schemas.microsoft.com/office/drawing/2014/main" id="{6AE6277E-2162-42B8-8265-734800AF4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22099" y="3355848"/>
            <a:ext cx="3259319" cy="32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368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70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Neue Haas Grotesk Text Pro</vt:lpstr>
      <vt:lpstr>Times New Roman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How we did it ? </vt:lpstr>
      <vt:lpstr>What went well ?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Nawwaf</dc:creator>
  <cp:lastModifiedBy>Haitham Nawwaf</cp:lastModifiedBy>
  <cp:revision>15</cp:revision>
  <dcterms:created xsi:type="dcterms:W3CDTF">2022-01-21T18:55:10Z</dcterms:created>
  <dcterms:modified xsi:type="dcterms:W3CDTF">2022-02-20T02:30:56Z</dcterms:modified>
</cp:coreProperties>
</file>