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65" r:id="rId2"/>
    <p:sldId id="268" r:id="rId3"/>
    <p:sldId id="259" r:id="rId4"/>
    <p:sldId id="258" r:id="rId5"/>
    <p:sldId id="26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FA59E"/>
    <a:srgbClr val="96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4B1A2-56E5-4516-9006-BF875C050BA5}" v="54" dt="2022-01-22T17:22:33.692"/>
    <p1510:client id="{41166F6D-EDD8-4FA1-A171-59664F94E3B9}" v="1" dt="2022-01-22T18:15:35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tham Nawwaf" userId="824de12aebc5e923" providerId="Windows Live" clId="Web-{41166F6D-EDD8-4FA1-A171-59664F94E3B9}"/>
    <pc:docChg chg="modSld">
      <pc:chgData name="Haitham Nawwaf" userId="824de12aebc5e923" providerId="Windows Live" clId="Web-{41166F6D-EDD8-4FA1-A171-59664F94E3B9}" dt="2022-01-22T18:15:35.419" v="0" actId="14100"/>
      <pc:docMkLst>
        <pc:docMk/>
      </pc:docMkLst>
      <pc:sldChg chg="modSp">
        <pc:chgData name="Haitham Nawwaf" userId="824de12aebc5e923" providerId="Windows Live" clId="Web-{41166F6D-EDD8-4FA1-A171-59664F94E3B9}" dt="2022-01-22T18:15:35.419" v="0" actId="14100"/>
        <pc:sldMkLst>
          <pc:docMk/>
          <pc:sldMk cId="3397221755" sldId="262"/>
        </pc:sldMkLst>
        <pc:spChg chg="mod">
          <ac:chgData name="Haitham Nawwaf" userId="824de12aebc5e923" providerId="Windows Live" clId="Web-{41166F6D-EDD8-4FA1-A171-59664F94E3B9}" dt="2022-01-22T18:15:35.419" v="0" actId="14100"/>
          <ac:spMkLst>
            <pc:docMk/>
            <pc:sldMk cId="3397221755" sldId="262"/>
            <ac:spMk id="3" creationId="{EF032CFB-1472-454A-9AEC-49AB736C5030}"/>
          </ac:spMkLst>
        </pc:spChg>
      </pc:sldChg>
    </pc:docChg>
  </pc:docChgLst>
  <pc:docChgLst>
    <pc:chgData name="Haitham Nawwaf" userId="824de12aebc5e923" providerId="LiveId" clId="{3F24B1A2-56E5-4516-9006-BF875C050BA5}"/>
    <pc:docChg chg="undo custSel modSld">
      <pc:chgData name="Haitham Nawwaf" userId="824de12aebc5e923" providerId="LiveId" clId="{3F24B1A2-56E5-4516-9006-BF875C050BA5}" dt="2022-01-22T17:23:43.887" v="291" actId="1038"/>
      <pc:docMkLst>
        <pc:docMk/>
      </pc:docMkLst>
      <pc:sldChg chg="modSp mod">
        <pc:chgData name="Haitham Nawwaf" userId="824de12aebc5e923" providerId="LiveId" clId="{3F24B1A2-56E5-4516-9006-BF875C050BA5}" dt="2022-01-22T15:38:05.622" v="45" actId="20577"/>
        <pc:sldMkLst>
          <pc:docMk/>
          <pc:sldMk cId="2017236898" sldId="260"/>
        </pc:sldMkLst>
        <pc:spChg chg="mod">
          <ac:chgData name="Haitham Nawwaf" userId="824de12aebc5e923" providerId="LiveId" clId="{3F24B1A2-56E5-4516-9006-BF875C050BA5}" dt="2022-01-22T15:38:05.622" v="45" actId="20577"/>
          <ac:spMkLst>
            <pc:docMk/>
            <pc:sldMk cId="2017236898" sldId="260"/>
            <ac:spMk id="3" creationId="{66C5B64D-52CC-45B3-952A-37A2ABB35B89}"/>
          </ac:spMkLst>
        </pc:spChg>
      </pc:sldChg>
      <pc:sldChg chg="addSp delSp modSp mod setBg">
        <pc:chgData name="Haitham Nawwaf" userId="824de12aebc5e923" providerId="LiveId" clId="{3F24B1A2-56E5-4516-9006-BF875C050BA5}" dt="2022-01-22T17:23:27.078" v="274" actId="20577"/>
        <pc:sldMkLst>
          <pc:docMk/>
          <pc:sldMk cId="1161430315" sldId="261"/>
        </pc:sldMkLst>
        <pc:spChg chg="mod">
          <ac:chgData name="Haitham Nawwaf" userId="824de12aebc5e923" providerId="LiveId" clId="{3F24B1A2-56E5-4516-9006-BF875C050BA5}" dt="2022-01-22T17:23:20.805" v="272" actId="20577"/>
          <ac:spMkLst>
            <pc:docMk/>
            <pc:sldMk cId="1161430315" sldId="261"/>
            <ac:spMk id="2" creationId="{4B40C6F3-7CC4-4E6D-8586-D35D249ADDCC}"/>
          </ac:spMkLst>
        </pc:spChg>
        <pc:spChg chg="mod">
          <ac:chgData name="Haitham Nawwaf" userId="824de12aebc5e923" providerId="LiveId" clId="{3F24B1A2-56E5-4516-9006-BF875C050BA5}" dt="2022-01-22T17:23:05.270" v="269" actId="1076"/>
          <ac:spMkLst>
            <pc:docMk/>
            <pc:sldMk cId="1161430315" sldId="261"/>
            <ac:spMk id="3" creationId="{D0FE7FC0-525A-4C54-8856-04A5372D9215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0" creationId="{5DF40726-9B19-4165-9C26-757D16E19E23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2" creationId="{2089CB41-F399-4AEB-980C-5BFB1049CBED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4" creationId="{1BFC967B-3DD6-463D-9DB9-6E4419AE0DAA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6" creationId="{F94AA2BD-2E3F-4B1D-8127-5744B8115311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7" creationId="{4BD02261-2DC8-4AA8-9E16-7751AE892445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8" creationId="{3D752CF2-2291-40B5-B462-C17B174C10BC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3" creationId="{0288C6B4-AFC3-407F-A595-EFFD38D4CCAF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5" creationId="{CF236821-17FE-429B-8D2C-08E13A64EA40}"/>
          </ac:spMkLst>
        </pc:spChg>
        <pc:spChg chg="add mod">
          <ac:chgData name="Haitham Nawwaf" userId="824de12aebc5e923" providerId="LiveId" clId="{3F24B1A2-56E5-4516-9006-BF875C050BA5}" dt="2022-01-22T17:23:27.078" v="274" actId="20577"/>
          <ac:spMkLst>
            <pc:docMk/>
            <pc:sldMk cId="1161430315" sldId="261"/>
            <ac:spMk id="26" creationId="{35436C4B-AE8B-4BE0-8689-165A5E84461A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7" creationId="{C0BDBCD2-E081-43AB-9119-C55465E59757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9" creationId="{98E79BE4-34FE-485A-98A5-92CE8F7C4743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31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3" creationId="{5DF40726-9B19-4165-9C26-757D16E19E23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4" creationId="{2089CB41-F399-4AEB-980C-5BFB1049CBED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5" creationId="{1BFC967B-3DD6-463D-9DB9-6E4419AE0DAA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7" creationId="{F94AA2BD-2E3F-4B1D-8127-5744B8115311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8" creationId="{4BD02261-2DC8-4AA8-9E16-7751AE892445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9" creationId="{3D752CF2-2291-40B5-B462-C17B174C10BC}"/>
          </ac:spMkLst>
        </pc:spChg>
        <pc:picChg chg="add mod">
          <ac:chgData name="Haitham Nawwaf" userId="824de12aebc5e923" providerId="LiveId" clId="{3F24B1A2-56E5-4516-9006-BF875C050BA5}" dt="2022-01-22T17:16:46.535" v="208" actId="26606"/>
          <ac:picMkLst>
            <pc:docMk/>
            <pc:sldMk cId="1161430315" sldId="261"/>
            <ac:picMk id="5" creationId="{86B9AC77-D001-42E1-923A-B123DDEA764C}"/>
          </ac:picMkLst>
        </pc:picChg>
        <pc:picChg chg="add mod">
          <ac:chgData name="Haitham Nawwaf" userId="824de12aebc5e923" providerId="LiveId" clId="{3F24B1A2-56E5-4516-9006-BF875C050BA5}" dt="2022-01-22T17:23:10.646" v="270" actId="1076"/>
          <ac:picMkLst>
            <pc:docMk/>
            <pc:sldMk cId="1161430315" sldId="261"/>
            <ac:picMk id="7" creationId="{476DCE7D-106F-4409-BEC7-BB4BD8174172}"/>
          </ac:picMkLst>
        </pc:picChg>
      </pc:sldChg>
      <pc:sldChg chg="addSp delSp modSp mod setBg setClrOvrMap">
        <pc:chgData name="Haitham Nawwaf" userId="824de12aebc5e923" providerId="LiveId" clId="{3F24B1A2-56E5-4516-9006-BF875C050BA5}" dt="2022-01-22T17:23:43.887" v="291" actId="1038"/>
        <pc:sldMkLst>
          <pc:docMk/>
          <pc:sldMk cId="3397221755" sldId="262"/>
        </pc:sldMkLst>
        <pc:spChg chg="mo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2" creationId="{8879B458-51D5-4F7C-8544-8AF4FB39F074}"/>
          </ac:spMkLst>
        </pc:spChg>
        <pc:spChg chg="mod ord">
          <ac:chgData name="Haitham Nawwaf" userId="824de12aebc5e923" providerId="LiveId" clId="{3F24B1A2-56E5-4516-9006-BF875C050BA5}" dt="2022-01-22T17:23:40.279" v="282" actId="20577"/>
          <ac:spMkLst>
            <pc:docMk/>
            <pc:sldMk cId="3397221755" sldId="262"/>
            <ac:spMk id="3" creationId="{EF032CFB-1472-454A-9AEC-49AB736C5030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0" creationId="{21A75659-5A6F-4F77-9679-678A00B9D8DC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2" creationId="{EFAEC92A-2230-45B0-A12F-07F9F9EA45AD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4" creationId="{55D4142C-5077-457F-A6AD-3FECFDB39685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6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18" creationId="{DF44879F-6698-4394-89D4-7B3CDB92E9A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19" creationId="{C65FD3B2-577C-49A0-B40E-4845C5D597CF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20" creationId="{7A0B5DEA-ADF6-4BA5-9307-147F0A4685A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21" creationId="{9DECDBF4-02B6-4BB4-B65B-B8107AD6A9E8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3" creationId="{79477870-C64A-4E35-8F2F-05B7114F3C74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4" creationId="{8AEA628B-C8FF-4D0B-B111-F101F580B15D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5" creationId="{42663BD0-064C-40FC-A331-F49FCA9536AA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7" creationId="{E45CA849-654C-4173-AD99-B3A2528275F5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8" creationId="{3E23A947-2D45-4208-AE2B-64948C87A3EB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9" creationId="{E5BBB0F9-6A59-4D02-A9C7-A2D6516684CE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1" creationId="{F94AA2BD-2E3F-4B1D-8127-5744B8115311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2" creationId="{4BD02261-2DC8-4AA8-9E16-7751AE892445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3" creationId="{3D752CF2-2291-40B5-B462-C17B174C10BC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5" creationId="{8380AD67-C5CA-4918-B4BB-C359BB03EEDD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6" creationId="{EABAD4DA-87BA-4F70-9EF0-45C6BCF17823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7" creationId="{915128D9-2797-47FA-B6FE-EC24E6B8437A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39" creationId="{7C432AFE-B3D2-4BFF-BF8F-96C27AFF1AC7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40" creationId="{AF2F604E-43BE-4DC3-B983-E071523364F8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41" creationId="{08C9B587-E65E-4B52-B37C-ABEBB6E87928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3" creationId="{8FC9BE17-9A7B-462D-AE50-3D8777387304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4" creationId="{3EBE8569-6AEC-4B8C-8D53-2DE337CDBA65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5" creationId="{55D4142C-5077-457F-A6AD-3FECFDB39685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6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48" creationId="{8108D317-7CBD-4897-BD1F-959436D2A3BE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49" creationId="{D6297641-8B9F-4767-9606-8A11313227BF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50" creationId="{D8F3CA65-EA00-46B4-9616-39E6853F7BED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2" creationId="{8FC9BE17-9A7B-462D-AE50-3D8777387304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3" creationId="{3EBE8569-6AEC-4B8C-8D53-2DE337CDBA65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4" creationId="{55D4142C-5077-457F-A6AD-3FECFDB39685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5" creationId="{7A5F0580-5EE9-419F-96EE-B6529EF6E7D0}"/>
          </ac:spMkLst>
        </pc:spChg>
        <pc:picChg chg="add mod ord">
          <ac:chgData name="Haitham Nawwaf" userId="824de12aebc5e923" providerId="LiveId" clId="{3F24B1A2-56E5-4516-9006-BF875C050BA5}" dt="2022-01-22T17:04:41.296" v="107" actId="26606"/>
          <ac:picMkLst>
            <pc:docMk/>
            <pc:sldMk cId="3397221755" sldId="262"/>
            <ac:picMk id="5" creationId="{AB90AC8E-4A35-4F50-89B9-763AB7AB4EAA}"/>
          </ac:picMkLst>
        </pc:picChg>
        <pc:picChg chg="add mod">
          <ac:chgData name="Haitham Nawwaf" userId="824de12aebc5e923" providerId="LiveId" clId="{3F24B1A2-56E5-4516-9006-BF875C050BA5}" dt="2022-01-22T17:10:33.382" v="171" actId="1076"/>
          <ac:picMkLst>
            <pc:docMk/>
            <pc:sldMk cId="3397221755" sldId="262"/>
            <ac:picMk id="7" creationId="{75002F90-D260-4ABA-B6B9-AD9A016B0952}"/>
          </ac:picMkLst>
        </pc:picChg>
        <pc:picChg chg="add mod">
          <ac:chgData name="Haitham Nawwaf" userId="824de12aebc5e923" providerId="LiveId" clId="{3F24B1A2-56E5-4516-9006-BF875C050BA5}" dt="2022-01-22T17:10:25.109" v="168" actId="1076"/>
          <ac:picMkLst>
            <pc:docMk/>
            <pc:sldMk cId="3397221755" sldId="262"/>
            <ac:picMk id="9" creationId="{1AAB400C-3C26-457D-B551-FD9686630502}"/>
          </ac:picMkLst>
        </pc:picChg>
        <pc:picChg chg="add mod modCrop">
          <ac:chgData name="Haitham Nawwaf" userId="824de12aebc5e923" providerId="LiveId" clId="{3F24B1A2-56E5-4516-9006-BF875C050BA5}" dt="2022-01-22T17:23:43.887" v="291" actId="1038"/>
          <ac:picMkLst>
            <pc:docMk/>
            <pc:sldMk cId="3397221755" sldId="262"/>
            <ac:picMk id="13" creationId="{4DC88CB5-3B18-4DF2-BD98-6E25BEA9ACE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B2252-E866-46A0-84C4-61996CDA11E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DA2B88-382C-4AF1-91DF-416DD4262E08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Trello</a:t>
          </a:r>
        </a:p>
      </dgm:t>
    </dgm:pt>
    <dgm:pt modelId="{A4876CAE-3C16-4DC6-8EC5-319C0C153190}" type="parTrans" cxnId="{00E1DA11-FAFE-4C23-987F-DAB736863B38}">
      <dgm:prSet/>
      <dgm:spPr/>
      <dgm:t>
        <a:bodyPr/>
        <a:lstStyle/>
        <a:p>
          <a:endParaRPr lang="en-US"/>
        </a:p>
      </dgm:t>
    </dgm:pt>
    <dgm:pt modelId="{5F9C8A15-7FFA-40DD-A9DE-F73665DD44E7}" type="sibTrans" cxnId="{00E1DA11-FAFE-4C23-987F-DAB736863B3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630808A-D055-4438-8749-9885C0AB4BAE}">
      <dgm:prSet custT="1"/>
      <dgm:spPr/>
      <dgm:t>
        <a:bodyPr/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WireFrame</a:t>
          </a:r>
          <a:endParaRPr lang="en-US" sz="2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51880FBD-09DF-49B2-A799-C6A972132DFA}" type="parTrans" cxnId="{A92611C8-0CDF-4457-B0AC-2713987FC85B}">
      <dgm:prSet/>
      <dgm:spPr/>
      <dgm:t>
        <a:bodyPr/>
        <a:lstStyle/>
        <a:p>
          <a:endParaRPr lang="en-US"/>
        </a:p>
      </dgm:t>
    </dgm:pt>
    <dgm:pt modelId="{9BB12029-3EF5-4043-BB13-166FB66D64EC}" type="sibTrans" cxnId="{A92611C8-0CDF-4457-B0AC-2713987FC85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B36C74F-4553-46A6-8D62-72EAC4950A8A}">
      <dgm:prSet custT="1"/>
      <dgm:spPr/>
      <dgm:t>
        <a:bodyPr/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ERDiagram</a:t>
          </a:r>
          <a:endParaRPr lang="en-US" sz="2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030E49A7-E2DE-4D99-99CE-0D41A4C4EE6E}" type="parTrans" cxnId="{C1F8D859-C807-4AA1-9C5A-15745CA7B940}">
      <dgm:prSet/>
      <dgm:spPr/>
      <dgm:t>
        <a:bodyPr/>
        <a:lstStyle/>
        <a:p>
          <a:endParaRPr lang="en-US"/>
        </a:p>
      </dgm:t>
    </dgm:pt>
    <dgm:pt modelId="{1A27FEB4-EBEA-4FC0-9EFE-058DE5333104}" type="sibTrans" cxnId="{C1F8D859-C807-4AA1-9C5A-15745CA7B9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3AB019F-D316-4DF2-AFF6-5D6974BFDF01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US" sz="2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Start</a:t>
          </a:r>
        </a:p>
      </dgm:t>
    </dgm:pt>
    <dgm:pt modelId="{42201116-A15A-4DB8-B6C7-97A72837C64E}" type="parTrans" cxnId="{1646BC6A-F94C-4828-AE9A-EB5E84FED6F4}">
      <dgm:prSet/>
      <dgm:spPr/>
      <dgm:t>
        <a:bodyPr/>
        <a:lstStyle/>
        <a:p>
          <a:endParaRPr lang="en-US"/>
        </a:p>
      </dgm:t>
    </dgm:pt>
    <dgm:pt modelId="{12833BB3-C489-4765-942C-0EFF3C2897C5}" type="sibTrans" cxnId="{1646BC6A-F94C-4828-AE9A-EB5E84FED6F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66503DF-E837-4049-A3EE-61B443AE27D5}" type="pres">
      <dgm:prSet presAssocID="{B1AB2252-E866-46A0-84C4-61996CDA11E8}" presName="linearFlow" presStyleCnt="0">
        <dgm:presLayoutVars>
          <dgm:dir/>
          <dgm:animLvl val="lvl"/>
          <dgm:resizeHandles val="exact"/>
        </dgm:presLayoutVars>
      </dgm:prSet>
      <dgm:spPr/>
    </dgm:pt>
    <dgm:pt modelId="{75F6D5F7-1EB9-403F-9BE9-3163A58ADEA6}" type="pres">
      <dgm:prSet presAssocID="{AFDA2B88-382C-4AF1-91DF-416DD4262E08}" presName="compositeNode" presStyleCnt="0"/>
      <dgm:spPr/>
    </dgm:pt>
    <dgm:pt modelId="{FD89F497-7DDA-40CD-8799-4A2D5DD7BA0B}" type="pres">
      <dgm:prSet presAssocID="{AFDA2B88-382C-4AF1-91DF-416DD4262E0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E85C64A-748F-41F1-BAC9-E321FA62F47D}" type="pres">
      <dgm:prSet presAssocID="{AFDA2B88-382C-4AF1-91DF-416DD4262E08}" presName="parSh" presStyleCnt="0"/>
      <dgm:spPr/>
    </dgm:pt>
    <dgm:pt modelId="{BCEB4A99-B2D4-45D1-B36D-D89512FCCB38}" type="pres">
      <dgm:prSet presAssocID="{AFDA2B88-382C-4AF1-91DF-416DD4262E08}" presName="lineNode" presStyleLbl="alignAccFollowNode1" presStyleIdx="0" presStyleCnt="12"/>
      <dgm:spPr/>
    </dgm:pt>
    <dgm:pt modelId="{BCCEE62C-2750-469F-8967-77A66A7C91C7}" type="pres">
      <dgm:prSet presAssocID="{AFDA2B88-382C-4AF1-91DF-416DD4262E08}" presName="lineArrowNode" presStyleLbl="alignAccFollowNode1" presStyleIdx="1" presStyleCnt="12"/>
      <dgm:spPr/>
    </dgm:pt>
    <dgm:pt modelId="{C2C65956-44A1-4E6E-8240-71FAF093705C}" type="pres">
      <dgm:prSet presAssocID="{5F9C8A15-7FFA-40DD-A9DE-F73665DD44E7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0C7C705E-EE3E-43CB-93D9-42724F2D3862}" type="pres">
      <dgm:prSet presAssocID="{5F9C8A15-7FFA-40DD-A9DE-F73665DD44E7}" presName="spacerBetweenCircleAndCallout" presStyleCnt="0">
        <dgm:presLayoutVars/>
      </dgm:prSet>
      <dgm:spPr/>
    </dgm:pt>
    <dgm:pt modelId="{C65D23F9-169B-45BB-99F9-0675FFAE33B7}" type="pres">
      <dgm:prSet presAssocID="{AFDA2B88-382C-4AF1-91DF-416DD4262E08}" presName="nodeText" presStyleLbl="alignAccFollowNode1" presStyleIdx="2" presStyleCnt="12">
        <dgm:presLayoutVars>
          <dgm:bulletEnabled val="1"/>
        </dgm:presLayoutVars>
      </dgm:prSet>
      <dgm:spPr/>
    </dgm:pt>
    <dgm:pt modelId="{D7BBA5BB-1F8A-4E1B-A289-0313991599BA}" type="pres">
      <dgm:prSet presAssocID="{5F9C8A15-7FFA-40DD-A9DE-F73665DD44E7}" presName="sibTransComposite" presStyleCnt="0"/>
      <dgm:spPr/>
    </dgm:pt>
    <dgm:pt modelId="{484B025A-364D-498B-A147-5B10F9F68623}" type="pres">
      <dgm:prSet presAssocID="{6630808A-D055-4438-8749-9885C0AB4BAE}" presName="compositeNode" presStyleCnt="0"/>
      <dgm:spPr/>
    </dgm:pt>
    <dgm:pt modelId="{3ED03ED8-824D-4EAF-BEBD-581EE92BA00F}" type="pres">
      <dgm:prSet presAssocID="{6630808A-D055-4438-8749-9885C0AB4BA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3088B30-8086-490D-974C-98973AEF6D9B}" type="pres">
      <dgm:prSet presAssocID="{6630808A-D055-4438-8749-9885C0AB4BAE}" presName="parSh" presStyleCnt="0"/>
      <dgm:spPr/>
    </dgm:pt>
    <dgm:pt modelId="{BE04A231-97D0-42B8-ACC2-2C2D8BBFF7B1}" type="pres">
      <dgm:prSet presAssocID="{6630808A-D055-4438-8749-9885C0AB4BAE}" presName="lineNode" presStyleLbl="alignAccFollowNode1" presStyleIdx="3" presStyleCnt="12"/>
      <dgm:spPr/>
    </dgm:pt>
    <dgm:pt modelId="{97A17C7E-8361-4A2F-861A-E3ED27217C2D}" type="pres">
      <dgm:prSet presAssocID="{6630808A-D055-4438-8749-9885C0AB4BAE}" presName="lineArrowNode" presStyleLbl="alignAccFollowNode1" presStyleIdx="4" presStyleCnt="12"/>
      <dgm:spPr/>
    </dgm:pt>
    <dgm:pt modelId="{768C5740-B78C-421C-A020-D94A0B1169E2}" type="pres">
      <dgm:prSet presAssocID="{9BB12029-3EF5-4043-BB13-166FB66D64EC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675501C9-54E5-4632-978D-A92CAC44A12A}" type="pres">
      <dgm:prSet presAssocID="{9BB12029-3EF5-4043-BB13-166FB66D64EC}" presName="spacerBetweenCircleAndCallout" presStyleCnt="0">
        <dgm:presLayoutVars/>
      </dgm:prSet>
      <dgm:spPr/>
    </dgm:pt>
    <dgm:pt modelId="{61E6C9FD-E238-45BC-B9FA-885D59BAA6E6}" type="pres">
      <dgm:prSet presAssocID="{6630808A-D055-4438-8749-9885C0AB4BAE}" presName="nodeText" presStyleLbl="alignAccFollowNode1" presStyleIdx="5" presStyleCnt="12">
        <dgm:presLayoutVars>
          <dgm:bulletEnabled val="1"/>
        </dgm:presLayoutVars>
      </dgm:prSet>
      <dgm:spPr/>
    </dgm:pt>
    <dgm:pt modelId="{160D0065-E7D3-4358-B8DA-170FD55FC481}" type="pres">
      <dgm:prSet presAssocID="{9BB12029-3EF5-4043-BB13-166FB66D64EC}" presName="sibTransComposite" presStyleCnt="0"/>
      <dgm:spPr/>
    </dgm:pt>
    <dgm:pt modelId="{68DF584D-B9A2-4964-B907-535C41B5FC5C}" type="pres">
      <dgm:prSet presAssocID="{1B36C74F-4553-46A6-8D62-72EAC4950A8A}" presName="compositeNode" presStyleCnt="0"/>
      <dgm:spPr/>
    </dgm:pt>
    <dgm:pt modelId="{CB572567-125E-480D-B051-97DEFAFBB3C2}" type="pres">
      <dgm:prSet presAssocID="{1B36C74F-4553-46A6-8D62-72EAC4950A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0F2585E-22C2-4158-BAC5-AF25A0B90E06}" type="pres">
      <dgm:prSet presAssocID="{1B36C74F-4553-46A6-8D62-72EAC4950A8A}" presName="parSh" presStyleCnt="0"/>
      <dgm:spPr/>
    </dgm:pt>
    <dgm:pt modelId="{0232887C-306F-412E-BE57-A1A3B9B59FFD}" type="pres">
      <dgm:prSet presAssocID="{1B36C74F-4553-46A6-8D62-72EAC4950A8A}" presName="lineNode" presStyleLbl="alignAccFollowNode1" presStyleIdx="6" presStyleCnt="12"/>
      <dgm:spPr/>
    </dgm:pt>
    <dgm:pt modelId="{AC70B5F4-177A-44C7-8C67-0FB8943C9B94}" type="pres">
      <dgm:prSet presAssocID="{1B36C74F-4553-46A6-8D62-72EAC4950A8A}" presName="lineArrowNode" presStyleLbl="alignAccFollowNode1" presStyleIdx="7" presStyleCnt="12"/>
      <dgm:spPr/>
    </dgm:pt>
    <dgm:pt modelId="{73D29B8C-BBFB-4075-9BFE-6AED92A676DF}" type="pres">
      <dgm:prSet presAssocID="{1A27FEB4-EBEA-4FC0-9EFE-058DE5333104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81693070-35CE-40A1-AE75-6EE6AC63A74D}" type="pres">
      <dgm:prSet presAssocID="{1A27FEB4-EBEA-4FC0-9EFE-058DE5333104}" presName="spacerBetweenCircleAndCallout" presStyleCnt="0">
        <dgm:presLayoutVars/>
      </dgm:prSet>
      <dgm:spPr/>
    </dgm:pt>
    <dgm:pt modelId="{1434719A-7D81-46F3-AA92-85A80A796799}" type="pres">
      <dgm:prSet presAssocID="{1B36C74F-4553-46A6-8D62-72EAC4950A8A}" presName="nodeText" presStyleLbl="alignAccFollowNode1" presStyleIdx="8" presStyleCnt="12">
        <dgm:presLayoutVars>
          <dgm:bulletEnabled val="1"/>
        </dgm:presLayoutVars>
      </dgm:prSet>
      <dgm:spPr/>
    </dgm:pt>
    <dgm:pt modelId="{A83EA24D-622D-40A2-ABBF-95570B1B7B77}" type="pres">
      <dgm:prSet presAssocID="{1A27FEB4-EBEA-4FC0-9EFE-058DE5333104}" presName="sibTransComposite" presStyleCnt="0"/>
      <dgm:spPr/>
    </dgm:pt>
    <dgm:pt modelId="{696DF9F1-E0DE-4396-900C-76623836CE92}" type="pres">
      <dgm:prSet presAssocID="{83AB019F-D316-4DF2-AFF6-5D6974BFDF01}" presName="compositeNode" presStyleCnt="0"/>
      <dgm:spPr/>
    </dgm:pt>
    <dgm:pt modelId="{0C1E3BEE-CA20-4B93-9299-959C63269997}" type="pres">
      <dgm:prSet presAssocID="{83AB019F-D316-4DF2-AFF6-5D6974BFDF0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40CCC6-FED8-4BB5-9618-7A73C480209C}" type="pres">
      <dgm:prSet presAssocID="{83AB019F-D316-4DF2-AFF6-5D6974BFDF01}" presName="parSh" presStyleCnt="0"/>
      <dgm:spPr/>
    </dgm:pt>
    <dgm:pt modelId="{A573A25D-E743-436B-941C-1715630A6A9A}" type="pres">
      <dgm:prSet presAssocID="{83AB019F-D316-4DF2-AFF6-5D6974BFDF01}" presName="lineNode" presStyleLbl="alignAccFollowNode1" presStyleIdx="9" presStyleCnt="12"/>
      <dgm:spPr/>
    </dgm:pt>
    <dgm:pt modelId="{B1AE91A8-5F70-4A87-9738-F2D4FB191D1F}" type="pres">
      <dgm:prSet presAssocID="{83AB019F-D316-4DF2-AFF6-5D6974BFDF01}" presName="lineArrowNode" presStyleLbl="alignAccFollowNode1" presStyleIdx="10" presStyleCnt="12"/>
      <dgm:spPr/>
    </dgm:pt>
    <dgm:pt modelId="{F76D536F-EF06-4A94-BABB-3FB3A8E38324}" type="pres">
      <dgm:prSet presAssocID="{12833BB3-C489-4765-942C-0EFF3C2897C5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472EC76E-C870-4628-8494-2CC133690051}" type="pres">
      <dgm:prSet presAssocID="{12833BB3-C489-4765-942C-0EFF3C2897C5}" presName="spacerBetweenCircleAndCallout" presStyleCnt="0">
        <dgm:presLayoutVars/>
      </dgm:prSet>
      <dgm:spPr/>
    </dgm:pt>
    <dgm:pt modelId="{0A38D76F-6714-48BD-B970-2080A591A1C1}" type="pres">
      <dgm:prSet presAssocID="{83AB019F-D316-4DF2-AFF6-5D6974BFDF01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CF6A070C-D499-42F2-AC08-F883D7AE6B86}" type="presOf" srcId="{1A27FEB4-EBEA-4FC0-9EFE-058DE5333104}" destId="{73D29B8C-BBFB-4075-9BFE-6AED92A676DF}" srcOrd="0" destOrd="0" presId="urn:microsoft.com/office/officeart/2016/7/layout/LinearArrowProcessNumbered"/>
    <dgm:cxn modelId="{00E1DA11-FAFE-4C23-987F-DAB736863B38}" srcId="{B1AB2252-E866-46A0-84C4-61996CDA11E8}" destId="{AFDA2B88-382C-4AF1-91DF-416DD4262E08}" srcOrd="0" destOrd="0" parTransId="{A4876CAE-3C16-4DC6-8EC5-319C0C153190}" sibTransId="{5F9C8A15-7FFA-40DD-A9DE-F73665DD44E7}"/>
    <dgm:cxn modelId="{50999A22-E27D-4AE7-8AA4-218A21838F84}" type="presOf" srcId="{1B36C74F-4553-46A6-8D62-72EAC4950A8A}" destId="{1434719A-7D81-46F3-AA92-85A80A796799}" srcOrd="0" destOrd="0" presId="urn:microsoft.com/office/officeart/2016/7/layout/LinearArrowProcessNumbered"/>
    <dgm:cxn modelId="{2336623D-D002-4F93-925A-50D365B32913}" type="presOf" srcId="{5F9C8A15-7FFA-40DD-A9DE-F73665DD44E7}" destId="{C2C65956-44A1-4E6E-8240-71FAF093705C}" srcOrd="0" destOrd="0" presId="urn:microsoft.com/office/officeart/2016/7/layout/LinearArrowProcessNumbered"/>
    <dgm:cxn modelId="{1E794C5F-E11F-48D7-B664-3C79661F7641}" type="presOf" srcId="{B1AB2252-E866-46A0-84C4-61996CDA11E8}" destId="{366503DF-E837-4049-A3EE-61B443AE27D5}" srcOrd="0" destOrd="0" presId="urn:microsoft.com/office/officeart/2016/7/layout/LinearArrowProcessNumbered"/>
    <dgm:cxn modelId="{1646BC6A-F94C-4828-AE9A-EB5E84FED6F4}" srcId="{B1AB2252-E866-46A0-84C4-61996CDA11E8}" destId="{83AB019F-D316-4DF2-AFF6-5D6974BFDF01}" srcOrd="3" destOrd="0" parTransId="{42201116-A15A-4DB8-B6C7-97A72837C64E}" sibTransId="{12833BB3-C489-4765-942C-0EFF3C2897C5}"/>
    <dgm:cxn modelId="{23FC2D55-CE26-44D7-AE81-DDFECE2AF95E}" type="presOf" srcId="{6630808A-D055-4438-8749-9885C0AB4BAE}" destId="{61E6C9FD-E238-45BC-B9FA-885D59BAA6E6}" srcOrd="0" destOrd="0" presId="urn:microsoft.com/office/officeart/2016/7/layout/LinearArrowProcessNumbered"/>
    <dgm:cxn modelId="{C1F8D859-C807-4AA1-9C5A-15745CA7B940}" srcId="{B1AB2252-E866-46A0-84C4-61996CDA11E8}" destId="{1B36C74F-4553-46A6-8D62-72EAC4950A8A}" srcOrd="2" destOrd="0" parTransId="{030E49A7-E2DE-4D99-99CE-0D41A4C4EE6E}" sibTransId="{1A27FEB4-EBEA-4FC0-9EFE-058DE5333104}"/>
    <dgm:cxn modelId="{8E85E7AE-3385-4831-AF38-BB34294B8C87}" type="presOf" srcId="{AFDA2B88-382C-4AF1-91DF-416DD4262E08}" destId="{C65D23F9-169B-45BB-99F9-0675FFAE33B7}" srcOrd="0" destOrd="0" presId="urn:microsoft.com/office/officeart/2016/7/layout/LinearArrowProcessNumbered"/>
    <dgm:cxn modelId="{A92611C8-0CDF-4457-B0AC-2713987FC85B}" srcId="{B1AB2252-E866-46A0-84C4-61996CDA11E8}" destId="{6630808A-D055-4438-8749-9885C0AB4BAE}" srcOrd="1" destOrd="0" parTransId="{51880FBD-09DF-49B2-A799-C6A972132DFA}" sibTransId="{9BB12029-3EF5-4043-BB13-166FB66D64EC}"/>
    <dgm:cxn modelId="{2AE800CF-C593-42AF-A9EF-50F4D4F1D17B}" type="presOf" srcId="{12833BB3-C489-4765-942C-0EFF3C2897C5}" destId="{F76D536F-EF06-4A94-BABB-3FB3A8E38324}" srcOrd="0" destOrd="0" presId="urn:microsoft.com/office/officeart/2016/7/layout/LinearArrowProcessNumbered"/>
    <dgm:cxn modelId="{E3CBE2D4-784C-4484-8342-C233F7952856}" type="presOf" srcId="{83AB019F-D316-4DF2-AFF6-5D6974BFDF01}" destId="{0A38D76F-6714-48BD-B970-2080A591A1C1}" srcOrd="0" destOrd="0" presId="urn:microsoft.com/office/officeart/2016/7/layout/LinearArrowProcessNumbered"/>
    <dgm:cxn modelId="{B10405F5-E094-4E2D-BA72-BBD6BC1273DA}" type="presOf" srcId="{9BB12029-3EF5-4043-BB13-166FB66D64EC}" destId="{768C5740-B78C-421C-A020-D94A0B1169E2}" srcOrd="0" destOrd="0" presId="urn:microsoft.com/office/officeart/2016/7/layout/LinearArrowProcessNumbered"/>
    <dgm:cxn modelId="{99723295-D8BD-4B11-869A-641F284EB65C}" type="presParOf" srcId="{366503DF-E837-4049-A3EE-61B443AE27D5}" destId="{75F6D5F7-1EB9-403F-9BE9-3163A58ADEA6}" srcOrd="0" destOrd="0" presId="urn:microsoft.com/office/officeart/2016/7/layout/LinearArrowProcessNumbered"/>
    <dgm:cxn modelId="{2526D485-41B2-49BA-8A21-0F50D5BE279D}" type="presParOf" srcId="{75F6D5F7-1EB9-403F-9BE9-3163A58ADEA6}" destId="{FD89F497-7DDA-40CD-8799-4A2D5DD7BA0B}" srcOrd="0" destOrd="0" presId="urn:microsoft.com/office/officeart/2016/7/layout/LinearArrowProcessNumbered"/>
    <dgm:cxn modelId="{649A546C-965F-47F8-B28B-56C3586857AE}" type="presParOf" srcId="{75F6D5F7-1EB9-403F-9BE9-3163A58ADEA6}" destId="{AE85C64A-748F-41F1-BAC9-E321FA62F47D}" srcOrd="1" destOrd="0" presId="urn:microsoft.com/office/officeart/2016/7/layout/LinearArrowProcessNumbered"/>
    <dgm:cxn modelId="{44D6E350-A0D5-4363-91C0-53869872983B}" type="presParOf" srcId="{AE85C64A-748F-41F1-BAC9-E321FA62F47D}" destId="{BCEB4A99-B2D4-45D1-B36D-D89512FCCB38}" srcOrd="0" destOrd="0" presId="urn:microsoft.com/office/officeart/2016/7/layout/LinearArrowProcessNumbered"/>
    <dgm:cxn modelId="{5A9BC5ED-3E75-4361-94F2-CEC384245010}" type="presParOf" srcId="{AE85C64A-748F-41F1-BAC9-E321FA62F47D}" destId="{BCCEE62C-2750-469F-8967-77A66A7C91C7}" srcOrd="1" destOrd="0" presId="urn:microsoft.com/office/officeart/2016/7/layout/LinearArrowProcessNumbered"/>
    <dgm:cxn modelId="{08E1331C-3F90-449F-85D4-21B7F8B74A21}" type="presParOf" srcId="{AE85C64A-748F-41F1-BAC9-E321FA62F47D}" destId="{C2C65956-44A1-4E6E-8240-71FAF093705C}" srcOrd="2" destOrd="0" presId="urn:microsoft.com/office/officeart/2016/7/layout/LinearArrowProcessNumbered"/>
    <dgm:cxn modelId="{E466B7DB-A080-4F15-8A5E-8BED1612341D}" type="presParOf" srcId="{AE85C64A-748F-41F1-BAC9-E321FA62F47D}" destId="{0C7C705E-EE3E-43CB-93D9-42724F2D3862}" srcOrd="3" destOrd="0" presId="urn:microsoft.com/office/officeart/2016/7/layout/LinearArrowProcessNumbered"/>
    <dgm:cxn modelId="{11F6FD65-DD68-4313-824C-E5CB16A712FC}" type="presParOf" srcId="{75F6D5F7-1EB9-403F-9BE9-3163A58ADEA6}" destId="{C65D23F9-169B-45BB-99F9-0675FFAE33B7}" srcOrd="2" destOrd="0" presId="urn:microsoft.com/office/officeart/2016/7/layout/LinearArrowProcessNumbered"/>
    <dgm:cxn modelId="{578FAE8F-25EB-4ABF-9867-883F740EC56C}" type="presParOf" srcId="{366503DF-E837-4049-A3EE-61B443AE27D5}" destId="{D7BBA5BB-1F8A-4E1B-A289-0313991599BA}" srcOrd="1" destOrd="0" presId="urn:microsoft.com/office/officeart/2016/7/layout/LinearArrowProcessNumbered"/>
    <dgm:cxn modelId="{D85DB568-2F68-4C8B-9692-5D0078E20667}" type="presParOf" srcId="{366503DF-E837-4049-A3EE-61B443AE27D5}" destId="{484B025A-364D-498B-A147-5B10F9F68623}" srcOrd="2" destOrd="0" presId="urn:microsoft.com/office/officeart/2016/7/layout/LinearArrowProcessNumbered"/>
    <dgm:cxn modelId="{544B1BC6-E026-49EB-B386-8C61FC99A296}" type="presParOf" srcId="{484B025A-364D-498B-A147-5B10F9F68623}" destId="{3ED03ED8-824D-4EAF-BEBD-581EE92BA00F}" srcOrd="0" destOrd="0" presId="urn:microsoft.com/office/officeart/2016/7/layout/LinearArrowProcessNumbered"/>
    <dgm:cxn modelId="{0691B30B-AB2D-47EF-A96A-7862635D407F}" type="presParOf" srcId="{484B025A-364D-498B-A147-5B10F9F68623}" destId="{63088B30-8086-490D-974C-98973AEF6D9B}" srcOrd="1" destOrd="0" presId="urn:microsoft.com/office/officeart/2016/7/layout/LinearArrowProcessNumbered"/>
    <dgm:cxn modelId="{DCE3077D-AE99-4836-85C7-4E6DAB3506F5}" type="presParOf" srcId="{63088B30-8086-490D-974C-98973AEF6D9B}" destId="{BE04A231-97D0-42B8-ACC2-2C2D8BBFF7B1}" srcOrd="0" destOrd="0" presId="urn:microsoft.com/office/officeart/2016/7/layout/LinearArrowProcessNumbered"/>
    <dgm:cxn modelId="{8D0FAE74-9F4B-48BA-BBE7-32B131ADFDB4}" type="presParOf" srcId="{63088B30-8086-490D-974C-98973AEF6D9B}" destId="{97A17C7E-8361-4A2F-861A-E3ED27217C2D}" srcOrd="1" destOrd="0" presId="urn:microsoft.com/office/officeart/2016/7/layout/LinearArrowProcessNumbered"/>
    <dgm:cxn modelId="{B7D43308-AA1B-4043-BC3B-E3447FA9356B}" type="presParOf" srcId="{63088B30-8086-490D-974C-98973AEF6D9B}" destId="{768C5740-B78C-421C-A020-D94A0B1169E2}" srcOrd="2" destOrd="0" presId="urn:microsoft.com/office/officeart/2016/7/layout/LinearArrowProcessNumbered"/>
    <dgm:cxn modelId="{80999BF2-FE7D-4C01-9DEF-E824B4873114}" type="presParOf" srcId="{63088B30-8086-490D-974C-98973AEF6D9B}" destId="{675501C9-54E5-4632-978D-A92CAC44A12A}" srcOrd="3" destOrd="0" presId="urn:microsoft.com/office/officeart/2016/7/layout/LinearArrowProcessNumbered"/>
    <dgm:cxn modelId="{340BA2BC-CB0E-4E52-8EAD-22498DF91741}" type="presParOf" srcId="{484B025A-364D-498B-A147-5B10F9F68623}" destId="{61E6C9FD-E238-45BC-B9FA-885D59BAA6E6}" srcOrd="2" destOrd="0" presId="urn:microsoft.com/office/officeart/2016/7/layout/LinearArrowProcessNumbered"/>
    <dgm:cxn modelId="{AAFB2F77-9D7C-47FD-A902-EE53B9D47EC7}" type="presParOf" srcId="{366503DF-E837-4049-A3EE-61B443AE27D5}" destId="{160D0065-E7D3-4358-B8DA-170FD55FC481}" srcOrd="3" destOrd="0" presId="urn:microsoft.com/office/officeart/2016/7/layout/LinearArrowProcessNumbered"/>
    <dgm:cxn modelId="{0476E86C-4319-460B-B936-616F8A6FF768}" type="presParOf" srcId="{366503DF-E837-4049-A3EE-61B443AE27D5}" destId="{68DF584D-B9A2-4964-B907-535C41B5FC5C}" srcOrd="4" destOrd="0" presId="urn:microsoft.com/office/officeart/2016/7/layout/LinearArrowProcessNumbered"/>
    <dgm:cxn modelId="{31995BBF-0830-4D3E-8762-153D2A51F84A}" type="presParOf" srcId="{68DF584D-B9A2-4964-B907-535C41B5FC5C}" destId="{CB572567-125E-480D-B051-97DEFAFBB3C2}" srcOrd="0" destOrd="0" presId="urn:microsoft.com/office/officeart/2016/7/layout/LinearArrowProcessNumbered"/>
    <dgm:cxn modelId="{8B40AE46-5ED0-4144-BEC1-2BA52566EB5D}" type="presParOf" srcId="{68DF584D-B9A2-4964-B907-535C41B5FC5C}" destId="{C0F2585E-22C2-4158-BAC5-AF25A0B90E06}" srcOrd="1" destOrd="0" presId="urn:microsoft.com/office/officeart/2016/7/layout/LinearArrowProcessNumbered"/>
    <dgm:cxn modelId="{E330AA3C-7B60-476E-94D5-B6B50DD6B133}" type="presParOf" srcId="{C0F2585E-22C2-4158-BAC5-AF25A0B90E06}" destId="{0232887C-306F-412E-BE57-A1A3B9B59FFD}" srcOrd="0" destOrd="0" presId="urn:microsoft.com/office/officeart/2016/7/layout/LinearArrowProcessNumbered"/>
    <dgm:cxn modelId="{09CC34BA-4049-4529-A724-6792C27A50DF}" type="presParOf" srcId="{C0F2585E-22C2-4158-BAC5-AF25A0B90E06}" destId="{AC70B5F4-177A-44C7-8C67-0FB8943C9B94}" srcOrd="1" destOrd="0" presId="urn:microsoft.com/office/officeart/2016/7/layout/LinearArrowProcessNumbered"/>
    <dgm:cxn modelId="{043AE8A9-C7AF-48CB-B36F-8266546B6670}" type="presParOf" srcId="{C0F2585E-22C2-4158-BAC5-AF25A0B90E06}" destId="{73D29B8C-BBFB-4075-9BFE-6AED92A676DF}" srcOrd="2" destOrd="0" presId="urn:microsoft.com/office/officeart/2016/7/layout/LinearArrowProcessNumbered"/>
    <dgm:cxn modelId="{3E05604B-5917-4F7D-9D6B-C93538514BE2}" type="presParOf" srcId="{C0F2585E-22C2-4158-BAC5-AF25A0B90E06}" destId="{81693070-35CE-40A1-AE75-6EE6AC63A74D}" srcOrd="3" destOrd="0" presId="urn:microsoft.com/office/officeart/2016/7/layout/LinearArrowProcessNumbered"/>
    <dgm:cxn modelId="{46990F2E-5893-496D-9B15-D7F12E71C99F}" type="presParOf" srcId="{68DF584D-B9A2-4964-B907-535C41B5FC5C}" destId="{1434719A-7D81-46F3-AA92-85A80A796799}" srcOrd="2" destOrd="0" presId="urn:microsoft.com/office/officeart/2016/7/layout/LinearArrowProcessNumbered"/>
    <dgm:cxn modelId="{D1CB2064-C467-4DA8-BC5B-4EECFE850409}" type="presParOf" srcId="{366503DF-E837-4049-A3EE-61B443AE27D5}" destId="{A83EA24D-622D-40A2-ABBF-95570B1B7B77}" srcOrd="5" destOrd="0" presId="urn:microsoft.com/office/officeart/2016/7/layout/LinearArrowProcessNumbered"/>
    <dgm:cxn modelId="{3239F10E-8F15-45CE-95AC-7A975B48AEC6}" type="presParOf" srcId="{366503DF-E837-4049-A3EE-61B443AE27D5}" destId="{696DF9F1-E0DE-4396-900C-76623836CE92}" srcOrd="6" destOrd="0" presId="urn:microsoft.com/office/officeart/2016/7/layout/LinearArrowProcessNumbered"/>
    <dgm:cxn modelId="{C337ED80-7C94-42FE-90FC-B76937522262}" type="presParOf" srcId="{696DF9F1-E0DE-4396-900C-76623836CE92}" destId="{0C1E3BEE-CA20-4B93-9299-959C63269997}" srcOrd="0" destOrd="0" presId="urn:microsoft.com/office/officeart/2016/7/layout/LinearArrowProcessNumbered"/>
    <dgm:cxn modelId="{D1C8EE00-0BDD-43D0-B122-3FB756D41D6A}" type="presParOf" srcId="{696DF9F1-E0DE-4396-900C-76623836CE92}" destId="{7040CCC6-FED8-4BB5-9618-7A73C480209C}" srcOrd="1" destOrd="0" presId="urn:microsoft.com/office/officeart/2016/7/layout/LinearArrowProcessNumbered"/>
    <dgm:cxn modelId="{B025FF5B-B77F-4E40-85CC-050B7BEA85AC}" type="presParOf" srcId="{7040CCC6-FED8-4BB5-9618-7A73C480209C}" destId="{A573A25D-E743-436B-941C-1715630A6A9A}" srcOrd="0" destOrd="0" presId="urn:microsoft.com/office/officeart/2016/7/layout/LinearArrowProcessNumbered"/>
    <dgm:cxn modelId="{1AC786D8-E168-4BC1-8836-6C40A3EAB47D}" type="presParOf" srcId="{7040CCC6-FED8-4BB5-9618-7A73C480209C}" destId="{B1AE91A8-5F70-4A87-9738-F2D4FB191D1F}" srcOrd="1" destOrd="0" presId="urn:microsoft.com/office/officeart/2016/7/layout/LinearArrowProcessNumbered"/>
    <dgm:cxn modelId="{4F8C9D01-493D-4CC9-91D7-107B957A35D5}" type="presParOf" srcId="{7040CCC6-FED8-4BB5-9618-7A73C480209C}" destId="{F76D536F-EF06-4A94-BABB-3FB3A8E38324}" srcOrd="2" destOrd="0" presId="urn:microsoft.com/office/officeart/2016/7/layout/LinearArrowProcessNumbered"/>
    <dgm:cxn modelId="{8681EAA1-6816-4E37-975A-B58864D91706}" type="presParOf" srcId="{7040CCC6-FED8-4BB5-9618-7A73C480209C}" destId="{472EC76E-C870-4628-8494-2CC133690051}" srcOrd="3" destOrd="0" presId="urn:microsoft.com/office/officeart/2016/7/layout/LinearArrowProcessNumbered"/>
    <dgm:cxn modelId="{D19F50F0-FB50-4333-A95A-148025CF842B}" type="presParOf" srcId="{696DF9F1-E0DE-4396-900C-76623836CE92}" destId="{0A38D76F-6714-48BD-B970-2080A591A1C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B4A99-B2D4-45D1-B36D-D89512FCCB38}">
      <dsp:nvSpPr>
        <dsp:cNvPr id="0" name=""/>
        <dsp:cNvSpPr/>
      </dsp:nvSpPr>
      <dsp:spPr>
        <a:xfrm>
          <a:off x="1314449" y="1113145"/>
          <a:ext cx="105156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EE62C-2750-469F-8967-77A66A7C91C7}">
      <dsp:nvSpPr>
        <dsp:cNvPr id="0" name=""/>
        <dsp:cNvSpPr/>
      </dsp:nvSpPr>
      <dsp:spPr>
        <a:xfrm>
          <a:off x="2429103" y="1024847"/>
          <a:ext cx="120929" cy="22708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65956-44A1-4E6E-8240-71FAF093705C}">
      <dsp:nvSpPr>
        <dsp:cNvPr id="0" name=""/>
        <dsp:cNvSpPr/>
      </dsp:nvSpPr>
      <dsp:spPr>
        <a:xfrm>
          <a:off x="634866" y="565042"/>
          <a:ext cx="1096277" cy="10962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5412" y="725588"/>
        <a:ext cx="775185" cy="775185"/>
      </dsp:txXfrm>
    </dsp:sp>
    <dsp:sp modelId="{C65D23F9-169B-45BB-99F9-0675FFAE33B7}">
      <dsp:nvSpPr>
        <dsp:cNvPr id="0" name=""/>
        <dsp:cNvSpPr/>
      </dsp:nvSpPr>
      <dsp:spPr>
        <a:xfrm>
          <a:off x="0" y="1826917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ctr" defTabSz="12446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Trello</a:t>
          </a:r>
        </a:p>
      </dsp:txBody>
      <dsp:txXfrm>
        <a:off x="0" y="2220037"/>
        <a:ext cx="2366010" cy="1572480"/>
      </dsp:txXfrm>
    </dsp:sp>
    <dsp:sp modelId="{BE04A231-97D0-42B8-ACC2-2C2D8BBFF7B1}">
      <dsp:nvSpPr>
        <dsp:cNvPr id="0" name=""/>
        <dsp:cNvSpPr/>
      </dsp:nvSpPr>
      <dsp:spPr>
        <a:xfrm>
          <a:off x="2628899" y="1113109"/>
          <a:ext cx="236601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17C7E-8361-4A2F-861A-E3ED27217C2D}">
      <dsp:nvSpPr>
        <dsp:cNvPr id="0" name=""/>
        <dsp:cNvSpPr/>
      </dsp:nvSpPr>
      <dsp:spPr>
        <a:xfrm>
          <a:off x="5058003" y="1024814"/>
          <a:ext cx="120929" cy="227130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C5740-B78C-421C-A020-D94A0B1169E2}">
      <dsp:nvSpPr>
        <dsp:cNvPr id="0" name=""/>
        <dsp:cNvSpPr/>
      </dsp:nvSpPr>
      <dsp:spPr>
        <a:xfrm>
          <a:off x="3263766" y="565006"/>
          <a:ext cx="1096277" cy="10962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24312" y="725552"/>
        <a:ext cx="775185" cy="775185"/>
      </dsp:txXfrm>
    </dsp:sp>
    <dsp:sp modelId="{61E6C9FD-E238-45BC-B9FA-885D59BAA6E6}">
      <dsp:nvSpPr>
        <dsp:cNvPr id="0" name=""/>
        <dsp:cNvSpPr/>
      </dsp:nvSpPr>
      <dsp:spPr>
        <a:xfrm>
          <a:off x="2628899" y="1826878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WireFrame</a:t>
          </a:r>
          <a:endParaRPr lang="en-US" sz="2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628899" y="2219998"/>
        <a:ext cx="2366010" cy="1572480"/>
      </dsp:txXfrm>
    </dsp:sp>
    <dsp:sp modelId="{0232887C-306F-412E-BE57-A1A3B9B59FFD}">
      <dsp:nvSpPr>
        <dsp:cNvPr id="0" name=""/>
        <dsp:cNvSpPr/>
      </dsp:nvSpPr>
      <dsp:spPr>
        <a:xfrm>
          <a:off x="5257800" y="1113126"/>
          <a:ext cx="2366010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0B5F4-177A-44C7-8C67-0FB8943C9B94}">
      <dsp:nvSpPr>
        <dsp:cNvPr id="0" name=""/>
        <dsp:cNvSpPr/>
      </dsp:nvSpPr>
      <dsp:spPr>
        <a:xfrm>
          <a:off x="7686903" y="1024828"/>
          <a:ext cx="120929" cy="227143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29B8C-BBFB-4075-9BFE-6AED92A676DF}">
      <dsp:nvSpPr>
        <dsp:cNvPr id="0" name=""/>
        <dsp:cNvSpPr/>
      </dsp:nvSpPr>
      <dsp:spPr>
        <a:xfrm>
          <a:off x="5892666" y="565023"/>
          <a:ext cx="1096277" cy="10962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53212" y="725569"/>
        <a:ext cx="775185" cy="775185"/>
      </dsp:txXfrm>
    </dsp:sp>
    <dsp:sp modelId="{1434719A-7D81-46F3-AA92-85A80A796799}">
      <dsp:nvSpPr>
        <dsp:cNvPr id="0" name=""/>
        <dsp:cNvSpPr/>
      </dsp:nvSpPr>
      <dsp:spPr>
        <a:xfrm>
          <a:off x="5257800" y="1826917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ERDiagram</a:t>
          </a:r>
          <a:endParaRPr lang="en-US" sz="2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257800" y="2220037"/>
        <a:ext cx="2366010" cy="1572480"/>
      </dsp:txXfrm>
    </dsp:sp>
    <dsp:sp modelId="{A573A25D-E743-436B-941C-1715630A6A9A}">
      <dsp:nvSpPr>
        <dsp:cNvPr id="0" name=""/>
        <dsp:cNvSpPr/>
      </dsp:nvSpPr>
      <dsp:spPr>
        <a:xfrm>
          <a:off x="7886700" y="1113126"/>
          <a:ext cx="1183005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D536F-EF06-4A94-BABB-3FB3A8E38324}">
      <dsp:nvSpPr>
        <dsp:cNvPr id="0" name=""/>
        <dsp:cNvSpPr/>
      </dsp:nvSpPr>
      <dsp:spPr>
        <a:xfrm>
          <a:off x="8521566" y="565023"/>
          <a:ext cx="1096277" cy="10962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682112" y="725569"/>
        <a:ext cx="775185" cy="775185"/>
      </dsp:txXfrm>
    </dsp:sp>
    <dsp:sp modelId="{0A38D76F-6714-48BD-B970-2080A591A1C1}">
      <dsp:nvSpPr>
        <dsp:cNvPr id="0" name=""/>
        <dsp:cNvSpPr/>
      </dsp:nvSpPr>
      <dsp:spPr>
        <a:xfrm>
          <a:off x="7886700" y="1826917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ctr" defTabSz="12446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Start</a:t>
          </a:r>
        </a:p>
      </dsp:txBody>
      <dsp:txXfrm>
        <a:off x="7886700" y="2220037"/>
        <a:ext cx="2366010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8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2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1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8AED1D-E82C-486D-816F-9B5C90085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4" t="4017" r="2464" b="5591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47DF9-8561-4ABD-A849-A91362C7B191}"/>
              </a:ext>
            </a:extLst>
          </p:cNvPr>
          <p:cNvSpPr txBox="1"/>
          <p:nvPr/>
        </p:nvSpPr>
        <p:spPr>
          <a:xfrm>
            <a:off x="481029" y="3739895"/>
            <a:ext cx="3439121" cy="77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cap="all" baseline="0" dirty="0">
                <a:latin typeface="+mj-lt"/>
                <a:ea typeface="+mj-ea"/>
                <a:cs typeface="+mj-cs"/>
              </a:rPr>
              <a:t>IYAD SAADEH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AB46B-89D5-4E5A-AF83-EEF05361DBD9}"/>
              </a:ext>
            </a:extLst>
          </p:cNvPr>
          <p:cNvSpPr txBox="1"/>
          <p:nvPr/>
        </p:nvSpPr>
        <p:spPr>
          <a:xfrm>
            <a:off x="481029" y="4729799"/>
            <a:ext cx="3630440" cy="16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i="1" cap="all" baseline="0" dirty="0">
                <a:latin typeface="+mj-lt"/>
                <a:ea typeface="+mj-ea"/>
                <a:cs typeface="+mj-cs"/>
              </a:rPr>
              <a:t>Full Stack JavaScript Developer</a:t>
            </a:r>
          </a:p>
        </p:txBody>
      </p:sp>
    </p:spTree>
    <p:extLst>
      <p:ext uri="{BB962C8B-B14F-4D97-AF65-F5344CB8AC3E}">
        <p14:creationId xmlns:p14="http://schemas.microsoft.com/office/powerpoint/2010/main" val="377725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726FD-E286-4319-9B2F-9EDC7C133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6" r="2300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AD6CE-C832-4F14-8EFD-EAD980DD0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 dirty="0"/>
              <a:t>Project 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F0CFDB6-64A0-4E3B-AF7E-01D104B984B9}"/>
              </a:ext>
            </a:extLst>
          </p:cNvPr>
          <p:cNvSpPr txBox="1">
            <a:spLocks/>
          </p:cNvSpPr>
          <p:nvPr/>
        </p:nvSpPr>
        <p:spPr>
          <a:xfrm>
            <a:off x="435310" y="3510924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FF0000"/>
                </a:solidFill>
              </a:rPr>
              <a:t>Netflix</a:t>
            </a:r>
            <a:r>
              <a:rPr lang="en-US" sz="4400" b="1" dirty="0"/>
              <a:t> Clone </a:t>
            </a:r>
          </a:p>
        </p:txBody>
      </p:sp>
    </p:spTree>
    <p:extLst>
      <p:ext uri="{BB962C8B-B14F-4D97-AF65-F5344CB8AC3E}">
        <p14:creationId xmlns:p14="http://schemas.microsoft.com/office/powerpoint/2010/main" val="1868749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E0CC0-FD18-4E3A-A423-F279636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How we did it 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B943AA8-DAFB-4964-B7C9-57F010812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84965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F3F554D9-D7CB-48F3-870D-0CB5AA7A777F}"/>
              </a:ext>
            </a:extLst>
          </p:cNvPr>
          <p:cNvSpPr/>
          <p:nvPr/>
        </p:nvSpPr>
        <p:spPr>
          <a:xfrm>
            <a:off x="9740347" y="5223498"/>
            <a:ext cx="1058518" cy="33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A8560D27-95F8-4790-8275-DF5EB6774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2"/>
          <a:stretch/>
        </p:blipFill>
        <p:spPr>
          <a:xfrm>
            <a:off x="884132" y="825086"/>
            <a:ext cx="10515600" cy="50501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2B14A5-1076-4E3A-8E69-A4F1C956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3" y="1340285"/>
            <a:ext cx="1874730" cy="657462"/>
          </a:xfrm>
        </p:spPr>
        <p:txBody>
          <a:bodyPr anchor="b"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89AC3-ACC4-4FB5-87C1-63DC8E1CC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2330" y="2227634"/>
            <a:ext cx="4107768" cy="25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CF8C1A5-F7DD-4C0A-8DCB-4C92FFCBA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87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BA1E0F-EE03-412B-92A4-87D9DD2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What went well 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B64D-52CC-45B3-952A-37A2ABB35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dirty="0"/>
              <a:t>Build The backend .</a:t>
            </a:r>
          </a:p>
          <a:p>
            <a:endParaRPr lang="en-US" sz="2000" b="1" dirty="0"/>
          </a:p>
          <a:p>
            <a:endParaRPr lang="en-US" sz="2000" dirty="0"/>
          </a:p>
          <a:p>
            <a:r>
              <a:rPr lang="en-US" sz="2000" b="1" dirty="0"/>
              <a:t>Build The </a:t>
            </a:r>
            <a:r>
              <a:rPr lang="en-US" sz="2000" b="1" dirty="0" err="1"/>
              <a:t>FrontEnd</a:t>
            </a:r>
            <a:r>
              <a:rPr lang="en-US" sz="2000" b="1" dirty="0"/>
              <a:t> .</a:t>
            </a:r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7236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498C-8B12-4959-9EBB-88722876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79916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The End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D1C801-D45F-497A-892F-503FA82E21F7}"/>
              </a:ext>
            </a:extLst>
          </p:cNvPr>
          <p:cNvSpPr txBox="1">
            <a:spLocks/>
          </p:cNvSpPr>
          <p:nvPr/>
        </p:nvSpPr>
        <p:spPr>
          <a:xfrm>
            <a:off x="3373955" y="2518493"/>
            <a:ext cx="6268770" cy="1536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298700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Neue Haas Grotesk Text Pro</vt:lpstr>
      <vt:lpstr>Times New Roman</vt:lpstr>
      <vt:lpstr>AccentBoxVTI</vt:lpstr>
      <vt:lpstr>PowerPoint Presentation</vt:lpstr>
      <vt:lpstr>PowerPoint Presentation</vt:lpstr>
      <vt:lpstr>How we did it ? </vt:lpstr>
      <vt:lpstr>Demo</vt:lpstr>
      <vt:lpstr>What went well ?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Nawwaf</dc:creator>
  <cp:lastModifiedBy>IYAD SAADEH</cp:lastModifiedBy>
  <cp:revision>16</cp:revision>
  <dcterms:created xsi:type="dcterms:W3CDTF">2022-01-21T18:55:10Z</dcterms:created>
  <dcterms:modified xsi:type="dcterms:W3CDTF">2022-03-20T00:11:42Z</dcterms:modified>
</cp:coreProperties>
</file>