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70" r:id="rId2"/>
    <p:sldId id="271" r:id="rId3"/>
    <p:sldId id="272" r:id="rId4"/>
    <p:sldId id="274" r:id="rId5"/>
    <p:sldId id="257" r:id="rId6"/>
    <p:sldId id="258" r:id="rId7"/>
    <p:sldId id="259" r:id="rId8"/>
    <p:sldId id="26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  <a:srgbClr val="FFA59E"/>
    <a:srgbClr val="96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4B1A2-56E5-4516-9006-BF875C050BA5}" v="54" dt="2022-01-22T17:22:33.692"/>
    <p1510:client id="{41166F6D-EDD8-4FA1-A171-59664F94E3B9}" v="1" dt="2022-01-22T18:15:35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tham Nawwaf" userId="824de12aebc5e923" providerId="Windows Live" clId="Web-{41166F6D-EDD8-4FA1-A171-59664F94E3B9}"/>
    <pc:docChg chg="modSld">
      <pc:chgData name="Haitham Nawwaf" userId="824de12aebc5e923" providerId="Windows Live" clId="Web-{41166F6D-EDD8-4FA1-A171-59664F94E3B9}" dt="2022-01-22T18:15:35.419" v="0" actId="14100"/>
      <pc:docMkLst>
        <pc:docMk/>
      </pc:docMkLst>
      <pc:sldChg chg="modSp">
        <pc:chgData name="Haitham Nawwaf" userId="824de12aebc5e923" providerId="Windows Live" clId="Web-{41166F6D-EDD8-4FA1-A171-59664F94E3B9}" dt="2022-01-22T18:15:35.419" v="0" actId="14100"/>
        <pc:sldMkLst>
          <pc:docMk/>
          <pc:sldMk cId="3397221755" sldId="262"/>
        </pc:sldMkLst>
        <pc:spChg chg="mod">
          <ac:chgData name="Haitham Nawwaf" userId="824de12aebc5e923" providerId="Windows Live" clId="Web-{41166F6D-EDD8-4FA1-A171-59664F94E3B9}" dt="2022-01-22T18:15:35.419" v="0" actId="14100"/>
          <ac:spMkLst>
            <pc:docMk/>
            <pc:sldMk cId="3397221755" sldId="262"/>
            <ac:spMk id="3" creationId="{EF032CFB-1472-454A-9AEC-49AB736C5030}"/>
          </ac:spMkLst>
        </pc:spChg>
      </pc:sldChg>
    </pc:docChg>
  </pc:docChgLst>
  <pc:docChgLst>
    <pc:chgData name="Haitham Nawwaf" userId="824de12aebc5e923" providerId="LiveId" clId="{3F24B1A2-56E5-4516-9006-BF875C050BA5}"/>
    <pc:docChg chg="undo custSel modSld">
      <pc:chgData name="Haitham Nawwaf" userId="824de12aebc5e923" providerId="LiveId" clId="{3F24B1A2-56E5-4516-9006-BF875C050BA5}" dt="2022-01-22T17:23:43.887" v="291" actId="1038"/>
      <pc:docMkLst>
        <pc:docMk/>
      </pc:docMkLst>
      <pc:sldChg chg="modSp mod">
        <pc:chgData name="Haitham Nawwaf" userId="824de12aebc5e923" providerId="LiveId" clId="{3F24B1A2-56E5-4516-9006-BF875C050BA5}" dt="2022-01-22T15:38:05.622" v="45" actId="20577"/>
        <pc:sldMkLst>
          <pc:docMk/>
          <pc:sldMk cId="2017236898" sldId="260"/>
        </pc:sldMkLst>
        <pc:spChg chg="mod">
          <ac:chgData name="Haitham Nawwaf" userId="824de12aebc5e923" providerId="LiveId" clId="{3F24B1A2-56E5-4516-9006-BF875C050BA5}" dt="2022-01-22T15:38:05.622" v="45" actId="20577"/>
          <ac:spMkLst>
            <pc:docMk/>
            <pc:sldMk cId="2017236898" sldId="260"/>
            <ac:spMk id="3" creationId="{66C5B64D-52CC-45B3-952A-37A2ABB35B89}"/>
          </ac:spMkLst>
        </pc:spChg>
      </pc:sldChg>
      <pc:sldChg chg="addSp delSp modSp mod setBg">
        <pc:chgData name="Haitham Nawwaf" userId="824de12aebc5e923" providerId="LiveId" clId="{3F24B1A2-56E5-4516-9006-BF875C050BA5}" dt="2022-01-22T17:23:27.078" v="274" actId="20577"/>
        <pc:sldMkLst>
          <pc:docMk/>
          <pc:sldMk cId="1161430315" sldId="261"/>
        </pc:sldMkLst>
        <pc:spChg chg="mod">
          <ac:chgData name="Haitham Nawwaf" userId="824de12aebc5e923" providerId="LiveId" clId="{3F24B1A2-56E5-4516-9006-BF875C050BA5}" dt="2022-01-22T17:23:20.805" v="272" actId="20577"/>
          <ac:spMkLst>
            <pc:docMk/>
            <pc:sldMk cId="1161430315" sldId="261"/>
            <ac:spMk id="2" creationId="{4B40C6F3-7CC4-4E6D-8586-D35D249ADDCC}"/>
          </ac:spMkLst>
        </pc:spChg>
        <pc:spChg chg="mod">
          <ac:chgData name="Haitham Nawwaf" userId="824de12aebc5e923" providerId="LiveId" clId="{3F24B1A2-56E5-4516-9006-BF875C050BA5}" dt="2022-01-22T17:23:05.270" v="269" actId="1076"/>
          <ac:spMkLst>
            <pc:docMk/>
            <pc:sldMk cId="1161430315" sldId="261"/>
            <ac:spMk id="3" creationId="{D0FE7FC0-525A-4C54-8856-04A5372D9215}"/>
          </ac:spMkLst>
        </pc:spChg>
        <pc:spChg chg="add del">
          <ac:chgData name="Haitham Nawwaf" userId="824de12aebc5e923" providerId="LiveId" clId="{3F24B1A2-56E5-4516-9006-BF875C050BA5}" dt="2022-01-22T17:13:31.262" v="176" actId="26606"/>
          <ac:spMkLst>
            <pc:docMk/>
            <pc:sldMk cId="1161430315" sldId="261"/>
            <ac:spMk id="10" creationId="{5DF40726-9B19-4165-9C26-757D16E19E23}"/>
          </ac:spMkLst>
        </pc:spChg>
        <pc:spChg chg="add del">
          <ac:chgData name="Haitham Nawwaf" userId="824de12aebc5e923" providerId="LiveId" clId="{3F24B1A2-56E5-4516-9006-BF875C050BA5}" dt="2022-01-22T17:13:31.262" v="176" actId="26606"/>
          <ac:spMkLst>
            <pc:docMk/>
            <pc:sldMk cId="1161430315" sldId="261"/>
            <ac:spMk id="12" creationId="{2089CB41-F399-4AEB-980C-5BFB1049CBED}"/>
          </ac:spMkLst>
        </pc:spChg>
        <pc:spChg chg="add del">
          <ac:chgData name="Haitham Nawwaf" userId="824de12aebc5e923" providerId="LiveId" clId="{3F24B1A2-56E5-4516-9006-BF875C050BA5}" dt="2022-01-22T17:13:31.262" v="176" actId="26606"/>
          <ac:spMkLst>
            <pc:docMk/>
            <pc:sldMk cId="1161430315" sldId="261"/>
            <ac:spMk id="14" creationId="{1BFC967B-3DD6-463D-9DB9-6E4419AE0DAA}"/>
          </ac:spMkLst>
        </pc:spChg>
        <pc:spChg chg="add del">
          <ac:chgData name="Haitham Nawwaf" userId="824de12aebc5e923" providerId="LiveId" clId="{3F24B1A2-56E5-4516-9006-BF875C050BA5}" dt="2022-01-22T17:16:46.535" v="208" actId="26606"/>
          <ac:spMkLst>
            <pc:docMk/>
            <pc:sldMk cId="1161430315" sldId="261"/>
            <ac:spMk id="16" creationId="{F94AA2BD-2E3F-4B1D-8127-5744B8115311}"/>
          </ac:spMkLst>
        </pc:spChg>
        <pc:spChg chg="add del">
          <ac:chgData name="Haitham Nawwaf" userId="824de12aebc5e923" providerId="LiveId" clId="{3F24B1A2-56E5-4516-9006-BF875C050BA5}" dt="2022-01-22T17:16:46.535" v="208" actId="26606"/>
          <ac:spMkLst>
            <pc:docMk/>
            <pc:sldMk cId="1161430315" sldId="261"/>
            <ac:spMk id="17" creationId="{4BD02261-2DC8-4AA8-9E16-7751AE892445}"/>
          </ac:spMkLst>
        </pc:spChg>
        <pc:spChg chg="add del">
          <ac:chgData name="Haitham Nawwaf" userId="824de12aebc5e923" providerId="LiveId" clId="{3F24B1A2-56E5-4516-9006-BF875C050BA5}" dt="2022-01-22T17:16:46.535" v="208" actId="26606"/>
          <ac:spMkLst>
            <pc:docMk/>
            <pc:sldMk cId="1161430315" sldId="261"/>
            <ac:spMk id="18" creationId="{3D752CF2-2291-40B5-B462-C17B174C10BC}"/>
          </ac:spMkLst>
        </pc:spChg>
        <pc:spChg chg="add del">
          <ac:chgData name="Haitham Nawwaf" userId="824de12aebc5e923" providerId="LiveId" clId="{3F24B1A2-56E5-4516-9006-BF875C050BA5}" dt="2022-01-22T17:16:45.485" v="205" actId="26606"/>
          <ac:spMkLst>
            <pc:docMk/>
            <pc:sldMk cId="1161430315" sldId="261"/>
            <ac:spMk id="23" creationId="{0288C6B4-AFC3-407F-A595-EFFD38D4CCAF}"/>
          </ac:spMkLst>
        </pc:spChg>
        <pc:spChg chg="add del">
          <ac:chgData name="Haitham Nawwaf" userId="824de12aebc5e923" providerId="LiveId" clId="{3F24B1A2-56E5-4516-9006-BF875C050BA5}" dt="2022-01-22T17:16:45.485" v="205" actId="26606"/>
          <ac:spMkLst>
            <pc:docMk/>
            <pc:sldMk cId="1161430315" sldId="261"/>
            <ac:spMk id="25" creationId="{CF236821-17FE-429B-8D2C-08E13A64EA40}"/>
          </ac:spMkLst>
        </pc:spChg>
        <pc:spChg chg="add mod">
          <ac:chgData name="Haitham Nawwaf" userId="824de12aebc5e923" providerId="LiveId" clId="{3F24B1A2-56E5-4516-9006-BF875C050BA5}" dt="2022-01-22T17:23:27.078" v="274" actId="20577"/>
          <ac:spMkLst>
            <pc:docMk/>
            <pc:sldMk cId="1161430315" sldId="261"/>
            <ac:spMk id="26" creationId="{35436C4B-AE8B-4BE0-8689-165A5E84461A}"/>
          </ac:spMkLst>
        </pc:spChg>
        <pc:spChg chg="add del">
          <ac:chgData name="Haitham Nawwaf" userId="824de12aebc5e923" providerId="LiveId" clId="{3F24B1A2-56E5-4516-9006-BF875C050BA5}" dt="2022-01-22T17:16:45.485" v="205" actId="26606"/>
          <ac:spMkLst>
            <pc:docMk/>
            <pc:sldMk cId="1161430315" sldId="261"/>
            <ac:spMk id="27" creationId="{C0BDBCD2-E081-43AB-9119-C55465E59757}"/>
          </ac:spMkLst>
        </pc:spChg>
        <pc:spChg chg="add del">
          <ac:chgData name="Haitham Nawwaf" userId="824de12aebc5e923" providerId="LiveId" clId="{3F24B1A2-56E5-4516-9006-BF875C050BA5}" dt="2022-01-22T17:16:45.485" v="205" actId="26606"/>
          <ac:spMkLst>
            <pc:docMk/>
            <pc:sldMk cId="1161430315" sldId="261"/>
            <ac:spMk id="29" creationId="{98E79BE4-34FE-485A-98A5-92CE8F7C4743}"/>
          </ac:spMkLst>
        </pc:spChg>
        <pc:spChg chg="add del">
          <ac:chgData name="Haitham Nawwaf" userId="824de12aebc5e923" providerId="LiveId" clId="{3F24B1A2-56E5-4516-9006-BF875C050BA5}" dt="2022-01-22T17:16:45.485" v="205" actId="26606"/>
          <ac:spMkLst>
            <pc:docMk/>
            <pc:sldMk cId="1161430315" sldId="261"/>
            <ac:spMk id="31" creationId="{7A5F0580-5EE9-419F-96EE-B6529EF6E7D0}"/>
          </ac:spMkLst>
        </pc:spChg>
        <pc:spChg chg="add del">
          <ac:chgData name="Haitham Nawwaf" userId="824de12aebc5e923" providerId="LiveId" clId="{3F24B1A2-56E5-4516-9006-BF875C050BA5}" dt="2022-01-22T17:16:46.525" v="207" actId="26606"/>
          <ac:spMkLst>
            <pc:docMk/>
            <pc:sldMk cId="1161430315" sldId="261"/>
            <ac:spMk id="33" creationId="{5DF40726-9B19-4165-9C26-757D16E19E23}"/>
          </ac:spMkLst>
        </pc:spChg>
        <pc:spChg chg="add del">
          <ac:chgData name="Haitham Nawwaf" userId="824de12aebc5e923" providerId="LiveId" clId="{3F24B1A2-56E5-4516-9006-BF875C050BA5}" dt="2022-01-22T17:16:46.525" v="207" actId="26606"/>
          <ac:spMkLst>
            <pc:docMk/>
            <pc:sldMk cId="1161430315" sldId="261"/>
            <ac:spMk id="34" creationId="{2089CB41-F399-4AEB-980C-5BFB1049CBED}"/>
          </ac:spMkLst>
        </pc:spChg>
        <pc:spChg chg="add del">
          <ac:chgData name="Haitham Nawwaf" userId="824de12aebc5e923" providerId="LiveId" clId="{3F24B1A2-56E5-4516-9006-BF875C050BA5}" dt="2022-01-22T17:16:46.525" v="207" actId="26606"/>
          <ac:spMkLst>
            <pc:docMk/>
            <pc:sldMk cId="1161430315" sldId="261"/>
            <ac:spMk id="35" creationId="{1BFC967B-3DD6-463D-9DB9-6E4419AE0DAA}"/>
          </ac:spMkLst>
        </pc:spChg>
        <pc:spChg chg="add">
          <ac:chgData name="Haitham Nawwaf" userId="824de12aebc5e923" providerId="LiveId" clId="{3F24B1A2-56E5-4516-9006-BF875C050BA5}" dt="2022-01-22T17:16:46.535" v="208" actId="26606"/>
          <ac:spMkLst>
            <pc:docMk/>
            <pc:sldMk cId="1161430315" sldId="261"/>
            <ac:spMk id="37" creationId="{F94AA2BD-2E3F-4B1D-8127-5744B8115311}"/>
          </ac:spMkLst>
        </pc:spChg>
        <pc:spChg chg="add">
          <ac:chgData name="Haitham Nawwaf" userId="824de12aebc5e923" providerId="LiveId" clId="{3F24B1A2-56E5-4516-9006-BF875C050BA5}" dt="2022-01-22T17:16:46.535" v="208" actId="26606"/>
          <ac:spMkLst>
            <pc:docMk/>
            <pc:sldMk cId="1161430315" sldId="261"/>
            <ac:spMk id="38" creationId="{4BD02261-2DC8-4AA8-9E16-7751AE892445}"/>
          </ac:spMkLst>
        </pc:spChg>
        <pc:spChg chg="add">
          <ac:chgData name="Haitham Nawwaf" userId="824de12aebc5e923" providerId="LiveId" clId="{3F24B1A2-56E5-4516-9006-BF875C050BA5}" dt="2022-01-22T17:16:46.535" v="208" actId="26606"/>
          <ac:spMkLst>
            <pc:docMk/>
            <pc:sldMk cId="1161430315" sldId="261"/>
            <ac:spMk id="39" creationId="{3D752CF2-2291-40B5-B462-C17B174C10BC}"/>
          </ac:spMkLst>
        </pc:spChg>
        <pc:picChg chg="add mod">
          <ac:chgData name="Haitham Nawwaf" userId="824de12aebc5e923" providerId="LiveId" clId="{3F24B1A2-56E5-4516-9006-BF875C050BA5}" dt="2022-01-22T17:16:46.535" v="208" actId="26606"/>
          <ac:picMkLst>
            <pc:docMk/>
            <pc:sldMk cId="1161430315" sldId="261"/>
            <ac:picMk id="5" creationId="{86B9AC77-D001-42E1-923A-B123DDEA764C}"/>
          </ac:picMkLst>
        </pc:picChg>
        <pc:picChg chg="add mod">
          <ac:chgData name="Haitham Nawwaf" userId="824de12aebc5e923" providerId="LiveId" clId="{3F24B1A2-56E5-4516-9006-BF875C050BA5}" dt="2022-01-22T17:23:10.646" v="270" actId="1076"/>
          <ac:picMkLst>
            <pc:docMk/>
            <pc:sldMk cId="1161430315" sldId="261"/>
            <ac:picMk id="7" creationId="{476DCE7D-106F-4409-BEC7-BB4BD8174172}"/>
          </ac:picMkLst>
        </pc:picChg>
      </pc:sldChg>
      <pc:sldChg chg="addSp delSp modSp mod setBg setClrOvrMap">
        <pc:chgData name="Haitham Nawwaf" userId="824de12aebc5e923" providerId="LiveId" clId="{3F24B1A2-56E5-4516-9006-BF875C050BA5}" dt="2022-01-22T17:23:43.887" v="291" actId="1038"/>
        <pc:sldMkLst>
          <pc:docMk/>
          <pc:sldMk cId="3397221755" sldId="262"/>
        </pc:sldMkLst>
        <pc:spChg chg="mod">
          <ac:chgData name="Haitham Nawwaf" userId="824de12aebc5e923" providerId="LiveId" clId="{3F24B1A2-56E5-4516-9006-BF875C050BA5}" dt="2022-01-22T17:04:41.296" v="107" actId="26606"/>
          <ac:spMkLst>
            <pc:docMk/>
            <pc:sldMk cId="3397221755" sldId="262"/>
            <ac:spMk id="2" creationId="{8879B458-51D5-4F7C-8544-8AF4FB39F074}"/>
          </ac:spMkLst>
        </pc:spChg>
        <pc:spChg chg="mod ord">
          <ac:chgData name="Haitham Nawwaf" userId="824de12aebc5e923" providerId="LiveId" clId="{3F24B1A2-56E5-4516-9006-BF875C050BA5}" dt="2022-01-22T17:23:40.279" v="282" actId="20577"/>
          <ac:spMkLst>
            <pc:docMk/>
            <pc:sldMk cId="3397221755" sldId="262"/>
            <ac:spMk id="3" creationId="{EF032CFB-1472-454A-9AEC-49AB736C5030}"/>
          </ac:spMkLst>
        </pc:spChg>
        <pc:spChg chg="add del">
          <ac:chgData name="Haitham Nawwaf" userId="824de12aebc5e923" providerId="LiveId" clId="{3F24B1A2-56E5-4516-9006-BF875C050BA5}" dt="2022-01-22T17:04:15.222" v="90" actId="26606"/>
          <ac:spMkLst>
            <pc:docMk/>
            <pc:sldMk cId="3397221755" sldId="262"/>
            <ac:spMk id="10" creationId="{21A75659-5A6F-4F77-9679-678A00B9D8DC}"/>
          </ac:spMkLst>
        </pc:spChg>
        <pc:spChg chg="add del">
          <ac:chgData name="Haitham Nawwaf" userId="824de12aebc5e923" providerId="LiveId" clId="{3F24B1A2-56E5-4516-9006-BF875C050BA5}" dt="2022-01-22T17:04:15.222" v="90" actId="26606"/>
          <ac:spMkLst>
            <pc:docMk/>
            <pc:sldMk cId="3397221755" sldId="262"/>
            <ac:spMk id="12" creationId="{EFAEC92A-2230-45B0-A12F-07F9F9EA45AD}"/>
          </ac:spMkLst>
        </pc:spChg>
        <pc:spChg chg="add del">
          <ac:chgData name="Haitham Nawwaf" userId="824de12aebc5e923" providerId="LiveId" clId="{3F24B1A2-56E5-4516-9006-BF875C050BA5}" dt="2022-01-22T17:04:15.222" v="90" actId="26606"/>
          <ac:spMkLst>
            <pc:docMk/>
            <pc:sldMk cId="3397221755" sldId="262"/>
            <ac:spMk id="14" creationId="{55D4142C-5077-457F-A6AD-3FECFDB39685}"/>
          </ac:spMkLst>
        </pc:spChg>
        <pc:spChg chg="add del">
          <ac:chgData name="Haitham Nawwaf" userId="824de12aebc5e923" providerId="LiveId" clId="{3F24B1A2-56E5-4516-9006-BF875C050BA5}" dt="2022-01-22T17:04:15.222" v="90" actId="26606"/>
          <ac:spMkLst>
            <pc:docMk/>
            <pc:sldMk cId="3397221755" sldId="262"/>
            <ac:spMk id="16" creationId="{7A5F0580-5EE9-419F-96EE-B6529EF6E7D0}"/>
          </ac:spMkLst>
        </pc:spChg>
        <pc:spChg chg="add del">
          <ac:chgData name="Haitham Nawwaf" userId="824de12aebc5e923" providerId="LiveId" clId="{3F24B1A2-56E5-4516-9006-BF875C050BA5}" dt="2022-01-22T17:04:16.341" v="92" actId="26606"/>
          <ac:spMkLst>
            <pc:docMk/>
            <pc:sldMk cId="3397221755" sldId="262"/>
            <ac:spMk id="18" creationId="{DF44879F-6698-4394-89D4-7B3CDB92E9A0}"/>
          </ac:spMkLst>
        </pc:spChg>
        <pc:spChg chg="add del">
          <ac:chgData name="Haitham Nawwaf" userId="824de12aebc5e923" providerId="LiveId" clId="{3F24B1A2-56E5-4516-9006-BF875C050BA5}" dt="2022-01-22T17:04:16.341" v="92" actId="26606"/>
          <ac:spMkLst>
            <pc:docMk/>
            <pc:sldMk cId="3397221755" sldId="262"/>
            <ac:spMk id="19" creationId="{C65FD3B2-577C-49A0-B40E-4845C5D597CF}"/>
          </ac:spMkLst>
        </pc:spChg>
        <pc:spChg chg="add del">
          <ac:chgData name="Haitham Nawwaf" userId="824de12aebc5e923" providerId="LiveId" clId="{3F24B1A2-56E5-4516-9006-BF875C050BA5}" dt="2022-01-22T17:04:16.341" v="92" actId="26606"/>
          <ac:spMkLst>
            <pc:docMk/>
            <pc:sldMk cId="3397221755" sldId="262"/>
            <ac:spMk id="20" creationId="{7A0B5DEA-ADF6-4BA5-9307-147F0A4685A0}"/>
          </ac:spMkLst>
        </pc:spChg>
        <pc:spChg chg="add del">
          <ac:chgData name="Haitham Nawwaf" userId="824de12aebc5e923" providerId="LiveId" clId="{3F24B1A2-56E5-4516-9006-BF875C050BA5}" dt="2022-01-22T17:04:16.341" v="92" actId="26606"/>
          <ac:spMkLst>
            <pc:docMk/>
            <pc:sldMk cId="3397221755" sldId="262"/>
            <ac:spMk id="21" creationId="{9DECDBF4-02B6-4BB4-B65B-B8107AD6A9E8}"/>
          </ac:spMkLst>
        </pc:spChg>
        <pc:spChg chg="add del">
          <ac:chgData name="Haitham Nawwaf" userId="824de12aebc5e923" providerId="LiveId" clId="{3F24B1A2-56E5-4516-9006-BF875C050BA5}" dt="2022-01-22T17:04:17.007" v="94" actId="26606"/>
          <ac:spMkLst>
            <pc:docMk/>
            <pc:sldMk cId="3397221755" sldId="262"/>
            <ac:spMk id="23" creationId="{79477870-C64A-4E35-8F2F-05B7114F3C74}"/>
          </ac:spMkLst>
        </pc:spChg>
        <pc:spChg chg="add del">
          <ac:chgData name="Haitham Nawwaf" userId="824de12aebc5e923" providerId="LiveId" clId="{3F24B1A2-56E5-4516-9006-BF875C050BA5}" dt="2022-01-22T17:04:17.007" v="94" actId="26606"/>
          <ac:spMkLst>
            <pc:docMk/>
            <pc:sldMk cId="3397221755" sldId="262"/>
            <ac:spMk id="24" creationId="{8AEA628B-C8FF-4D0B-B111-F101F580B15D}"/>
          </ac:spMkLst>
        </pc:spChg>
        <pc:spChg chg="add del">
          <ac:chgData name="Haitham Nawwaf" userId="824de12aebc5e923" providerId="LiveId" clId="{3F24B1A2-56E5-4516-9006-BF875C050BA5}" dt="2022-01-22T17:04:17.007" v="94" actId="26606"/>
          <ac:spMkLst>
            <pc:docMk/>
            <pc:sldMk cId="3397221755" sldId="262"/>
            <ac:spMk id="25" creationId="{42663BD0-064C-40FC-A331-F49FCA9536AA}"/>
          </ac:spMkLst>
        </pc:spChg>
        <pc:spChg chg="add del">
          <ac:chgData name="Haitham Nawwaf" userId="824de12aebc5e923" providerId="LiveId" clId="{3F24B1A2-56E5-4516-9006-BF875C050BA5}" dt="2022-01-22T17:04:38.085" v="96" actId="26606"/>
          <ac:spMkLst>
            <pc:docMk/>
            <pc:sldMk cId="3397221755" sldId="262"/>
            <ac:spMk id="27" creationId="{E45CA849-654C-4173-AD99-B3A2528275F5}"/>
          </ac:spMkLst>
        </pc:spChg>
        <pc:spChg chg="add del">
          <ac:chgData name="Haitham Nawwaf" userId="824de12aebc5e923" providerId="LiveId" clId="{3F24B1A2-56E5-4516-9006-BF875C050BA5}" dt="2022-01-22T17:04:38.085" v="96" actId="26606"/>
          <ac:spMkLst>
            <pc:docMk/>
            <pc:sldMk cId="3397221755" sldId="262"/>
            <ac:spMk id="28" creationId="{3E23A947-2D45-4208-AE2B-64948C87A3EB}"/>
          </ac:spMkLst>
        </pc:spChg>
        <pc:spChg chg="add del">
          <ac:chgData name="Haitham Nawwaf" userId="824de12aebc5e923" providerId="LiveId" clId="{3F24B1A2-56E5-4516-9006-BF875C050BA5}" dt="2022-01-22T17:04:38.085" v="96" actId="26606"/>
          <ac:spMkLst>
            <pc:docMk/>
            <pc:sldMk cId="3397221755" sldId="262"/>
            <ac:spMk id="29" creationId="{E5BBB0F9-6A59-4D02-A9C7-A2D6516684CE}"/>
          </ac:spMkLst>
        </pc:spChg>
        <pc:spChg chg="add del">
          <ac:chgData name="Haitham Nawwaf" userId="824de12aebc5e923" providerId="LiveId" clId="{3F24B1A2-56E5-4516-9006-BF875C050BA5}" dt="2022-01-22T17:04:38.630" v="98" actId="26606"/>
          <ac:spMkLst>
            <pc:docMk/>
            <pc:sldMk cId="3397221755" sldId="262"/>
            <ac:spMk id="31" creationId="{F94AA2BD-2E3F-4B1D-8127-5744B8115311}"/>
          </ac:spMkLst>
        </pc:spChg>
        <pc:spChg chg="add del">
          <ac:chgData name="Haitham Nawwaf" userId="824de12aebc5e923" providerId="LiveId" clId="{3F24B1A2-56E5-4516-9006-BF875C050BA5}" dt="2022-01-22T17:04:38.630" v="98" actId="26606"/>
          <ac:spMkLst>
            <pc:docMk/>
            <pc:sldMk cId="3397221755" sldId="262"/>
            <ac:spMk id="32" creationId="{4BD02261-2DC8-4AA8-9E16-7751AE892445}"/>
          </ac:spMkLst>
        </pc:spChg>
        <pc:spChg chg="add del">
          <ac:chgData name="Haitham Nawwaf" userId="824de12aebc5e923" providerId="LiveId" clId="{3F24B1A2-56E5-4516-9006-BF875C050BA5}" dt="2022-01-22T17:04:38.630" v="98" actId="26606"/>
          <ac:spMkLst>
            <pc:docMk/>
            <pc:sldMk cId="3397221755" sldId="262"/>
            <ac:spMk id="33" creationId="{3D752CF2-2291-40B5-B462-C17B174C10BC}"/>
          </ac:spMkLst>
        </pc:spChg>
        <pc:spChg chg="add del">
          <ac:chgData name="Haitham Nawwaf" userId="824de12aebc5e923" providerId="LiveId" clId="{3F24B1A2-56E5-4516-9006-BF875C050BA5}" dt="2022-01-22T17:04:39.110" v="100" actId="26606"/>
          <ac:spMkLst>
            <pc:docMk/>
            <pc:sldMk cId="3397221755" sldId="262"/>
            <ac:spMk id="35" creationId="{8380AD67-C5CA-4918-B4BB-C359BB03EEDD}"/>
          </ac:spMkLst>
        </pc:spChg>
        <pc:spChg chg="add del">
          <ac:chgData name="Haitham Nawwaf" userId="824de12aebc5e923" providerId="LiveId" clId="{3F24B1A2-56E5-4516-9006-BF875C050BA5}" dt="2022-01-22T17:04:39.110" v="100" actId="26606"/>
          <ac:spMkLst>
            <pc:docMk/>
            <pc:sldMk cId="3397221755" sldId="262"/>
            <ac:spMk id="36" creationId="{EABAD4DA-87BA-4F70-9EF0-45C6BCF17823}"/>
          </ac:spMkLst>
        </pc:spChg>
        <pc:spChg chg="add del">
          <ac:chgData name="Haitham Nawwaf" userId="824de12aebc5e923" providerId="LiveId" clId="{3F24B1A2-56E5-4516-9006-BF875C050BA5}" dt="2022-01-22T17:04:39.110" v="100" actId="26606"/>
          <ac:spMkLst>
            <pc:docMk/>
            <pc:sldMk cId="3397221755" sldId="262"/>
            <ac:spMk id="37" creationId="{915128D9-2797-47FA-B6FE-EC24E6B8437A}"/>
          </ac:spMkLst>
        </pc:spChg>
        <pc:spChg chg="add del">
          <ac:chgData name="Haitham Nawwaf" userId="824de12aebc5e923" providerId="LiveId" clId="{3F24B1A2-56E5-4516-9006-BF875C050BA5}" dt="2022-01-22T17:04:40.231" v="102" actId="26606"/>
          <ac:spMkLst>
            <pc:docMk/>
            <pc:sldMk cId="3397221755" sldId="262"/>
            <ac:spMk id="39" creationId="{7C432AFE-B3D2-4BFF-BF8F-96C27AFF1AC7}"/>
          </ac:spMkLst>
        </pc:spChg>
        <pc:spChg chg="add del">
          <ac:chgData name="Haitham Nawwaf" userId="824de12aebc5e923" providerId="LiveId" clId="{3F24B1A2-56E5-4516-9006-BF875C050BA5}" dt="2022-01-22T17:04:40.231" v="102" actId="26606"/>
          <ac:spMkLst>
            <pc:docMk/>
            <pc:sldMk cId="3397221755" sldId="262"/>
            <ac:spMk id="40" creationId="{AF2F604E-43BE-4DC3-B983-E071523364F8}"/>
          </ac:spMkLst>
        </pc:spChg>
        <pc:spChg chg="add del">
          <ac:chgData name="Haitham Nawwaf" userId="824de12aebc5e923" providerId="LiveId" clId="{3F24B1A2-56E5-4516-9006-BF875C050BA5}" dt="2022-01-22T17:04:40.231" v="102" actId="26606"/>
          <ac:spMkLst>
            <pc:docMk/>
            <pc:sldMk cId="3397221755" sldId="262"/>
            <ac:spMk id="41" creationId="{08C9B587-E65E-4B52-B37C-ABEBB6E87928}"/>
          </ac:spMkLst>
        </pc:spChg>
        <pc:spChg chg="add del">
          <ac:chgData name="Haitham Nawwaf" userId="824de12aebc5e923" providerId="LiveId" clId="{3F24B1A2-56E5-4516-9006-BF875C050BA5}" dt="2022-01-22T17:04:40.599" v="104" actId="26606"/>
          <ac:spMkLst>
            <pc:docMk/>
            <pc:sldMk cId="3397221755" sldId="262"/>
            <ac:spMk id="43" creationId="{8FC9BE17-9A7B-462D-AE50-3D8777387304}"/>
          </ac:spMkLst>
        </pc:spChg>
        <pc:spChg chg="add del">
          <ac:chgData name="Haitham Nawwaf" userId="824de12aebc5e923" providerId="LiveId" clId="{3F24B1A2-56E5-4516-9006-BF875C050BA5}" dt="2022-01-22T17:04:40.599" v="104" actId="26606"/>
          <ac:spMkLst>
            <pc:docMk/>
            <pc:sldMk cId="3397221755" sldId="262"/>
            <ac:spMk id="44" creationId="{3EBE8569-6AEC-4B8C-8D53-2DE337CDBA65}"/>
          </ac:spMkLst>
        </pc:spChg>
        <pc:spChg chg="add del">
          <ac:chgData name="Haitham Nawwaf" userId="824de12aebc5e923" providerId="LiveId" clId="{3F24B1A2-56E5-4516-9006-BF875C050BA5}" dt="2022-01-22T17:04:40.599" v="104" actId="26606"/>
          <ac:spMkLst>
            <pc:docMk/>
            <pc:sldMk cId="3397221755" sldId="262"/>
            <ac:spMk id="45" creationId="{55D4142C-5077-457F-A6AD-3FECFDB39685}"/>
          </ac:spMkLst>
        </pc:spChg>
        <pc:spChg chg="add del">
          <ac:chgData name="Haitham Nawwaf" userId="824de12aebc5e923" providerId="LiveId" clId="{3F24B1A2-56E5-4516-9006-BF875C050BA5}" dt="2022-01-22T17:04:40.599" v="104" actId="26606"/>
          <ac:spMkLst>
            <pc:docMk/>
            <pc:sldMk cId="3397221755" sldId="262"/>
            <ac:spMk id="46" creationId="{7A5F0580-5EE9-419F-96EE-B6529EF6E7D0}"/>
          </ac:spMkLst>
        </pc:spChg>
        <pc:spChg chg="add del">
          <ac:chgData name="Haitham Nawwaf" userId="824de12aebc5e923" providerId="LiveId" clId="{3F24B1A2-56E5-4516-9006-BF875C050BA5}" dt="2022-01-22T17:04:41.286" v="106" actId="26606"/>
          <ac:spMkLst>
            <pc:docMk/>
            <pc:sldMk cId="3397221755" sldId="262"/>
            <ac:spMk id="48" creationId="{8108D317-7CBD-4897-BD1F-959436D2A3BE}"/>
          </ac:spMkLst>
        </pc:spChg>
        <pc:spChg chg="add del">
          <ac:chgData name="Haitham Nawwaf" userId="824de12aebc5e923" providerId="LiveId" clId="{3F24B1A2-56E5-4516-9006-BF875C050BA5}" dt="2022-01-22T17:04:41.286" v="106" actId="26606"/>
          <ac:spMkLst>
            <pc:docMk/>
            <pc:sldMk cId="3397221755" sldId="262"/>
            <ac:spMk id="49" creationId="{D6297641-8B9F-4767-9606-8A11313227BF}"/>
          </ac:spMkLst>
        </pc:spChg>
        <pc:spChg chg="add del">
          <ac:chgData name="Haitham Nawwaf" userId="824de12aebc5e923" providerId="LiveId" clId="{3F24B1A2-56E5-4516-9006-BF875C050BA5}" dt="2022-01-22T17:04:41.286" v="106" actId="26606"/>
          <ac:spMkLst>
            <pc:docMk/>
            <pc:sldMk cId="3397221755" sldId="262"/>
            <ac:spMk id="50" creationId="{D8F3CA65-EA00-46B4-9616-39E6853F7BED}"/>
          </ac:spMkLst>
        </pc:spChg>
        <pc:spChg chg="add">
          <ac:chgData name="Haitham Nawwaf" userId="824de12aebc5e923" providerId="LiveId" clId="{3F24B1A2-56E5-4516-9006-BF875C050BA5}" dt="2022-01-22T17:04:41.296" v="107" actId="26606"/>
          <ac:spMkLst>
            <pc:docMk/>
            <pc:sldMk cId="3397221755" sldId="262"/>
            <ac:spMk id="52" creationId="{8FC9BE17-9A7B-462D-AE50-3D8777387304}"/>
          </ac:spMkLst>
        </pc:spChg>
        <pc:spChg chg="add">
          <ac:chgData name="Haitham Nawwaf" userId="824de12aebc5e923" providerId="LiveId" clId="{3F24B1A2-56E5-4516-9006-BF875C050BA5}" dt="2022-01-22T17:04:41.296" v="107" actId="26606"/>
          <ac:spMkLst>
            <pc:docMk/>
            <pc:sldMk cId="3397221755" sldId="262"/>
            <ac:spMk id="53" creationId="{3EBE8569-6AEC-4B8C-8D53-2DE337CDBA65}"/>
          </ac:spMkLst>
        </pc:spChg>
        <pc:spChg chg="add">
          <ac:chgData name="Haitham Nawwaf" userId="824de12aebc5e923" providerId="LiveId" clId="{3F24B1A2-56E5-4516-9006-BF875C050BA5}" dt="2022-01-22T17:04:41.296" v="107" actId="26606"/>
          <ac:spMkLst>
            <pc:docMk/>
            <pc:sldMk cId="3397221755" sldId="262"/>
            <ac:spMk id="54" creationId="{55D4142C-5077-457F-A6AD-3FECFDB39685}"/>
          </ac:spMkLst>
        </pc:spChg>
        <pc:spChg chg="add">
          <ac:chgData name="Haitham Nawwaf" userId="824de12aebc5e923" providerId="LiveId" clId="{3F24B1A2-56E5-4516-9006-BF875C050BA5}" dt="2022-01-22T17:04:41.296" v="107" actId="26606"/>
          <ac:spMkLst>
            <pc:docMk/>
            <pc:sldMk cId="3397221755" sldId="262"/>
            <ac:spMk id="55" creationId="{7A5F0580-5EE9-419F-96EE-B6529EF6E7D0}"/>
          </ac:spMkLst>
        </pc:spChg>
        <pc:picChg chg="add mod ord">
          <ac:chgData name="Haitham Nawwaf" userId="824de12aebc5e923" providerId="LiveId" clId="{3F24B1A2-56E5-4516-9006-BF875C050BA5}" dt="2022-01-22T17:04:41.296" v="107" actId="26606"/>
          <ac:picMkLst>
            <pc:docMk/>
            <pc:sldMk cId="3397221755" sldId="262"/>
            <ac:picMk id="5" creationId="{AB90AC8E-4A35-4F50-89B9-763AB7AB4EAA}"/>
          </ac:picMkLst>
        </pc:picChg>
        <pc:picChg chg="add mod">
          <ac:chgData name="Haitham Nawwaf" userId="824de12aebc5e923" providerId="LiveId" clId="{3F24B1A2-56E5-4516-9006-BF875C050BA5}" dt="2022-01-22T17:10:33.382" v="171" actId="1076"/>
          <ac:picMkLst>
            <pc:docMk/>
            <pc:sldMk cId="3397221755" sldId="262"/>
            <ac:picMk id="7" creationId="{75002F90-D260-4ABA-B6B9-AD9A016B0952}"/>
          </ac:picMkLst>
        </pc:picChg>
        <pc:picChg chg="add mod">
          <ac:chgData name="Haitham Nawwaf" userId="824de12aebc5e923" providerId="LiveId" clId="{3F24B1A2-56E5-4516-9006-BF875C050BA5}" dt="2022-01-22T17:10:25.109" v="168" actId="1076"/>
          <ac:picMkLst>
            <pc:docMk/>
            <pc:sldMk cId="3397221755" sldId="262"/>
            <ac:picMk id="9" creationId="{1AAB400C-3C26-457D-B551-FD9686630502}"/>
          </ac:picMkLst>
        </pc:picChg>
        <pc:picChg chg="add mod modCrop">
          <ac:chgData name="Haitham Nawwaf" userId="824de12aebc5e923" providerId="LiveId" clId="{3F24B1A2-56E5-4516-9006-BF875C050BA5}" dt="2022-01-22T17:23:43.887" v="291" actId="1038"/>
          <ac:picMkLst>
            <pc:docMk/>
            <pc:sldMk cId="3397221755" sldId="262"/>
            <ac:picMk id="13" creationId="{4DC88CB5-3B18-4DF2-BD98-6E25BEA9ACE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A73ED-1007-4EF2-A686-50F6DD044720}" type="doc">
      <dgm:prSet loTypeId="urn:microsoft.com/office/officeart/2018/2/layout/IconCircleList" loCatId="icon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71F4D0A-FA1F-40B9-A426-739A664D77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Enroll Course</a:t>
          </a:r>
        </a:p>
      </dgm:t>
    </dgm:pt>
    <dgm:pt modelId="{CFD54541-3DF6-46F6-AC17-6CDE4D993862}" type="parTrans" cxnId="{9AC3F4B6-EDFC-4FC7-8340-3977E55CA601}">
      <dgm:prSet/>
      <dgm:spPr/>
      <dgm:t>
        <a:bodyPr/>
        <a:lstStyle/>
        <a:p>
          <a:endParaRPr lang="en-US"/>
        </a:p>
      </dgm:t>
    </dgm:pt>
    <dgm:pt modelId="{4AF2157F-44DC-4C43-A5A4-94D8C630AF58}" type="sibTrans" cxnId="{9AC3F4B6-EDFC-4FC7-8340-3977E55CA6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822E68-278C-472C-B9DF-119BA5E6F9F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Join as A Teacher.</a:t>
          </a:r>
        </a:p>
      </dgm:t>
    </dgm:pt>
    <dgm:pt modelId="{3E298607-073C-4214-A2BB-0AE10DE9AB85}" type="parTrans" cxnId="{DAF830F0-36A6-4ABC-BCAF-34B901691566}">
      <dgm:prSet/>
      <dgm:spPr/>
      <dgm:t>
        <a:bodyPr/>
        <a:lstStyle/>
        <a:p>
          <a:endParaRPr lang="en-US"/>
        </a:p>
      </dgm:t>
    </dgm:pt>
    <dgm:pt modelId="{5220BCAE-C942-46F0-B0A9-76AF23B54182}" type="sibTrans" cxnId="{DAF830F0-36A6-4ABC-BCAF-34B9016915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EBBB58-B856-4FC9-A41B-967E845F0A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Live Video</a:t>
          </a:r>
        </a:p>
        <a:p>
          <a:pPr>
            <a:lnSpc>
              <a:spcPct val="100000"/>
            </a:lnSpc>
          </a:pPr>
          <a:endParaRPr lang="en-US" sz="1400" b="1" dirty="0"/>
        </a:p>
      </dgm:t>
    </dgm:pt>
    <dgm:pt modelId="{9A12BFA7-9D36-4EC0-83EE-5F8E0EDB3A1E}" type="parTrans" cxnId="{52D64495-41C8-485A-8B55-9CEE89D9B781}">
      <dgm:prSet/>
      <dgm:spPr/>
      <dgm:t>
        <a:bodyPr/>
        <a:lstStyle/>
        <a:p>
          <a:endParaRPr lang="en-US"/>
        </a:p>
      </dgm:t>
    </dgm:pt>
    <dgm:pt modelId="{6B51DD05-BFBB-4BF2-A876-F68CD94C1932}" type="sibTrans" cxnId="{52D64495-41C8-485A-8B55-9CEE89D9B7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E967BD-AA08-4FFA-A896-CDB1CC3CFBF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Chatting.</a:t>
          </a:r>
        </a:p>
      </dgm:t>
    </dgm:pt>
    <dgm:pt modelId="{71434EBD-40CF-4447-B98F-5E9867B2386A}" type="parTrans" cxnId="{F4985888-C263-4AD8-B3E8-8E5D6FC3C769}">
      <dgm:prSet/>
      <dgm:spPr/>
      <dgm:t>
        <a:bodyPr/>
        <a:lstStyle/>
        <a:p>
          <a:endParaRPr lang="en-US"/>
        </a:p>
      </dgm:t>
    </dgm:pt>
    <dgm:pt modelId="{F393FB9F-A6B1-404C-9B0B-6585C01C9946}" type="sibTrans" cxnId="{F4985888-C263-4AD8-B3E8-8E5D6FC3C7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22D563-E6DE-4875-8352-309A53DB7E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Filter&amp; Search.</a:t>
          </a:r>
        </a:p>
      </dgm:t>
    </dgm:pt>
    <dgm:pt modelId="{248BE891-ECD9-4BBE-8C3F-33870B815192}" type="parTrans" cxnId="{84A5F18C-0703-4A59-8FBB-F6B40EB27E89}">
      <dgm:prSet/>
      <dgm:spPr/>
      <dgm:t>
        <a:bodyPr/>
        <a:lstStyle/>
        <a:p>
          <a:endParaRPr lang="en-US"/>
        </a:p>
      </dgm:t>
    </dgm:pt>
    <dgm:pt modelId="{85C22642-F219-4BDB-8787-82B56AC672A1}" type="sibTrans" cxnId="{84A5F18C-0703-4A59-8FBB-F6B40EB27E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B73373-16E4-4D8C-B645-78EF90DD33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Online Payment</a:t>
          </a:r>
        </a:p>
      </dgm:t>
    </dgm:pt>
    <dgm:pt modelId="{56222E75-AE2F-4DF5-906E-6C5AB1ECD59C}" type="parTrans" cxnId="{C7C4CBFE-8A52-47D5-A869-F29CD919BD80}">
      <dgm:prSet/>
      <dgm:spPr/>
      <dgm:t>
        <a:bodyPr/>
        <a:lstStyle/>
        <a:p>
          <a:endParaRPr lang="en-US"/>
        </a:p>
      </dgm:t>
    </dgm:pt>
    <dgm:pt modelId="{427338C8-364D-43F9-A4FA-B873713933E2}" type="sibTrans" cxnId="{C7C4CBFE-8A52-47D5-A869-F29CD919BD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0F8657-3534-4275-BCBA-15E13E3DF42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Verification Email</a:t>
          </a:r>
        </a:p>
      </dgm:t>
    </dgm:pt>
    <dgm:pt modelId="{1FBB25E1-23EC-4E5F-92E6-A585663F04AE}" type="parTrans" cxnId="{1CC6E4AF-50B5-4E8D-AC10-EDD2E69AC2F1}">
      <dgm:prSet/>
      <dgm:spPr/>
      <dgm:t>
        <a:bodyPr/>
        <a:lstStyle/>
        <a:p>
          <a:endParaRPr lang="en-US"/>
        </a:p>
      </dgm:t>
    </dgm:pt>
    <dgm:pt modelId="{E4F4608B-B175-4C4F-9604-02911045B067}" type="sibTrans" cxnId="{1CC6E4AF-50B5-4E8D-AC10-EDD2E69AC2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BAD463-EE3E-4B2A-926B-EC735C5DD0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Feedback</a:t>
          </a:r>
        </a:p>
      </dgm:t>
    </dgm:pt>
    <dgm:pt modelId="{4E8C956C-685C-4437-B709-F223686131FE}" type="parTrans" cxnId="{E5184DAE-36F4-4F8F-8F8D-3B857E2FDB18}">
      <dgm:prSet/>
      <dgm:spPr/>
      <dgm:t>
        <a:bodyPr/>
        <a:lstStyle/>
        <a:p>
          <a:endParaRPr lang="en-US"/>
        </a:p>
      </dgm:t>
    </dgm:pt>
    <dgm:pt modelId="{175464FE-3999-4A81-85AF-DC38656BDA40}" type="sibTrans" cxnId="{E5184DAE-36F4-4F8F-8F8D-3B857E2FDB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956B75-68AF-4966-8009-07406BD1D7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Course  Review </a:t>
          </a:r>
        </a:p>
      </dgm:t>
    </dgm:pt>
    <dgm:pt modelId="{C0C828D2-0BF9-4DFC-916E-D7ABBCCE38B0}" type="parTrans" cxnId="{6B1F0DA8-817F-46BC-A624-AE194DF2A470}">
      <dgm:prSet/>
      <dgm:spPr/>
      <dgm:t>
        <a:bodyPr/>
        <a:lstStyle/>
        <a:p>
          <a:endParaRPr lang="en-US"/>
        </a:p>
      </dgm:t>
    </dgm:pt>
    <dgm:pt modelId="{7B99D264-C9AA-4217-873D-71F46BC8D3EF}" type="sibTrans" cxnId="{6B1F0DA8-817F-46BC-A624-AE194DF2A470}">
      <dgm:prSet/>
      <dgm:spPr/>
      <dgm:t>
        <a:bodyPr/>
        <a:lstStyle/>
        <a:p>
          <a:endParaRPr lang="en-US"/>
        </a:p>
      </dgm:t>
    </dgm:pt>
    <dgm:pt modelId="{E8F8440B-0B28-45A8-9D77-9FA74AB19E17}" type="pres">
      <dgm:prSet presAssocID="{208A73ED-1007-4EF2-A686-50F6DD044720}" presName="root" presStyleCnt="0">
        <dgm:presLayoutVars>
          <dgm:dir/>
          <dgm:resizeHandles val="exact"/>
        </dgm:presLayoutVars>
      </dgm:prSet>
      <dgm:spPr/>
    </dgm:pt>
    <dgm:pt modelId="{21182D75-CCA2-4743-8D93-BBFABFA8973C}" type="pres">
      <dgm:prSet presAssocID="{208A73ED-1007-4EF2-A686-50F6DD044720}" presName="container" presStyleCnt="0">
        <dgm:presLayoutVars>
          <dgm:dir/>
          <dgm:resizeHandles val="exact"/>
        </dgm:presLayoutVars>
      </dgm:prSet>
      <dgm:spPr/>
    </dgm:pt>
    <dgm:pt modelId="{4834E7C0-F3C0-4976-8DEE-FB194B56A3BE}" type="pres">
      <dgm:prSet presAssocID="{A71F4D0A-FA1F-40B9-A426-739A664D7756}" presName="compNode" presStyleCnt="0"/>
      <dgm:spPr/>
    </dgm:pt>
    <dgm:pt modelId="{4587C62C-0E63-40F7-8707-98731AE41AF2}" type="pres">
      <dgm:prSet presAssocID="{A71F4D0A-FA1F-40B9-A426-739A664D7756}" presName="iconBgRect" presStyleLbl="bgShp" presStyleIdx="0" presStyleCnt="9"/>
      <dgm:spPr>
        <a:solidFill>
          <a:schemeClr val="accent4">
            <a:lumMod val="60000"/>
            <a:lumOff val="40000"/>
          </a:schemeClr>
        </a:solidFill>
      </dgm:spPr>
    </dgm:pt>
    <dgm:pt modelId="{006DFB3C-E98C-46FE-9968-A8307EC470D8}" type="pres">
      <dgm:prSet presAssocID="{A71F4D0A-FA1F-40B9-A426-739A664D7756}" presName="iconRect" presStyleLbl="node1" presStyleIdx="0" presStyleCnt="9" custLinFactNeighborX="-6903" custLinFactNeighborY="-330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33EAA29-0CB8-4B62-AC9E-98CBB416B1CC}" type="pres">
      <dgm:prSet presAssocID="{A71F4D0A-FA1F-40B9-A426-739A664D7756}" presName="spaceRect" presStyleCnt="0"/>
      <dgm:spPr/>
    </dgm:pt>
    <dgm:pt modelId="{22D44111-EC09-4217-8ED0-7D78382312C9}" type="pres">
      <dgm:prSet presAssocID="{A71F4D0A-FA1F-40B9-A426-739A664D7756}" presName="textRect" presStyleLbl="revTx" presStyleIdx="0" presStyleCnt="9">
        <dgm:presLayoutVars>
          <dgm:chMax val="1"/>
          <dgm:chPref val="1"/>
        </dgm:presLayoutVars>
      </dgm:prSet>
      <dgm:spPr/>
    </dgm:pt>
    <dgm:pt modelId="{0E4142AF-BAAF-4976-B2CA-FB9619B9623C}" type="pres">
      <dgm:prSet presAssocID="{4AF2157F-44DC-4C43-A5A4-94D8C630AF58}" presName="sibTrans" presStyleLbl="sibTrans2D1" presStyleIdx="0" presStyleCnt="0"/>
      <dgm:spPr/>
    </dgm:pt>
    <dgm:pt modelId="{6DE83584-1A4F-450C-A46C-614665E00592}" type="pres">
      <dgm:prSet presAssocID="{0C822E68-278C-472C-B9DF-119BA5E6F9FF}" presName="compNode" presStyleCnt="0"/>
      <dgm:spPr/>
    </dgm:pt>
    <dgm:pt modelId="{59FFB12D-8827-4373-8852-BC03E1210C41}" type="pres">
      <dgm:prSet presAssocID="{0C822E68-278C-472C-B9DF-119BA5E6F9FF}" presName="iconBgRect" presStyleLbl="bgShp" presStyleIdx="1" presStyleCnt="9" custLinFactNeighborX="-6341" custLinFactNeighborY="-3460"/>
      <dgm:spPr>
        <a:solidFill>
          <a:schemeClr val="accent4">
            <a:lumMod val="60000"/>
            <a:lumOff val="40000"/>
          </a:schemeClr>
        </a:solidFill>
      </dgm:spPr>
    </dgm:pt>
    <dgm:pt modelId="{409E5534-AF78-478B-84DE-24BEEEF5333F}" type="pres">
      <dgm:prSet presAssocID="{0C822E68-278C-472C-B9DF-119BA5E6F9FF}" presName="iconRect" presStyleLbl="node1" presStyleIdx="1" presStyleCnt="9" custScaleX="96816" custScaleY="100001" custLinFactNeighborX="-4361" custLinFactNeighborY="-841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0C5633-D113-47F3-84A4-6D6239365E10}" type="pres">
      <dgm:prSet presAssocID="{0C822E68-278C-472C-B9DF-119BA5E6F9FF}" presName="spaceRect" presStyleCnt="0"/>
      <dgm:spPr/>
    </dgm:pt>
    <dgm:pt modelId="{941CA88C-6C60-4EAC-BDF1-5F2BA0691E22}" type="pres">
      <dgm:prSet presAssocID="{0C822E68-278C-472C-B9DF-119BA5E6F9FF}" presName="textRect" presStyleLbl="revTx" presStyleIdx="1" presStyleCnt="9">
        <dgm:presLayoutVars>
          <dgm:chMax val="1"/>
          <dgm:chPref val="1"/>
        </dgm:presLayoutVars>
      </dgm:prSet>
      <dgm:spPr/>
    </dgm:pt>
    <dgm:pt modelId="{E2DE16EE-17C7-4CD3-A9AC-4519C3D4128D}" type="pres">
      <dgm:prSet presAssocID="{5220BCAE-C942-46F0-B0A9-76AF23B54182}" presName="sibTrans" presStyleLbl="sibTrans2D1" presStyleIdx="0" presStyleCnt="0"/>
      <dgm:spPr/>
    </dgm:pt>
    <dgm:pt modelId="{270603DB-362A-4390-A925-251E780FB5E4}" type="pres">
      <dgm:prSet presAssocID="{3AEBBB58-B856-4FC9-A41B-967E845F0ABE}" presName="compNode" presStyleCnt="0"/>
      <dgm:spPr/>
    </dgm:pt>
    <dgm:pt modelId="{B3593E19-C587-4F6C-B15A-14D6F4C90C08}" type="pres">
      <dgm:prSet presAssocID="{3AEBBB58-B856-4FC9-A41B-967E845F0ABE}" presName="iconBgRect" presStyleLbl="bgShp" presStyleIdx="2" presStyleCnt="9"/>
      <dgm:spPr>
        <a:solidFill>
          <a:schemeClr val="accent4">
            <a:lumMod val="60000"/>
            <a:lumOff val="40000"/>
          </a:schemeClr>
        </a:solidFill>
      </dgm:spPr>
    </dgm:pt>
    <dgm:pt modelId="{382635E6-C92C-4D18-8FC0-65D2EBC9F4A9}" type="pres">
      <dgm:prSet presAssocID="{3AEBBB58-B856-4FC9-A41B-967E845F0ABE}" presName="iconRect" presStyleLbl="node1" presStyleIdx="2" presStyleCnt="9" custLinFactNeighborX="-6903" custLinFactNeighborY="-330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E1188E8-9EA8-4A76-9F39-8B2BEB202536}" type="pres">
      <dgm:prSet presAssocID="{3AEBBB58-B856-4FC9-A41B-967E845F0ABE}" presName="spaceRect" presStyleCnt="0"/>
      <dgm:spPr/>
    </dgm:pt>
    <dgm:pt modelId="{5C8D9EB2-3DF4-4DC6-9EF0-2B4CFCFA5674}" type="pres">
      <dgm:prSet presAssocID="{3AEBBB58-B856-4FC9-A41B-967E845F0ABE}" presName="textRect" presStyleLbl="revTx" presStyleIdx="2" presStyleCnt="9" custScaleX="119368" custLinFactNeighborX="6730" custLinFactNeighborY="22914">
        <dgm:presLayoutVars>
          <dgm:chMax val="1"/>
          <dgm:chPref val="1"/>
        </dgm:presLayoutVars>
      </dgm:prSet>
      <dgm:spPr/>
    </dgm:pt>
    <dgm:pt modelId="{3964FEDC-D75D-4387-8CBD-A29FE6327166}" type="pres">
      <dgm:prSet presAssocID="{6B51DD05-BFBB-4BF2-A876-F68CD94C1932}" presName="sibTrans" presStyleLbl="sibTrans2D1" presStyleIdx="0" presStyleCnt="0"/>
      <dgm:spPr/>
    </dgm:pt>
    <dgm:pt modelId="{4BB36C3D-A5DC-44A7-9260-55767777AF70}" type="pres">
      <dgm:prSet presAssocID="{04E967BD-AA08-4FFA-A896-CDB1CC3CFBF0}" presName="compNode" presStyleCnt="0"/>
      <dgm:spPr/>
    </dgm:pt>
    <dgm:pt modelId="{6576C082-12E6-4D49-8CCA-36D29D19B27C}" type="pres">
      <dgm:prSet presAssocID="{04E967BD-AA08-4FFA-A896-CDB1CC3CFBF0}" presName="iconBgRect" presStyleLbl="bgShp" presStyleIdx="3" presStyleCnt="9"/>
      <dgm:spPr>
        <a:solidFill>
          <a:schemeClr val="accent4">
            <a:lumMod val="60000"/>
            <a:lumOff val="40000"/>
          </a:schemeClr>
        </a:solidFill>
      </dgm:spPr>
    </dgm:pt>
    <dgm:pt modelId="{E2AC1737-7FB8-4915-B771-2C60806857C1}" type="pres">
      <dgm:prSet presAssocID="{04E967BD-AA08-4FFA-A896-CDB1CC3CFBF0}" presName="iconRect" presStyleLbl="node1" presStyleIdx="3" presStyleCnt="9" custLinFactNeighborX="-6903" custLinFactNeighborY="-330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837C35F-C902-4C5A-8548-C9A373BA2DC5}" type="pres">
      <dgm:prSet presAssocID="{04E967BD-AA08-4FFA-A896-CDB1CC3CFBF0}" presName="spaceRect" presStyleCnt="0"/>
      <dgm:spPr/>
    </dgm:pt>
    <dgm:pt modelId="{912889D5-DB90-4CFA-82E6-F2D23E12304C}" type="pres">
      <dgm:prSet presAssocID="{04E967BD-AA08-4FFA-A896-CDB1CC3CFBF0}" presName="textRect" presStyleLbl="revTx" presStyleIdx="3" presStyleCnt="9">
        <dgm:presLayoutVars>
          <dgm:chMax val="1"/>
          <dgm:chPref val="1"/>
        </dgm:presLayoutVars>
      </dgm:prSet>
      <dgm:spPr/>
    </dgm:pt>
    <dgm:pt modelId="{5939719D-EE03-476E-A05B-908671AC955F}" type="pres">
      <dgm:prSet presAssocID="{F393FB9F-A6B1-404C-9B0B-6585C01C9946}" presName="sibTrans" presStyleLbl="sibTrans2D1" presStyleIdx="0" presStyleCnt="0"/>
      <dgm:spPr/>
    </dgm:pt>
    <dgm:pt modelId="{0EB4FDBE-9BBB-4964-94A9-ADD68AD4F82A}" type="pres">
      <dgm:prSet presAssocID="{4F22D563-E6DE-4875-8352-309A53DB7E87}" presName="compNode" presStyleCnt="0"/>
      <dgm:spPr/>
    </dgm:pt>
    <dgm:pt modelId="{42FB6544-A9F9-4A74-A9D2-E59133A731E4}" type="pres">
      <dgm:prSet presAssocID="{4F22D563-E6DE-4875-8352-309A53DB7E87}" presName="iconBgRect" presStyleLbl="bgShp" presStyleIdx="4" presStyleCnt="9"/>
      <dgm:spPr>
        <a:solidFill>
          <a:schemeClr val="accent4">
            <a:lumMod val="60000"/>
            <a:lumOff val="40000"/>
          </a:schemeClr>
        </a:solidFill>
      </dgm:spPr>
    </dgm:pt>
    <dgm:pt modelId="{6C84312B-46FE-480E-A510-C600B9980C57}" type="pres">
      <dgm:prSet presAssocID="{4F22D563-E6DE-4875-8352-309A53DB7E87}" presName="iconRect" presStyleLbl="node1" presStyleIdx="4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1005D97-E2DF-4495-BE55-003A223B4DCE}" type="pres">
      <dgm:prSet presAssocID="{4F22D563-E6DE-4875-8352-309A53DB7E87}" presName="spaceRect" presStyleCnt="0"/>
      <dgm:spPr/>
    </dgm:pt>
    <dgm:pt modelId="{2D473E27-9B2B-48B4-BB2B-370499B91AEE}" type="pres">
      <dgm:prSet presAssocID="{4F22D563-E6DE-4875-8352-309A53DB7E87}" presName="textRect" presStyleLbl="revTx" presStyleIdx="4" presStyleCnt="9">
        <dgm:presLayoutVars>
          <dgm:chMax val="1"/>
          <dgm:chPref val="1"/>
        </dgm:presLayoutVars>
      </dgm:prSet>
      <dgm:spPr/>
    </dgm:pt>
    <dgm:pt modelId="{5E0A6B75-6A37-4C72-BAAF-0F6732A6112A}" type="pres">
      <dgm:prSet presAssocID="{85C22642-F219-4BDB-8787-82B56AC672A1}" presName="sibTrans" presStyleLbl="sibTrans2D1" presStyleIdx="0" presStyleCnt="0"/>
      <dgm:spPr/>
    </dgm:pt>
    <dgm:pt modelId="{F3E99D73-2F8D-443E-BF62-0D3CBCB18246}" type="pres">
      <dgm:prSet presAssocID="{CCB73373-16E4-4D8C-B645-78EF90DD33B0}" presName="compNode" presStyleCnt="0"/>
      <dgm:spPr/>
    </dgm:pt>
    <dgm:pt modelId="{079E0F45-D352-4ACC-9247-FEAABD99E2DE}" type="pres">
      <dgm:prSet presAssocID="{CCB73373-16E4-4D8C-B645-78EF90DD33B0}" presName="iconBgRect" presStyleLbl="bgShp" presStyleIdx="5" presStyleCnt="9"/>
      <dgm:spPr>
        <a:solidFill>
          <a:schemeClr val="accent4">
            <a:lumMod val="60000"/>
            <a:lumOff val="40000"/>
          </a:schemeClr>
        </a:solidFill>
      </dgm:spPr>
    </dgm:pt>
    <dgm:pt modelId="{D9BCC5A4-28E7-4882-BBC3-9654C65CF461}" type="pres">
      <dgm:prSet presAssocID="{CCB73373-16E4-4D8C-B645-78EF90DD33B0}" presName="iconRect" presStyleLbl="node1" presStyleIdx="5" presStyleCnt="9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810ED0A-AF8D-4843-A5AF-A904D41CCB13}" type="pres">
      <dgm:prSet presAssocID="{CCB73373-16E4-4D8C-B645-78EF90DD33B0}" presName="spaceRect" presStyleCnt="0"/>
      <dgm:spPr/>
    </dgm:pt>
    <dgm:pt modelId="{369DB99F-FD6C-4207-9E57-FBDFD7D57E7E}" type="pres">
      <dgm:prSet presAssocID="{CCB73373-16E4-4D8C-B645-78EF90DD33B0}" presName="textRect" presStyleLbl="revTx" presStyleIdx="5" presStyleCnt="9">
        <dgm:presLayoutVars>
          <dgm:chMax val="1"/>
          <dgm:chPref val="1"/>
        </dgm:presLayoutVars>
      </dgm:prSet>
      <dgm:spPr/>
    </dgm:pt>
    <dgm:pt modelId="{48A7DFA6-9BA7-45DC-BA3B-DECE0097D026}" type="pres">
      <dgm:prSet presAssocID="{427338C8-364D-43F9-A4FA-B873713933E2}" presName="sibTrans" presStyleLbl="sibTrans2D1" presStyleIdx="0" presStyleCnt="0"/>
      <dgm:spPr/>
    </dgm:pt>
    <dgm:pt modelId="{08EC7909-284F-4B27-B745-1641B96A3681}" type="pres">
      <dgm:prSet presAssocID="{0E0F8657-3534-4275-BCBA-15E13E3DF429}" presName="compNode" presStyleCnt="0"/>
      <dgm:spPr/>
    </dgm:pt>
    <dgm:pt modelId="{7646E740-C452-4A06-8628-99E4A211BC7A}" type="pres">
      <dgm:prSet presAssocID="{0E0F8657-3534-4275-BCBA-15E13E3DF429}" presName="iconBgRect" presStyleLbl="bgShp" presStyleIdx="6" presStyleCnt="9"/>
      <dgm:spPr>
        <a:solidFill>
          <a:schemeClr val="accent4">
            <a:lumMod val="60000"/>
            <a:lumOff val="40000"/>
          </a:schemeClr>
        </a:solidFill>
      </dgm:spPr>
    </dgm:pt>
    <dgm:pt modelId="{36B75B95-8226-40FB-B734-DD81465FF3E7}" type="pres">
      <dgm:prSet presAssocID="{0E0F8657-3534-4275-BCBA-15E13E3DF429}" presName="iconRect" presStyleLbl="node1" presStyleIdx="6" presStyleCnt="9" custLinFactNeighborX="-6903" custLinFactNeighborY="-330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BE3A910-55E1-438F-A223-7613409DAA29}" type="pres">
      <dgm:prSet presAssocID="{0E0F8657-3534-4275-BCBA-15E13E3DF429}" presName="spaceRect" presStyleCnt="0"/>
      <dgm:spPr/>
    </dgm:pt>
    <dgm:pt modelId="{F4C790E2-F9A3-428A-85C1-1B5ACDBCEFDE}" type="pres">
      <dgm:prSet presAssocID="{0E0F8657-3534-4275-BCBA-15E13E3DF429}" presName="textRect" presStyleLbl="revTx" presStyleIdx="6" presStyleCnt="9">
        <dgm:presLayoutVars>
          <dgm:chMax val="1"/>
          <dgm:chPref val="1"/>
        </dgm:presLayoutVars>
      </dgm:prSet>
      <dgm:spPr/>
    </dgm:pt>
    <dgm:pt modelId="{181D982F-8720-4074-85CE-721ABA4A791F}" type="pres">
      <dgm:prSet presAssocID="{E4F4608B-B175-4C4F-9604-02911045B067}" presName="sibTrans" presStyleLbl="sibTrans2D1" presStyleIdx="0" presStyleCnt="0"/>
      <dgm:spPr/>
    </dgm:pt>
    <dgm:pt modelId="{F996B99B-9002-4FD1-91D5-B40541402CA0}" type="pres">
      <dgm:prSet presAssocID="{C7BAD463-EE3E-4B2A-926B-EC735C5DD0E1}" presName="compNode" presStyleCnt="0"/>
      <dgm:spPr/>
    </dgm:pt>
    <dgm:pt modelId="{EC254A12-8160-4058-8ECF-2E2689531FD8}" type="pres">
      <dgm:prSet presAssocID="{C7BAD463-EE3E-4B2A-926B-EC735C5DD0E1}" presName="iconBgRect" presStyleLbl="bgShp" presStyleIdx="7" presStyleCnt="9"/>
      <dgm:spPr>
        <a:solidFill>
          <a:schemeClr val="accent4">
            <a:lumMod val="60000"/>
            <a:lumOff val="40000"/>
          </a:schemeClr>
        </a:solidFill>
      </dgm:spPr>
    </dgm:pt>
    <dgm:pt modelId="{93EC5E10-15D1-472F-B851-AC6496E5406A}" type="pres">
      <dgm:prSet presAssocID="{C7BAD463-EE3E-4B2A-926B-EC735C5DD0E1}" presName="iconRect" presStyleLbl="node1" presStyleIdx="7" presStyleCnt="9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4B4438A-B7C8-44B9-B300-67D1361A0A84}" type="pres">
      <dgm:prSet presAssocID="{C7BAD463-EE3E-4B2A-926B-EC735C5DD0E1}" presName="spaceRect" presStyleCnt="0"/>
      <dgm:spPr/>
    </dgm:pt>
    <dgm:pt modelId="{3EC9AAD8-91E9-481C-826A-47CC84CA9E4E}" type="pres">
      <dgm:prSet presAssocID="{C7BAD463-EE3E-4B2A-926B-EC735C5DD0E1}" presName="textRect" presStyleLbl="revTx" presStyleIdx="7" presStyleCnt="9">
        <dgm:presLayoutVars>
          <dgm:chMax val="1"/>
          <dgm:chPref val="1"/>
        </dgm:presLayoutVars>
      </dgm:prSet>
      <dgm:spPr/>
    </dgm:pt>
    <dgm:pt modelId="{13C82408-AF6A-4F50-8F79-A96D929D9F8E}" type="pres">
      <dgm:prSet presAssocID="{175464FE-3999-4A81-85AF-DC38656BDA40}" presName="sibTrans" presStyleLbl="sibTrans2D1" presStyleIdx="0" presStyleCnt="0"/>
      <dgm:spPr/>
    </dgm:pt>
    <dgm:pt modelId="{B27D8FE7-06F9-4E4D-833C-1982644B1AF9}" type="pres">
      <dgm:prSet presAssocID="{5B956B75-68AF-4966-8009-07406BD1D72D}" presName="compNode" presStyleCnt="0"/>
      <dgm:spPr/>
    </dgm:pt>
    <dgm:pt modelId="{8C4A8E13-AE68-4715-ADFE-C8B088E15D25}" type="pres">
      <dgm:prSet presAssocID="{5B956B75-68AF-4966-8009-07406BD1D72D}" presName="iconBgRect" presStyleLbl="bgShp" presStyleIdx="8" presStyleCnt="9"/>
      <dgm:spPr>
        <a:solidFill>
          <a:schemeClr val="accent4">
            <a:lumMod val="60000"/>
            <a:lumOff val="40000"/>
          </a:schemeClr>
        </a:solidFill>
      </dgm:spPr>
    </dgm:pt>
    <dgm:pt modelId="{E1C45597-9CEF-429A-801D-7F55CACEF332}" type="pres">
      <dgm:prSet presAssocID="{5B956B75-68AF-4966-8009-07406BD1D72D}" presName="iconRect" presStyleLbl="node1" presStyleIdx="8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FC721C2-C0D6-488E-83EC-855751354D30}" type="pres">
      <dgm:prSet presAssocID="{5B956B75-68AF-4966-8009-07406BD1D72D}" presName="spaceRect" presStyleCnt="0"/>
      <dgm:spPr/>
    </dgm:pt>
    <dgm:pt modelId="{040505F7-FF37-4300-85C8-7C42C106DB8C}" type="pres">
      <dgm:prSet presAssocID="{5B956B75-68AF-4966-8009-07406BD1D72D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EF6B6103-396F-4E9D-9B12-CAAF12E899AE}" type="presOf" srcId="{F393FB9F-A6B1-404C-9B0B-6585C01C9946}" destId="{5939719D-EE03-476E-A05B-908671AC955F}" srcOrd="0" destOrd="0" presId="urn:microsoft.com/office/officeart/2018/2/layout/IconCircleList"/>
    <dgm:cxn modelId="{5BC2140C-60D0-430B-AB84-9668EC4FFEE2}" type="presOf" srcId="{5220BCAE-C942-46F0-B0A9-76AF23B54182}" destId="{E2DE16EE-17C7-4CD3-A9AC-4519C3D4128D}" srcOrd="0" destOrd="0" presId="urn:microsoft.com/office/officeart/2018/2/layout/IconCircleList"/>
    <dgm:cxn modelId="{E250F810-9433-42AD-8B12-CFDD0F899454}" type="presOf" srcId="{4AF2157F-44DC-4C43-A5A4-94D8C630AF58}" destId="{0E4142AF-BAAF-4976-B2CA-FB9619B9623C}" srcOrd="0" destOrd="0" presId="urn:microsoft.com/office/officeart/2018/2/layout/IconCircleList"/>
    <dgm:cxn modelId="{209CC11D-1CB0-460E-9A76-D6099F889951}" type="presOf" srcId="{CCB73373-16E4-4D8C-B645-78EF90DD33B0}" destId="{369DB99F-FD6C-4207-9E57-FBDFD7D57E7E}" srcOrd="0" destOrd="0" presId="urn:microsoft.com/office/officeart/2018/2/layout/IconCircleList"/>
    <dgm:cxn modelId="{34943D3C-743D-45D4-9C97-1AEC3157A141}" type="presOf" srcId="{3AEBBB58-B856-4FC9-A41B-967E845F0ABE}" destId="{5C8D9EB2-3DF4-4DC6-9EF0-2B4CFCFA5674}" srcOrd="0" destOrd="0" presId="urn:microsoft.com/office/officeart/2018/2/layout/IconCircleList"/>
    <dgm:cxn modelId="{B0C27C6D-570C-4D0B-BD2B-07400AD594D1}" type="presOf" srcId="{4F22D563-E6DE-4875-8352-309A53DB7E87}" destId="{2D473E27-9B2B-48B4-BB2B-370499B91AEE}" srcOrd="0" destOrd="0" presId="urn:microsoft.com/office/officeart/2018/2/layout/IconCircleList"/>
    <dgm:cxn modelId="{63CA0B7E-CAC5-4585-8033-7CC3726E4703}" type="presOf" srcId="{208A73ED-1007-4EF2-A686-50F6DD044720}" destId="{E8F8440B-0B28-45A8-9D77-9FA74AB19E17}" srcOrd="0" destOrd="0" presId="urn:microsoft.com/office/officeart/2018/2/layout/IconCircleList"/>
    <dgm:cxn modelId="{48E0037F-6820-44F1-8612-E82959B39341}" type="presOf" srcId="{A71F4D0A-FA1F-40B9-A426-739A664D7756}" destId="{22D44111-EC09-4217-8ED0-7D78382312C9}" srcOrd="0" destOrd="0" presId="urn:microsoft.com/office/officeart/2018/2/layout/IconCircleList"/>
    <dgm:cxn modelId="{F4985888-C263-4AD8-B3E8-8E5D6FC3C769}" srcId="{208A73ED-1007-4EF2-A686-50F6DD044720}" destId="{04E967BD-AA08-4FFA-A896-CDB1CC3CFBF0}" srcOrd="3" destOrd="0" parTransId="{71434EBD-40CF-4447-B98F-5E9867B2386A}" sibTransId="{F393FB9F-A6B1-404C-9B0B-6585C01C9946}"/>
    <dgm:cxn modelId="{84A5F18C-0703-4A59-8FBB-F6B40EB27E89}" srcId="{208A73ED-1007-4EF2-A686-50F6DD044720}" destId="{4F22D563-E6DE-4875-8352-309A53DB7E87}" srcOrd="4" destOrd="0" parTransId="{248BE891-ECD9-4BBE-8C3F-33870B815192}" sibTransId="{85C22642-F219-4BDB-8787-82B56AC672A1}"/>
    <dgm:cxn modelId="{0AFBBA8F-8D6F-439E-B2D8-6CFA73FFC3AE}" type="presOf" srcId="{6B51DD05-BFBB-4BF2-A876-F68CD94C1932}" destId="{3964FEDC-D75D-4387-8CBD-A29FE6327166}" srcOrd="0" destOrd="0" presId="urn:microsoft.com/office/officeart/2018/2/layout/IconCircleList"/>
    <dgm:cxn modelId="{52D64495-41C8-485A-8B55-9CEE89D9B781}" srcId="{208A73ED-1007-4EF2-A686-50F6DD044720}" destId="{3AEBBB58-B856-4FC9-A41B-967E845F0ABE}" srcOrd="2" destOrd="0" parTransId="{9A12BFA7-9D36-4EC0-83EE-5F8E0EDB3A1E}" sibTransId="{6B51DD05-BFBB-4BF2-A876-F68CD94C1932}"/>
    <dgm:cxn modelId="{DEBA9A9D-B0E6-45F9-9B0C-10407CA040AA}" type="presOf" srcId="{E4F4608B-B175-4C4F-9604-02911045B067}" destId="{181D982F-8720-4074-85CE-721ABA4A791F}" srcOrd="0" destOrd="0" presId="urn:microsoft.com/office/officeart/2018/2/layout/IconCircleList"/>
    <dgm:cxn modelId="{6B1F0DA8-817F-46BC-A624-AE194DF2A470}" srcId="{208A73ED-1007-4EF2-A686-50F6DD044720}" destId="{5B956B75-68AF-4966-8009-07406BD1D72D}" srcOrd="8" destOrd="0" parTransId="{C0C828D2-0BF9-4DFC-916E-D7ABBCCE38B0}" sibTransId="{7B99D264-C9AA-4217-873D-71F46BC8D3EF}"/>
    <dgm:cxn modelId="{8DC1C7A9-A6E0-497C-9120-111308350128}" type="presOf" srcId="{5B956B75-68AF-4966-8009-07406BD1D72D}" destId="{040505F7-FF37-4300-85C8-7C42C106DB8C}" srcOrd="0" destOrd="0" presId="urn:microsoft.com/office/officeart/2018/2/layout/IconCircleList"/>
    <dgm:cxn modelId="{147C0BAC-51A4-4D12-8D49-12293B4C12FF}" type="presOf" srcId="{04E967BD-AA08-4FFA-A896-CDB1CC3CFBF0}" destId="{912889D5-DB90-4CFA-82E6-F2D23E12304C}" srcOrd="0" destOrd="0" presId="urn:microsoft.com/office/officeart/2018/2/layout/IconCircleList"/>
    <dgm:cxn modelId="{1D6937AE-2D13-40C4-80A2-5A216FEFB90D}" type="presOf" srcId="{0C822E68-278C-472C-B9DF-119BA5E6F9FF}" destId="{941CA88C-6C60-4EAC-BDF1-5F2BA0691E22}" srcOrd="0" destOrd="0" presId="urn:microsoft.com/office/officeart/2018/2/layout/IconCircleList"/>
    <dgm:cxn modelId="{E5184DAE-36F4-4F8F-8F8D-3B857E2FDB18}" srcId="{208A73ED-1007-4EF2-A686-50F6DD044720}" destId="{C7BAD463-EE3E-4B2A-926B-EC735C5DD0E1}" srcOrd="7" destOrd="0" parTransId="{4E8C956C-685C-4437-B709-F223686131FE}" sibTransId="{175464FE-3999-4A81-85AF-DC38656BDA40}"/>
    <dgm:cxn modelId="{1CC6E4AF-50B5-4E8D-AC10-EDD2E69AC2F1}" srcId="{208A73ED-1007-4EF2-A686-50F6DD044720}" destId="{0E0F8657-3534-4275-BCBA-15E13E3DF429}" srcOrd="6" destOrd="0" parTransId="{1FBB25E1-23EC-4E5F-92E6-A585663F04AE}" sibTransId="{E4F4608B-B175-4C4F-9604-02911045B067}"/>
    <dgm:cxn modelId="{E90198B3-B2F2-4318-8475-213CF83B62BB}" type="presOf" srcId="{0E0F8657-3534-4275-BCBA-15E13E3DF429}" destId="{F4C790E2-F9A3-428A-85C1-1B5ACDBCEFDE}" srcOrd="0" destOrd="0" presId="urn:microsoft.com/office/officeart/2018/2/layout/IconCircleList"/>
    <dgm:cxn modelId="{9AC3F4B6-EDFC-4FC7-8340-3977E55CA601}" srcId="{208A73ED-1007-4EF2-A686-50F6DD044720}" destId="{A71F4D0A-FA1F-40B9-A426-739A664D7756}" srcOrd="0" destOrd="0" parTransId="{CFD54541-3DF6-46F6-AC17-6CDE4D993862}" sibTransId="{4AF2157F-44DC-4C43-A5A4-94D8C630AF58}"/>
    <dgm:cxn modelId="{88E88CB8-AD03-4AB4-9B7F-0AC0B766A890}" type="presOf" srcId="{175464FE-3999-4A81-85AF-DC38656BDA40}" destId="{13C82408-AF6A-4F50-8F79-A96D929D9F8E}" srcOrd="0" destOrd="0" presId="urn:microsoft.com/office/officeart/2018/2/layout/IconCircleList"/>
    <dgm:cxn modelId="{47C6ACBC-6DF9-4C50-A23E-DE3D582030DE}" type="presOf" srcId="{85C22642-F219-4BDB-8787-82B56AC672A1}" destId="{5E0A6B75-6A37-4C72-BAAF-0F6732A6112A}" srcOrd="0" destOrd="0" presId="urn:microsoft.com/office/officeart/2018/2/layout/IconCircleList"/>
    <dgm:cxn modelId="{58DAB9BE-8107-439F-9E0E-FEFDC56D352A}" type="presOf" srcId="{C7BAD463-EE3E-4B2A-926B-EC735C5DD0E1}" destId="{3EC9AAD8-91E9-481C-826A-47CC84CA9E4E}" srcOrd="0" destOrd="0" presId="urn:microsoft.com/office/officeart/2018/2/layout/IconCircleList"/>
    <dgm:cxn modelId="{4632BBC7-9BFA-4FB9-ADCD-EB0948CBD4F3}" type="presOf" srcId="{427338C8-364D-43F9-A4FA-B873713933E2}" destId="{48A7DFA6-9BA7-45DC-BA3B-DECE0097D026}" srcOrd="0" destOrd="0" presId="urn:microsoft.com/office/officeart/2018/2/layout/IconCircleList"/>
    <dgm:cxn modelId="{DAF830F0-36A6-4ABC-BCAF-34B901691566}" srcId="{208A73ED-1007-4EF2-A686-50F6DD044720}" destId="{0C822E68-278C-472C-B9DF-119BA5E6F9FF}" srcOrd="1" destOrd="0" parTransId="{3E298607-073C-4214-A2BB-0AE10DE9AB85}" sibTransId="{5220BCAE-C942-46F0-B0A9-76AF23B54182}"/>
    <dgm:cxn modelId="{C7C4CBFE-8A52-47D5-A869-F29CD919BD80}" srcId="{208A73ED-1007-4EF2-A686-50F6DD044720}" destId="{CCB73373-16E4-4D8C-B645-78EF90DD33B0}" srcOrd="5" destOrd="0" parTransId="{56222E75-AE2F-4DF5-906E-6C5AB1ECD59C}" sibTransId="{427338C8-364D-43F9-A4FA-B873713933E2}"/>
    <dgm:cxn modelId="{08E4CFD6-362E-4F83-9C9A-D5813744E407}" type="presParOf" srcId="{E8F8440B-0B28-45A8-9D77-9FA74AB19E17}" destId="{21182D75-CCA2-4743-8D93-BBFABFA8973C}" srcOrd="0" destOrd="0" presId="urn:microsoft.com/office/officeart/2018/2/layout/IconCircleList"/>
    <dgm:cxn modelId="{61EC293C-1A54-4939-945C-561CF8B8970B}" type="presParOf" srcId="{21182D75-CCA2-4743-8D93-BBFABFA8973C}" destId="{4834E7C0-F3C0-4976-8DEE-FB194B56A3BE}" srcOrd="0" destOrd="0" presId="urn:microsoft.com/office/officeart/2018/2/layout/IconCircleList"/>
    <dgm:cxn modelId="{677C972A-667A-46CC-9CAF-B79AD83C7715}" type="presParOf" srcId="{4834E7C0-F3C0-4976-8DEE-FB194B56A3BE}" destId="{4587C62C-0E63-40F7-8707-98731AE41AF2}" srcOrd="0" destOrd="0" presId="urn:microsoft.com/office/officeart/2018/2/layout/IconCircleList"/>
    <dgm:cxn modelId="{CFE597DC-46C0-4303-9501-D422094F2FB7}" type="presParOf" srcId="{4834E7C0-F3C0-4976-8DEE-FB194B56A3BE}" destId="{006DFB3C-E98C-46FE-9968-A8307EC470D8}" srcOrd="1" destOrd="0" presId="urn:microsoft.com/office/officeart/2018/2/layout/IconCircleList"/>
    <dgm:cxn modelId="{8D62B03B-3E5B-4D66-9664-D3B5144B1C6D}" type="presParOf" srcId="{4834E7C0-F3C0-4976-8DEE-FB194B56A3BE}" destId="{233EAA29-0CB8-4B62-AC9E-98CBB416B1CC}" srcOrd="2" destOrd="0" presId="urn:microsoft.com/office/officeart/2018/2/layout/IconCircleList"/>
    <dgm:cxn modelId="{3B4C9E4A-19CF-4FB7-8B06-319EBD6E7505}" type="presParOf" srcId="{4834E7C0-F3C0-4976-8DEE-FB194B56A3BE}" destId="{22D44111-EC09-4217-8ED0-7D78382312C9}" srcOrd="3" destOrd="0" presId="urn:microsoft.com/office/officeart/2018/2/layout/IconCircleList"/>
    <dgm:cxn modelId="{913D9FB6-DE5B-4BB2-BF11-6782B3D668BD}" type="presParOf" srcId="{21182D75-CCA2-4743-8D93-BBFABFA8973C}" destId="{0E4142AF-BAAF-4976-B2CA-FB9619B9623C}" srcOrd="1" destOrd="0" presId="urn:microsoft.com/office/officeart/2018/2/layout/IconCircleList"/>
    <dgm:cxn modelId="{6BCE3707-E5C4-41DA-BDC0-46F1B74826B2}" type="presParOf" srcId="{21182D75-CCA2-4743-8D93-BBFABFA8973C}" destId="{6DE83584-1A4F-450C-A46C-614665E00592}" srcOrd="2" destOrd="0" presId="urn:microsoft.com/office/officeart/2018/2/layout/IconCircleList"/>
    <dgm:cxn modelId="{149205EB-3DE7-4B2E-8EC2-31D07027E0D3}" type="presParOf" srcId="{6DE83584-1A4F-450C-A46C-614665E00592}" destId="{59FFB12D-8827-4373-8852-BC03E1210C41}" srcOrd="0" destOrd="0" presId="urn:microsoft.com/office/officeart/2018/2/layout/IconCircleList"/>
    <dgm:cxn modelId="{618F1E7E-47E3-44E4-A202-E896D575C0F0}" type="presParOf" srcId="{6DE83584-1A4F-450C-A46C-614665E00592}" destId="{409E5534-AF78-478B-84DE-24BEEEF5333F}" srcOrd="1" destOrd="0" presId="urn:microsoft.com/office/officeart/2018/2/layout/IconCircleList"/>
    <dgm:cxn modelId="{BA4CB8B3-0DE6-4F4D-8394-AF6D3F51D2A1}" type="presParOf" srcId="{6DE83584-1A4F-450C-A46C-614665E00592}" destId="{EC0C5633-D113-47F3-84A4-6D6239365E10}" srcOrd="2" destOrd="0" presId="urn:microsoft.com/office/officeart/2018/2/layout/IconCircleList"/>
    <dgm:cxn modelId="{746754C6-2BA1-4972-BCF8-7A793ADBCEAC}" type="presParOf" srcId="{6DE83584-1A4F-450C-A46C-614665E00592}" destId="{941CA88C-6C60-4EAC-BDF1-5F2BA0691E22}" srcOrd="3" destOrd="0" presId="urn:microsoft.com/office/officeart/2018/2/layout/IconCircleList"/>
    <dgm:cxn modelId="{A1302D2E-7604-49DC-B591-A20D6D3653D3}" type="presParOf" srcId="{21182D75-CCA2-4743-8D93-BBFABFA8973C}" destId="{E2DE16EE-17C7-4CD3-A9AC-4519C3D4128D}" srcOrd="3" destOrd="0" presId="urn:microsoft.com/office/officeart/2018/2/layout/IconCircleList"/>
    <dgm:cxn modelId="{3669D1E2-6FAA-4241-930C-9B15B2C249C3}" type="presParOf" srcId="{21182D75-CCA2-4743-8D93-BBFABFA8973C}" destId="{270603DB-362A-4390-A925-251E780FB5E4}" srcOrd="4" destOrd="0" presId="urn:microsoft.com/office/officeart/2018/2/layout/IconCircleList"/>
    <dgm:cxn modelId="{F89A5ACB-E599-4AC0-A5F8-195180D330C9}" type="presParOf" srcId="{270603DB-362A-4390-A925-251E780FB5E4}" destId="{B3593E19-C587-4F6C-B15A-14D6F4C90C08}" srcOrd="0" destOrd="0" presId="urn:microsoft.com/office/officeart/2018/2/layout/IconCircleList"/>
    <dgm:cxn modelId="{F1640CA1-5951-4760-80A5-4AE46A1E04EC}" type="presParOf" srcId="{270603DB-362A-4390-A925-251E780FB5E4}" destId="{382635E6-C92C-4D18-8FC0-65D2EBC9F4A9}" srcOrd="1" destOrd="0" presId="urn:microsoft.com/office/officeart/2018/2/layout/IconCircleList"/>
    <dgm:cxn modelId="{8EC4EDED-D471-46C6-A649-C2AECA46BA7E}" type="presParOf" srcId="{270603DB-362A-4390-A925-251E780FB5E4}" destId="{1E1188E8-9EA8-4A76-9F39-8B2BEB202536}" srcOrd="2" destOrd="0" presId="urn:microsoft.com/office/officeart/2018/2/layout/IconCircleList"/>
    <dgm:cxn modelId="{69024FBD-6B80-420A-B0F1-5CA61F4072F9}" type="presParOf" srcId="{270603DB-362A-4390-A925-251E780FB5E4}" destId="{5C8D9EB2-3DF4-4DC6-9EF0-2B4CFCFA5674}" srcOrd="3" destOrd="0" presId="urn:microsoft.com/office/officeart/2018/2/layout/IconCircleList"/>
    <dgm:cxn modelId="{E4C566FB-CB8F-405E-83C4-39609B358CAD}" type="presParOf" srcId="{21182D75-CCA2-4743-8D93-BBFABFA8973C}" destId="{3964FEDC-D75D-4387-8CBD-A29FE6327166}" srcOrd="5" destOrd="0" presId="urn:microsoft.com/office/officeart/2018/2/layout/IconCircleList"/>
    <dgm:cxn modelId="{4D00774F-4CF5-405A-93DA-5B308DF6C9D3}" type="presParOf" srcId="{21182D75-CCA2-4743-8D93-BBFABFA8973C}" destId="{4BB36C3D-A5DC-44A7-9260-55767777AF70}" srcOrd="6" destOrd="0" presId="urn:microsoft.com/office/officeart/2018/2/layout/IconCircleList"/>
    <dgm:cxn modelId="{E64F1BFF-B1B9-4AD9-9743-BBC368A23273}" type="presParOf" srcId="{4BB36C3D-A5DC-44A7-9260-55767777AF70}" destId="{6576C082-12E6-4D49-8CCA-36D29D19B27C}" srcOrd="0" destOrd="0" presId="urn:microsoft.com/office/officeart/2018/2/layout/IconCircleList"/>
    <dgm:cxn modelId="{3C64FF3D-36E5-4E94-964A-352D89699751}" type="presParOf" srcId="{4BB36C3D-A5DC-44A7-9260-55767777AF70}" destId="{E2AC1737-7FB8-4915-B771-2C60806857C1}" srcOrd="1" destOrd="0" presId="urn:microsoft.com/office/officeart/2018/2/layout/IconCircleList"/>
    <dgm:cxn modelId="{87AE13A7-6CA1-45FC-944A-A914DAAEA517}" type="presParOf" srcId="{4BB36C3D-A5DC-44A7-9260-55767777AF70}" destId="{8837C35F-C902-4C5A-8548-C9A373BA2DC5}" srcOrd="2" destOrd="0" presId="urn:microsoft.com/office/officeart/2018/2/layout/IconCircleList"/>
    <dgm:cxn modelId="{9F2EC723-1CB0-45CF-8FEF-C2ABE3BD68BD}" type="presParOf" srcId="{4BB36C3D-A5DC-44A7-9260-55767777AF70}" destId="{912889D5-DB90-4CFA-82E6-F2D23E12304C}" srcOrd="3" destOrd="0" presId="urn:microsoft.com/office/officeart/2018/2/layout/IconCircleList"/>
    <dgm:cxn modelId="{A72300EE-2E6A-4B3F-B93B-962B7062C843}" type="presParOf" srcId="{21182D75-CCA2-4743-8D93-BBFABFA8973C}" destId="{5939719D-EE03-476E-A05B-908671AC955F}" srcOrd="7" destOrd="0" presId="urn:microsoft.com/office/officeart/2018/2/layout/IconCircleList"/>
    <dgm:cxn modelId="{E8422C0A-B9DF-48A2-B250-BE3992023A55}" type="presParOf" srcId="{21182D75-CCA2-4743-8D93-BBFABFA8973C}" destId="{0EB4FDBE-9BBB-4964-94A9-ADD68AD4F82A}" srcOrd="8" destOrd="0" presId="urn:microsoft.com/office/officeart/2018/2/layout/IconCircleList"/>
    <dgm:cxn modelId="{A5ACCC7F-149C-4B12-BBCC-551B4F3F8B69}" type="presParOf" srcId="{0EB4FDBE-9BBB-4964-94A9-ADD68AD4F82A}" destId="{42FB6544-A9F9-4A74-A9D2-E59133A731E4}" srcOrd="0" destOrd="0" presId="urn:microsoft.com/office/officeart/2018/2/layout/IconCircleList"/>
    <dgm:cxn modelId="{4C138E21-2029-49C6-8B5C-92D1C5867DBA}" type="presParOf" srcId="{0EB4FDBE-9BBB-4964-94A9-ADD68AD4F82A}" destId="{6C84312B-46FE-480E-A510-C600B9980C57}" srcOrd="1" destOrd="0" presId="urn:microsoft.com/office/officeart/2018/2/layout/IconCircleList"/>
    <dgm:cxn modelId="{EA129ED6-77D3-47AA-9934-ABD338A5330D}" type="presParOf" srcId="{0EB4FDBE-9BBB-4964-94A9-ADD68AD4F82A}" destId="{A1005D97-E2DF-4495-BE55-003A223B4DCE}" srcOrd="2" destOrd="0" presId="urn:microsoft.com/office/officeart/2018/2/layout/IconCircleList"/>
    <dgm:cxn modelId="{5F5204FB-74EF-424B-B88C-DE9B18075433}" type="presParOf" srcId="{0EB4FDBE-9BBB-4964-94A9-ADD68AD4F82A}" destId="{2D473E27-9B2B-48B4-BB2B-370499B91AEE}" srcOrd="3" destOrd="0" presId="urn:microsoft.com/office/officeart/2018/2/layout/IconCircleList"/>
    <dgm:cxn modelId="{355C6A13-B291-4577-B355-5E3025741068}" type="presParOf" srcId="{21182D75-CCA2-4743-8D93-BBFABFA8973C}" destId="{5E0A6B75-6A37-4C72-BAAF-0F6732A6112A}" srcOrd="9" destOrd="0" presId="urn:microsoft.com/office/officeart/2018/2/layout/IconCircleList"/>
    <dgm:cxn modelId="{F77E2DA8-6F91-4570-8DF7-FD3CE85E5346}" type="presParOf" srcId="{21182D75-CCA2-4743-8D93-BBFABFA8973C}" destId="{F3E99D73-2F8D-443E-BF62-0D3CBCB18246}" srcOrd="10" destOrd="0" presId="urn:microsoft.com/office/officeart/2018/2/layout/IconCircleList"/>
    <dgm:cxn modelId="{D0BB02C3-C8F4-403D-A822-C31983854698}" type="presParOf" srcId="{F3E99D73-2F8D-443E-BF62-0D3CBCB18246}" destId="{079E0F45-D352-4ACC-9247-FEAABD99E2DE}" srcOrd="0" destOrd="0" presId="urn:microsoft.com/office/officeart/2018/2/layout/IconCircleList"/>
    <dgm:cxn modelId="{02F559F1-3958-458C-9AF6-A025AFDDC8E6}" type="presParOf" srcId="{F3E99D73-2F8D-443E-BF62-0D3CBCB18246}" destId="{D9BCC5A4-28E7-4882-BBC3-9654C65CF461}" srcOrd="1" destOrd="0" presId="urn:microsoft.com/office/officeart/2018/2/layout/IconCircleList"/>
    <dgm:cxn modelId="{DECD627D-ED10-422D-8A1E-B07CCF8C4053}" type="presParOf" srcId="{F3E99D73-2F8D-443E-BF62-0D3CBCB18246}" destId="{2810ED0A-AF8D-4843-A5AF-A904D41CCB13}" srcOrd="2" destOrd="0" presId="urn:microsoft.com/office/officeart/2018/2/layout/IconCircleList"/>
    <dgm:cxn modelId="{A2B697E0-F5EA-452B-B6DA-ACBDB0007464}" type="presParOf" srcId="{F3E99D73-2F8D-443E-BF62-0D3CBCB18246}" destId="{369DB99F-FD6C-4207-9E57-FBDFD7D57E7E}" srcOrd="3" destOrd="0" presId="urn:microsoft.com/office/officeart/2018/2/layout/IconCircleList"/>
    <dgm:cxn modelId="{63C87AFB-BBE5-4602-9D07-D3110ECB9B50}" type="presParOf" srcId="{21182D75-CCA2-4743-8D93-BBFABFA8973C}" destId="{48A7DFA6-9BA7-45DC-BA3B-DECE0097D026}" srcOrd="11" destOrd="0" presId="urn:microsoft.com/office/officeart/2018/2/layout/IconCircleList"/>
    <dgm:cxn modelId="{ADBB1B44-8975-49E4-918F-462EA20DDE47}" type="presParOf" srcId="{21182D75-CCA2-4743-8D93-BBFABFA8973C}" destId="{08EC7909-284F-4B27-B745-1641B96A3681}" srcOrd="12" destOrd="0" presId="urn:microsoft.com/office/officeart/2018/2/layout/IconCircleList"/>
    <dgm:cxn modelId="{67A056BD-4AA9-4BFF-A30B-659FAE2D6E46}" type="presParOf" srcId="{08EC7909-284F-4B27-B745-1641B96A3681}" destId="{7646E740-C452-4A06-8628-99E4A211BC7A}" srcOrd="0" destOrd="0" presId="urn:microsoft.com/office/officeart/2018/2/layout/IconCircleList"/>
    <dgm:cxn modelId="{11D60C82-92AC-4BBA-8066-39D1455F6404}" type="presParOf" srcId="{08EC7909-284F-4B27-B745-1641B96A3681}" destId="{36B75B95-8226-40FB-B734-DD81465FF3E7}" srcOrd="1" destOrd="0" presId="urn:microsoft.com/office/officeart/2018/2/layout/IconCircleList"/>
    <dgm:cxn modelId="{E5306056-0340-46A9-9CF8-25F84A478CF3}" type="presParOf" srcId="{08EC7909-284F-4B27-B745-1641B96A3681}" destId="{0BE3A910-55E1-438F-A223-7613409DAA29}" srcOrd="2" destOrd="0" presId="urn:microsoft.com/office/officeart/2018/2/layout/IconCircleList"/>
    <dgm:cxn modelId="{E8C26D33-0D1D-4436-82A3-C3CFF6EC259B}" type="presParOf" srcId="{08EC7909-284F-4B27-B745-1641B96A3681}" destId="{F4C790E2-F9A3-428A-85C1-1B5ACDBCEFDE}" srcOrd="3" destOrd="0" presId="urn:microsoft.com/office/officeart/2018/2/layout/IconCircleList"/>
    <dgm:cxn modelId="{91F563EE-1E64-44AB-B6A3-2FB0784730E8}" type="presParOf" srcId="{21182D75-CCA2-4743-8D93-BBFABFA8973C}" destId="{181D982F-8720-4074-85CE-721ABA4A791F}" srcOrd="13" destOrd="0" presId="urn:microsoft.com/office/officeart/2018/2/layout/IconCircleList"/>
    <dgm:cxn modelId="{4DA85C43-26FB-47B2-BA0A-1D73736AFB43}" type="presParOf" srcId="{21182D75-CCA2-4743-8D93-BBFABFA8973C}" destId="{F996B99B-9002-4FD1-91D5-B40541402CA0}" srcOrd="14" destOrd="0" presId="urn:microsoft.com/office/officeart/2018/2/layout/IconCircleList"/>
    <dgm:cxn modelId="{51C8C529-8FFB-49DB-9130-DCA507D29AEE}" type="presParOf" srcId="{F996B99B-9002-4FD1-91D5-B40541402CA0}" destId="{EC254A12-8160-4058-8ECF-2E2689531FD8}" srcOrd="0" destOrd="0" presId="urn:microsoft.com/office/officeart/2018/2/layout/IconCircleList"/>
    <dgm:cxn modelId="{A11DEE38-0CE9-4BBB-9B17-8DCB10EBD902}" type="presParOf" srcId="{F996B99B-9002-4FD1-91D5-B40541402CA0}" destId="{93EC5E10-15D1-472F-B851-AC6496E5406A}" srcOrd="1" destOrd="0" presId="urn:microsoft.com/office/officeart/2018/2/layout/IconCircleList"/>
    <dgm:cxn modelId="{76678A31-A8F2-4573-BC51-AF1D98BC8391}" type="presParOf" srcId="{F996B99B-9002-4FD1-91D5-B40541402CA0}" destId="{94B4438A-B7C8-44B9-B300-67D1361A0A84}" srcOrd="2" destOrd="0" presId="urn:microsoft.com/office/officeart/2018/2/layout/IconCircleList"/>
    <dgm:cxn modelId="{4832D79B-396D-4DD4-B461-ED4E5EB1C012}" type="presParOf" srcId="{F996B99B-9002-4FD1-91D5-B40541402CA0}" destId="{3EC9AAD8-91E9-481C-826A-47CC84CA9E4E}" srcOrd="3" destOrd="0" presId="urn:microsoft.com/office/officeart/2018/2/layout/IconCircleList"/>
    <dgm:cxn modelId="{A3F9C733-D34D-4E74-9189-1E88F8CA5CFD}" type="presParOf" srcId="{21182D75-CCA2-4743-8D93-BBFABFA8973C}" destId="{13C82408-AF6A-4F50-8F79-A96D929D9F8E}" srcOrd="15" destOrd="0" presId="urn:microsoft.com/office/officeart/2018/2/layout/IconCircleList"/>
    <dgm:cxn modelId="{790799D8-BF84-4D25-94AA-8ADC1531410E}" type="presParOf" srcId="{21182D75-CCA2-4743-8D93-BBFABFA8973C}" destId="{B27D8FE7-06F9-4E4D-833C-1982644B1AF9}" srcOrd="16" destOrd="0" presId="urn:microsoft.com/office/officeart/2018/2/layout/IconCircleList"/>
    <dgm:cxn modelId="{D9676184-86D7-48B5-A413-B4AA3AD0A47E}" type="presParOf" srcId="{B27D8FE7-06F9-4E4D-833C-1982644B1AF9}" destId="{8C4A8E13-AE68-4715-ADFE-C8B088E15D25}" srcOrd="0" destOrd="0" presId="urn:microsoft.com/office/officeart/2018/2/layout/IconCircleList"/>
    <dgm:cxn modelId="{60562948-37FD-4779-9AF9-713B018523E3}" type="presParOf" srcId="{B27D8FE7-06F9-4E4D-833C-1982644B1AF9}" destId="{E1C45597-9CEF-429A-801D-7F55CACEF332}" srcOrd="1" destOrd="0" presId="urn:microsoft.com/office/officeart/2018/2/layout/IconCircleList"/>
    <dgm:cxn modelId="{7F659D2F-23A5-496E-B884-DDC56472C889}" type="presParOf" srcId="{B27D8FE7-06F9-4E4D-833C-1982644B1AF9}" destId="{5FC721C2-C0D6-488E-83EC-855751354D30}" srcOrd="2" destOrd="0" presId="urn:microsoft.com/office/officeart/2018/2/layout/IconCircleList"/>
    <dgm:cxn modelId="{F503F3EA-C830-4DB9-BD04-199900FFA936}" type="presParOf" srcId="{B27D8FE7-06F9-4E4D-833C-1982644B1AF9}" destId="{040505F7-FF37-4300-85C8-7C42C106DB8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AB2252-E866-46A0-84C4-61996CDA11E8}" type="doc">
      <dgm:prSet loTypeId="urn:microsoft.com/office/officeart/2009/3/layout/StepUp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DA2B88-382C-4AF1-91DF-416DD4262E08}">
      <dgm:prSet custT="1"/>
      <dgm:spPr/>
      <dgm:t>
        <a:bodyPr/>
        <a:lstStyle/>
        <a:p>
          <a:pPr algn="ctr">
            <a:lnSpc>
              <a:spcPct val="200000"/>
            </a:lnSpc>
          </a:pPr>
          <a:r>
            <a:rPr lang="en-US" sz="4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Sketch</a:t>
          </a:r>
          <a:endParaRPr lang="en-US" sz="4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876CAE-3C16-4DC6-8EC5-319C0C153190}" type="parTrans" cxnId="{00E1DA11-FAFE-4C23-987F-DAB736863B38}">
      <dgm:prSet/>
      <dgm:spPr/>
      <dgm:t>
        <a:bodyPr/>
        <a:lstStyle/>
        <a:p>
          <a:endParaRPr lang="en-US"/>
        </a:p>
      </dgm:t>
    </dgm:pt>
    <dgm:pt modelId="{5F9C8A15-7FFA-40DD-A9DE-F73665DD44E7}" type="sibTrans" cxnId="{00E1DA11-FAFE-4C23-987F-DAB736863B38}">
      <dgm:prSet phldrT="1"/>
      <dgm:spPr/>
      <dgm:t>
        <a:bodyPr/>
        <a:lstStyle/>
        <a:p>
          <a:endParaRPr lang="en-US"/>
        </a:p>
      </dgm:t>
    </dgm:pt>
    <dgm:pt modelId="{6630808A-D055-4438-8749-9885C0AB4BAE}">
      <dgm:prSet custT="1"/>
      <dgm:spPr/>
      <dgm:t>
        <a:bodyPr/>
        <a:lstStyle/>
        <a:p>
          <a:pPr marL="0" lvl="0" indent="0" algn="ctr" defTabSz="17780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Trello</a:t>
          </a:r>
          <a:endParaRPr lang="en-US" sz="4000" b="1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51880FBD-09DF-49B2-A799-C6A972132DFA}" type="parTrans" cxnId="{A92611C8-0CDF-4457-B0AC-2713987FC85B}">
      <dgm:prSet/>
      <dgm:spPr/>
      <dgm:t>
        <a:bodyPr/>
        <a:lstStyle/>
        <a:p>
          <a:endParaRPr lang="en-US"/>
        </a:p>
      </dgm:t>
    </dgm:pt>
    <dgm:pt modelId="{9BB12029-3EF5-4043-BB13-166FB66D64EC}" type="sibTrans" cxnId="{A92611C8-0CDF-4457-B0AC-2713987FC85B}">
      <dgm:prSet phldrT="2"/>
      <dgm:spPr/>
      <dgm:t>
        <a:bodyPr/>
        <a:lstStyle/>
        <a:p>
          <a:endParaRPr lang="en-US"/>
        </a:p>
      </dgm:t>
    </dgm:pt>
    <dgm:pt modelId="{1B36C74F-4553-46A6-8D62-72EAC4950A8A}">
      <dgm:prSet custT="1"/>
      <dgm:spPr/>
      <dgm:t>
        <a:bodyPr/>
        <a:lstStyle/>
        <a:p>
          <a:pPr marL="0" lvl="0" indent="0" algn="ctr" defTabSz="17780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Diagram</a:t>
          </a:r>
        </a:p>
      </dgm:t>
    </dgm:pt>
    <dgm:pt modelId="{030E49A7-E2DE-4D99-99CE-0D41A4C4EE6E}" type="parTrans" cxnId="{C1F8D859-C807-4AA1-9C5A-15745CA7B940}">
      <dgm:prSet/>
      <dgm:spPr/>
      <dgm:t>
        <a:bodyPr/>
        <a:lstStyle/>
        <a:p>
          <a:endParaRPr lang="en-US"/>
        </a:p>
      </dgm:t>
    </dgm:pt>
    <dgm:pt modelId="{1A27FEB4-EBEA-4FC0-9EFE-058DE5333104}" type="sibTrans" cxnId="{C1F8D859-C807-4AA1-9C5A-15745CA7B940}">
      <dgm:prSet phldrT="3"/>
      <dgm:spPr/>
      <dgm:t>
        <a:bodyPr/>
        <a:lstStyle/>
        <a:p>
          <a:endParaRPr lang="en-US"/>
        </a:p>
      </dgm:t>
    </dgm:pt>
    <dgm:pt modelId="{83AB019F-D316-4DF2-AFF6-5D6974BFDF01}">
      <dgm:prSet custT="1"/>
      <dgm:spPr/>
      <dgm:t>
        <a:bodyPr/>
        <a:lstStyle/>
        <a:p>
          <a:pPr algn="ctr">
            <a:lnSpc>
              <a:spcPct val="200000"/>
            </a:lnSpc>
          </a:pPr>
          <a:r>
            <a:rPr lang="en-US" sz="4000" b="1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Start</a:t>
          </a:r>
          <a:endParaRPr lang="en-US" sz="4000" b="1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42201116-A15A-4DB8-B6C7-97A72837C64E}" type="parTrans" cxnId="{1646BC6A-F94C-4828-AE9A-EB5E84FED6F4}">
      <dgm:prSet/>
      <dgm:spPr/>
      <dgm:t>
        <a:bodyPr/>
        <a:lstStyle/>
        <a:p>
          <a:endParaRPr lang="en-US"/>
        </a:p>
      </dgm:t>
    </dgm:pt>
    <dgm:pt modelId="{12833BB3-C489-4765-942C-0EFF3C2897C5}" type="sibTrans" cxnId="{1646BC6A-F94C-4828-AE9A-EB5E84FED6F4}">
      <dgm:prSet phldrT="4"/>
      <dgm:spPr/>
      <dgm:t>
        <a:bodyPr/>
        <a:lstStyle/>
        <a:p>
          <a:endParaRPr lang="en-US"/>
        </a:p>
      </dgm:t>
    </dgm:pt>
    <dgm:pt modelId="{F25263DF-C38C-4E51-B36E-98A695CBAEB3}" type="pres">
      <dgm:prSet presAssocID="{B1AB2252-E866-46A0-84C4-61996CDA11E8}" presName="rootnode" presStyleCnt="0">
        <dgm:presLayoutVars>
          <dgm:chMax/>
          <dgm:chPref/>
          <dgm:dir/>
          <dgm:animLvl val="lvl"/>
        </dgm:presLayoutVars>
      </dgm:prSet>
      <dgm:spPr/>
    </dgm:pt>
    <dgm:pt modelId="{7A1E8D32-1AD5-46A0-94C9-5F191EBC028F}" type="pres">
      <dgm:prSet presAssocID="{AFDA2B88-382C-4AF1-91DF-416DD4262E08}" presName="composite" presStyleCnt="0"/>
      <dgm:spPr/>
    </dgm:pt>
    <dgm:pt modelId="{AA58A2DD-B6F0-439F-9683-360FD0A4DE36}" type="pres">
      <dgm:prSet presAssocID="{AFDA2B88-382C-4AF1-91DF-416DD4262E08}" presName="LShape" presStyleLbl="alignNode1" presStyleIdx="0" presStyleCnt="7"/>
      <dgm:spPr/>
    </dgm:pt>
    <dgm:pt modelId="{EB9F83E0-93CC-4AD9-9225-5F685027468E}" type="pres">
      <dgm:prSet presAssocID="{AFDA2B88-382C-4AF1-91DF-416DD4262E08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F059AAD-44E7-4F4D-95F8-5F102DE2F0BB}" type="pres">
      <dgm:prSet presAssocID="{AFDA2B88-382C-4AF1-91DF-416DD4262E08}" presName="Triangle" presStyleLbl="alignNode1" presStyleIdx="1" presStyleCnt="7"/>
      <dgm:spPr/>
    </dgm:pt>
    <dgm:pt modelId="{9FA84954-6884-4997-A2B6-70C7A5292D9E}" type="pres">
      <dgm:prSet presAssocID="{5F9C8A15-7FFA-40DD-A9DE-F73665DD44E7}" presName="sibTrans" presStyleCnt="0"/>
      <dgm:spPr/>
    </dgm:pt>
    <dgm:pt modelId="{CBFB3C90-8657-445F-9210-8A5FC973AC5D}" type="pres">
      <dgm:prSet presAssocID="{5F9C8A15-7FFA-40DD-A9DE-F73665DD44E7}" presName="space" presStyleCnt="0"/>
      <dgm:spPr/>
    </dgm:pt>
    <dgm:pt modelId="{6E80EA34-E468-43BF-9C62-79A060E1B196}" type="pres">
      <dgm:prSet presAssocID="{6630808A-D055-4438-8749-9885C0AB4BAE}" presName="composite" presStyleCnt="0"/>
      <dgm:spPr/>
    </dgm:pt>
    <dgm:pt modelId="{0CBFC5EC-5321-4601-9E1C-EFB3A2792DFA}" type="pres">
      <dgm:prSet presAssocID="{6630808A-D055-4438-8749-9885C0AB4BAE}" presName="LShape" presStyleLbl="alignNode1" presStyleIdx="2" presStyleCnt="7"/>
      <dgm:spPr/>
    </dgm:pt>
    <dgm:pt modelId="{39355247-22DE-4B40-8367-6588A067E991}" type="pres">
      <dgm:prSet presAssocID="{6630808A-D055-4438-8749-9885C0AB4BAE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82E9B7FD-8B6D-4155-B97C-F5CC10AE9F18}" type="pres">
      <dgm:prSet presAssocID="{6630808A-D055-4438-8749-9885C0AB4BAE}" presName="Triangle" presStyleLbl="alignNode1" presStyleIdx="3" presStyleCnt="7"/>
      <dgm:spPr/>
    </dgm:pt>
    <dgm:pt modelId="{A60CED81-7414-459A-A3F0-CFE3630E421E}" type="pres">
      <dgm:prSet presAssocID="{9BB12029-3EF5-4043-BB13-166FB66D64EC}" presName="sibTrans" presStyleCnt="0"/>
      <dgm:spPr/>
    </dgm:pt>
    <dgm:pt modelId="{0EBD93FF-2B1E-4A10-B585-0B8302CD1C04}" type="pres">
      <dgm:prSet presAssocID="{9BB12029-3EF5-4043-BB13-166FB66D64EC}" presName="space" presStyleCnt="0"/>
      <dgm:spPr/>
    </dgm:pt>
    <dgm:pt modelId="{3C9D10EA-8BAA-460A-A9AA-D0CFABE468A6}" type="pres">
      <dgm:prSet presAssocID="{1B36C74F-4553-46A6-8D62-72EAC4950A8A}" presName="composite" presStyleCnt="0"/>
      <dgm:spPr/>
    </dgm:pt>
    <dgm:pt modelId="{BC984599-50AE-4BC7-ADB7-2F62994223A4}" type="pres">
      <dgm:prSet presAssocID="{1B36C74F-4553-46A6-8D62-72EAC4950A8A}" presName="LShape" presStyleLbl="alignNode1" presStyleIdx="4" presStyleCnt="7"/>
      <dgm:spPr/>
    </dgm:pt>
    <dgm:pt modelId="{0FE80ED0-2BCB-4FF4-883D-DE834D1B5F4E}" type="pres">
      <dgm:prSet presAssocID="{1B36C74F-4553-46A6-8D62-72EAC4950A8A}" presName="ParentText" presStyleLbl="revTx" presStyleIdx="2" presStyleCnt="4" custScaleX="117245">
        <dgm:presLayoutVars>
          <dgm:chMax val="0"/>
          <dgm:chPref val="0"/>
          <dgm:bulletEnabled val="1"/>
        </dgm:presLayoutVars>
      </dgm:prSet>
      <dgm:spPr/>
    </dgm:pt>
    <dgm:pt modelId="{10B5792A-3471-4A5E-BBBB-44A62CF662D5}" type="pres">
      <dgm:prSet presAssocID="{1B36C74F-4553-46A6-8D62-72EAC4950A8A}" presName="Triangle" presStyleLbl="alignNode1" presStyleIdx="5" presStyleCnt="7"/>
      <dgm:spPr/>
    </dgm:pt>
    <dgm:pt modelId="{6089DDBA-BF0F-4D3B-8026-4765D16ADFF0}" type="pres">
      <dgm:prSet presAssocID="{1A27FEB4-EBEA-4FC0-9EFE-058DE5333104}" presName="sibTrans" presStyleCnt="0"/>
      <dgm:spPr/>
    </dgm:pt>
    <dgm:pt modelId="{67A64EBF-3B34-41B1-8787-CB4F2B59A2E5}" type="pres">
      <dgm:prSet presAssocID="{1A27FEB4-EBEA-4FC0-9EFE-058DE5333104}" presName="space" presStyleCnt="0"/>
      <dgm:spPr/>
    </dgm:pt>
    <dgm:pt modelId="{EB58C3CB-BFB0-4592-836F-AD9EA25A9238}" type="pres">
      <dgm:prSet presAssocID="{83AB019F-D316-4DF2-AFF6-5D6974BFDF01}" presName="composite" presStyleCnt="0"/>
      <dgm:spPr/>
    </dgm:pt>
    <dgm:pt modelId="{8725DEA2-DDC5-4A63-83BC-001B036C13B5}" type="pres">
      <dgm:prSet presAssocID="{83AB019F-D316-4DF2-AFF6-5D6974BFDF01}" presName="LShape" presStyleLbl="alignNode1" presStyleIdx="6" presStyleCnt="7"/>
      <dgm:spPr/>
    </dgm:pt>
    <dgm:pt modelId="{EFC8044A-F070-4EA9-80D6-3CA36B5A710C}" type="pres">
      <dgm:prSet presAssocID="{83AB019F-D316-4DF2-AFF6-5D6974BFDF01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0E1DA11-FAFE-4C23-987F-DAB736863B38}" srcId="{B1AB2252-E866-46A0-84C4-61996CDA11E8}" destId="{AFDA2B88-382C-4AF1-91DF-416DD4262E08}" srcOrd="0" destOrd="0" parTransId="{A4876CAE-3C16-4DC6-8EC5-319C0C153190}" sibTransId="{5F9C8A15-7FFA-40DD-A9DE-F73665DD44E7}"/>
    <dgm:cxn modelId="{DEB8BB34-F1CF-485D-8ADC-9FEB5F0E9D4A}" type="presOf" srcId="{6630808A-D055-4438-8749-9885C0AB4BAE}" destId="{39355247-22DE-4B40-8367-6588A067E991}" srcOrd="0" destOrd="0" presId="urn:microsoft.com/office/officeart/2009/3/layout/StepUpProcess"/>
    <dgm:cxn modelId="{1646BC6A-F94C-4828-AE9A-EB5E84FED6F4}" srcId="{B1AB2252-E866-46A0-84C4-61996CDA11E8}" destId="{83AB019F-D316-4DF2-AFF6-5D6974BFDF01}" srcOrd="3" destOrd="0" parTransId="{42201116-A15A-4DB8-B6C7-97A72837C64E}" sibTransId="{12833BB3-C489-4765-942C-0EFF3C2897C5}"/>
    <dgm:cxn modelId="{A1BFD74B-7C82-4A65-AFDD-E48D07F99556}" type="presOf" srcId="{B1AB2252-E866-46A0-84C4-61996CDA11E8}" destId="{F25263DF-C38C-4E51-B36E-98A695CBAEB3}" srcOrd="0" destOrd="0" presId="urn:microsoft.com/office/officeart/2009/3/layout/StepUpProcess"/>
    <dgm:cxn modelId="{42B22E52-A126-4850-8093-A6529B4A5DC3}" type="presOf" srcId="{AFDA2B88-382C-4AF1-91DF-416DD4262E08}" destId="{EB9F83E0-93CC-4AD9-9225-5F685027468E}" srcOrd="0" destOrd="0" presId="urn:microsoft.com/office/officeart/2009/3/layout/StepUpProcess"/>
    <dgm:cxn modelId="{C1F8D859-C807-4AA1-9C5A-15745CA7B940}" srcId="{B1AB2252-E866-46A0-84C4-61996CDA11E8}" destId="{1B36C74F-4553-46A6-8D62-72EAC4950A8A}" srcOrd="2" destOrd="0" parTransId="{030E49A7-E2DE-4D99-99CE-0D41A4C4EE6E}" sibTransId="{1A27FEB4-EBEA-4FC0-9EFE-058DE5333104}"/>
    <dgm:cxn modelId="{0DDE2D8D-BC38-4E5D-B3D2-83FDFE099152}" type="presOf" srcId="{1B36C74F-4553-46A6-8D62-72EAC4950A8A}" destId="{0FE80ED0-2BCB-4FF4-883D-DE834D1B5F4E}" srcOrd="0" destOrd="0" presId="urn:microsoft.com/office/officeart/2009/3/layout/StepUpProcess"/>
    <dgm:cxn modelId="{A92611C8-0CDF-4457-B0AC-2713987FC85B}" srcId="{B1AB2252-E866-46A0-84C4-61996CDA11E8}" destId="{6630808A-D055-4438-8749-9885C0AB4BAE}" srcOrd="1" destOrd="0" parTransId="{51880FBD-09DF-49B2-A799-C6A972132DFA}" sibTransId="{9BB12029-3EF5-4043-BB13-166FB66D64EC}"/>
    <dgm:cxn modelId="{03131ED6-3BD2-4359-A2EF-5AD74613E9BE}" type="presOf" srcId="{83AB019F-D316-4DF2-AFF6-5D6974BFDF01}" destId="{EFC8044A-F070-4EA9-80D6-3CA36B5A710C}" srcOrd="0" destOrd="0" presId="urn:microsoft.com/office/officeart/2009/3/layout/StepUpProcess"/>
    <dgm:cxn modelId="{AFA38160-27B5-4EFE-98AE-8725475265EC}" type="presParOf" srcId="{F25263DF-C38C-4E51-B36E-98A695CBAEB3}" destId="{7A1E8D32-1AD5-46A0-94C9-5F191EBC028F}" srcOrd="0" destOrd="0" presId="urn:microsoft.com/office/officeart/2009/3/layout/StepUpProcess"/>
    <dgm:cxn modelId="{08779B10-0FE5-4B08-AE25-ED134AB14679}" type="presParOf" srcId="{7A1E8D32-1AD5-46A0-94C9-5F191EBC028F}" destId="{AA58A2DD-B6F0-439F-9683-360FD0A4DE36}" srcOrd="0" destOrd="0" presId="urn:microsoft.com/office/officeart/2009/3/layout/StepUpProcess"/>
    <dgm:cxn modelId="{E1A5A0BB-A881-4498-90AE-3A5903EC5212}" type="presParOf" srcId="{7A1E8D32-1AD5-46A0-94C9-5F191EBC028F}" destId="{EB9F83E0-93CC-4AD9-9225-5F685027468E}" srcOrd="1" destOrd="0" presId="urn:microsoft.com/office/officeart/2009/3/layout/StepUpProcess"/>
    <dgm:cxn modelId="{51A1CA0F-3C90-407F-A2CF-E275CC0B588B}" type="presParOf" srcId="{7A1E8D32-1AD5-46A0-94C9-5F191EBC028F}" destId="{9F059AAD-44E7-4F4D-95F8-5F102DE2F0BB}" srcOrd="2" destOrd="0" presId="urn:microsoft.com/office/officeart/2009/3/layout/StepUpProcess"/>
    <dgm:cxn modelId="{D2FCD893-CC8F-4A85-97CB-819026E9653F}" type="presParOf" srcId="{F25263DF-C38C-4E51-B36E-98A695CBAEB3}" destId="{9FA84954-6884-4997-A2B6-70C7A5292D9E}" srcOrd="1" destOrd="0" presId="urn:microsoft.com/office/officeart/2009/3/layout/StepUpProcess"/>
    <dgm:cxn modelId="{4B16DFFD-EF9B-4E3D-98AD-80801CD28A6B}" type="presParOf" srcId="{9FA84954-6884-4997-A2B6-70C7A5292D9E}" destId="{CBFB3C90-8657-445F-9210-8A5FC973AC5D}" srcOrd="0" destOrd="0" presId="urn:microsoft.com/office/officeart/2009/3/layout/StepUpProcess"/>
    <dgm:cxn modelId="{5C5EC6AC-11DF-44C2-9318-88827CD10573}" type="presParOf" srcId="{F25263DF-C38C-4E51-B36E-98A695CBAEB3}" destId="{6E80EA34-E468-43BF-9C62-79A060E1B196}" srcOrd="2" destOrd="0" presId="urn:microsoft.com/office/officeart/2009/3/layout/StepUpProcess"/>
    <dgm:cxn modelId="{A2F25497-F52D-4F7D-86A8-065F0F9AB9C4}" type="presParOf" srcId="{6E80EA34-E468-43BF-9C62-79A060E1B196}" destId="{0CBFC5EC-5321-4601-9E1C-EFB3A2792DFA}" srcOrd="0" destOrd="0" presId="urn:microsoft.com/office/officeart/2009/3/layout/StepUpProcess"/>
    <dgm:cxn modelId="{6244E28C-22DB-46CA-B0A9-23ECEFD73376}" type="presParOf" srcId="{6E80EA34-E468-43BF-9C62-79A060E1B196}" destId="{39355247-22DE-4B40-8367-6588A067E991}" srcOrd="1" destOrd="0" presId="urn:microsoft.com/office/officeart/2009/3/layout/StepUpProcess"/>
    <dgm:cxn modelId="{940199F6-5227-4D8A-B9E3-9371A3392A8A}" type="presParOf" srcId="{6E80EA34-E468-43BF-9C62-79A060E1B196}" destId="{82E9B7FD-8B6D-4155-B97C-F5CC10AE9F18}" srcOrd="2" destOrd="0" presId="urn:microsoft.com/office/officeart/2009/3/layout/StepUpProcess"/>
    <dgm:cxn modelId="{47551326-2B75-454E-8A56-50A8454C87E5}" type="presParOf" srcId="{F25263DF-C38C-4E51-B36E-98A695CBAEB3}" destId="{A60CED81-7414-459A-A3F0-CFE3630E421E}" srcOrd="3" destOrd="0" presId="urn:microsoft.com/office/officeart/2009/3/layout/StepUpProcess"/>
    <dgm:cxn modelId="{503BCFC8-38F3-4943-B6B6-1224CA69078C}" type="presParOf" srcId="{A60CED81-7414-459A-A3F0-CFE3630E421E}" destId="{0EBD93FF-2B1E-4A10-B585-0B8302CD1C04}" srcOrd="0" destOrd="0" presId="urn:microsoft.com/office/officeart/2009/3/layout/StepUpProcess"/>
    <dgm:cxn modelId="{5126596B-FDEE-43E8-81A3-0D99393C859B}" type="presParOf" srcId="{F25263DF-C38C-4E51-B36E-98A695CBAEB3}" destId="{3C9D10EA-8BAA-460A-A9AA-D0CFABE468A6}" srcOrd="4" destOrd="0" presId="urn:microsoft.com/office/officeart/2009/3/layout/StepUpProcess"/>
    <dgm:cxn modelId="{D8F5BA7F-DEC2-4F36-9222-D878041FB807}" type="presParOf" srcId="{3C9D10EA-8BAA-460A-A9AA-D0CFABE468A6}" destId="{BC984599-50AE-4BC7-ADB7-2F62994223A4}" srcOrd="0" destOrd="0" presId="urn:microsoft.com/office/officeart/2009/3/layout/StepUpProcess"/>
    <dgm:cxn modelId="{543D7268-3A3B-47BF-8C0E-CC5F33CC9606}" type="presParOf" srcId="{3C9D10EA-8BAA-460A-A9AA-D0CFABE468A6}" destId="{0FE80ED0-2BCB-4FF4-883D-DE834D1B5F4E}" srcOrd="1" destOrd="0" presId="urn:microsoft.com/office/officeart/2009/3/layout/StepUpProcess"/>
    <dgm:cxn modelId="{44EEE1C6-F71C-4B8E-B01E-F5E619621A60}" type="presParOf" srcId="{3C9D10EA-8BAA-460A-A9AA-D0CFABE468A6}" destId="{10B5792A-3471-4A5E-BBBB-44A62CF662D5}" srcOrd="2" destOrd="0" presId="urn:microsoft.com/office/officeart/2009/3/layout/StepUpProcess"/>
    <dgm:cxn modelId="{3AB6FA0C-17DE-47BD-B270-3C80F16048D6}" type="presParOf" srcId="{F25263DF-C38C-4E51-B36E-98A695CBAEB3}" destId="{6089DDBA-BF0F-4D3B-8026-4765D16ADFF0}" srcOrd="5" destOrd="0" presId="urn:microsoft.com/office/officeart/2009/3/layout/StepUpProcess"/>
    <dgm:cxn modelId="{7279F45E-748B-4F40-AF73-3D63DADCF958}" type="presParOf" srcId="{6089DDBA-BF0F-4D3B-8026-4765D16ADFF0}" destId="{67A64EBF-3B34-41B1-8787-CB4F2B59A2E5}" srcOrd="0" destOrd="0" presId="urn:microsoft.com/office/officeart/2009/3/layout/StepUpProcess"/>
    <dgm:cxn modelId="{C55F7820-008F-4706-84EC-6DF3D45D5B5B}" type="presParOf" srcId="{F25263DF-C38C-4E51-B36E-98A695CBAEB3}" destId="{EB58C3CB-BFB0-4592-836F-AD9EA25A9238}" srcOrd="6" destOrd="0" presId="urn:microsoft.com/office/officeart/2009/3/layout/StepUpProcess"/>
    <dgm:cxn modelId="{C149635A-126D-4FB3-8B56-8672D4DBC42C}" type="presParOf" srcId="{EB58C3CB-BFB0-4592-836F-AD9EA25A9238}" destId="{8725DEA2-DDC5-4A63-83BC-001B036C13B5}" srcOrd="0" destOrd="0" presId="urn:microsoft.com/office/officeart/2009/3/layout/StepUpProcess"/>
    <dgm:cxn modelId="{44D0BFC5-810B-444B-B562-CA808F3E4660}" type="presParOf" srcId="{EB58C3CB-BFB0-4592-836F-AD9EA25A9238}" destId="{EFC8044A-F070-4EA9-80D6-3CA36B5A710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7C62C-0E63-40F7-8707-98731AE41AF2}">
      <dsp:nvSpPr>
        <dsp:cNvPr id="0" name=""/>
        <dsp:cNvSpPr/>
      </dsp:nvSpPr>
      <dsp:spPr>
        <a:xfrm>
          <a:off x="872727" y="17017"/>
          <a:ext cx="859262" cy="859262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DFB3C-E98C-46FE-9968-A8307EC470D8}">
      <dsp:nvSpPr>
        <dsp:cNvPr id="0" name=""/>
        <dsp:cNvSpPr/>
      </dsp:nvSpPr>
      <dsp:spPr>
        <a:xfrm>
          <a:off x="1018769" y="180986"/>
          <a:ext cx="498372" cy="4983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D44111-EC09-4217-8ED0-7D78382312C9}">
      <dsp:nvSpPr>
        <dsp:cNvPr id="0" name=""/>
        <dsp:cNvSpPr/>
      </dsp:nvSpPr>
      <dsp:spPr>
        <a:xfrm>
          <a:off x="1916116" y="17017"/>
          <a:ext cx="2025403" cy="859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Enroll Course</a:t>
          </a:r>
        </a:p>
      </dsp:txBody>
      <dsp:txXfrm>
        <a:off x="1916116" y="17017"/>
        <a:ext cx="2025403" cy="859262"/>
      </dsp:txXfrm>
    </dsp:sp>
    <dsp:sp modelId="{59FFB12D-8827-4373-8852-BC03E1210C41}">
      <dsp:nvSpPr>
        <dsp:cNvPr id="0" name=""/>
        <dsp:cNvSpPr/>
      </dsp:nvSpPr>
      <dsp:spPr>
        <a:xfrm>
          <a:off x="4239945" y="0"/>
          <a:ext cx="859262" cy="859262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E5534-AF78-478B-84DE-24BEEEF5333F}">
      <dsp:nvSpPr>
        <dsp:cNvPr id="0" name=""/>
        <dsp:cNvSpPr/>
      </dsp:nvSpPr>
      <dsp:spPr>
        <a:xfrm>
          <a:off x="4461076" y="155517"/>
          <a:ext cx="482503" cy="49837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1CA88C-6C60-4EAC-BDF1-5F2BA0691E22}">
      <dsp:nvSpPr>
        <dsp:cNvPr id="0" name=""/>
        <dsp:cNvSpPr/>
      </dsp:nvSpPr>
      <dsp:spPr>
        <a:xfrm>
          <a:off x="5337821" y="17017"/>
          <a:ext cx="2025403" cy="859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Join as A Teacher.</a:t>
          </a:r>
        </a:p>
      </dsp:txBody>
      <dsp:txXfrm>
        <a:off x="5337821" y="17017"/>
        <a:ext cx="2025403" cy="859262"/>
      </dsp:txXfrm>
    </dsp:sp>
    <dsp:sp modelId="{B3593E19-C587-4F6C-B15A-14D6F4C90C08}">
      <dsp:nvSpPr>
        <dsp:cNvPr id="0" name=""/>
        <dsp:cNvSpPr/>
      </dsp:nvSpPr>
      <dsp:spPr>
        <a:xfrm>
          <a:off x="7716136" y="17017"/>
          <a:ext cx="859262" cy="859262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635E6-C92C-4D18-8FC0-65D2EBC9F4A9}">
      <dsp:nvSpPr>
        <dsp:cNvPr id="0" name=""/>
        <dsp:cNvSpPr/>
      </dsp:nvSpPr>
      <dsp:spPr>
        <a:xfrm>
          <a:off x="7862178" y="180986"/>
          <a:ext cx="498372" cy="4983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C8D9EB2-3DF4-4DC6-9EF0-2B4CFCFA5674}">
      <dsp:nvSpPr>
        <dsp:cNvPr id="0" name=""/>
        <dsp:cNvSpPr/>
      </dsp:nvSpPr>
      <dsp:spPr>
        <a:xfrm>
          <a:off x="8699695" y="213909"/>
          <a:ext cx="2417683" cy="859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Live Video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</dsp:txBody>
      <dsp:txXfrm>
        <a:off x="8699695" y="213909"/>
        <a:ext cx="2417683" cy="859262"/>
      </dsp:txXfrm>
    </dsp:sp>
    <dsp:sp modelId="{6576C082-12E6-4D49-8CCA-36D29D19B27C}">
      <dsp:nvSpPr>
        <dsp:cNvPr id="0" name=""/>
        <dsp:cNvSpPr/>
      </dsp:nvSpPr>
      <dsp:spPr>
        <a:xfrm>
          <a:off x="872727" y="1549021"/>
          <a:ext cx="859262" cy="859262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C1737-7FB8-4915-B771-2C60806857C1}">
      <dsp:nvSpPr>
        <dsp:cNvPr id="0" name=""/>
        <dsp:cNvSpPr/>
      </dsp:nvSpPr>
      <dsp:spPr>
        <a:xfrm>
          <a:off x="1018769" y="1712990"/>
          <a:ext cx="498372" cy="49837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2889D5-DB90-4CFA-82E6-F2D23E12304C}">
      <dsp:nvSpPr>
        <dsp:cNvPr id="0" name=""/>
        <dsp:cNvSpPr/>
      </dsp:nvSpPr>
      <dsp:spPr>
        <a:xfrm>
          <a:off x="1916116" y="1549021"/>
          <a:ext cx="2025403" cy="859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Chatting.</a:t>
          </a:r>
        </a:p>
      </dsp:txBody>
      <dsp:txXfrm>
        <a:off x="1916116" y="1549021"/>
        <a:ext cx="2025403" cy="859262"/>
      </dsp:txXfrm>
    </dsp:sp>
    <dsp:sp modelId="{42FB6544-A9F9-4A74-A9D2-E59133A731E4}">
      <dsp:nvSpPr>
        <dsp:cNvPr id="0" name=""/>
        <dsp:cNvSpPr/>
      </dsp:nvSpPr>
      <dsp:spPr>
        <a:xfrm>
          <a:off x="4294431" y="1549021"/>
          <a:ext cx="859262" cy="859262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4312B-46FE-480E-A510-C600B9980C57}">
      <dsp:nvSpPr>
        <dsp:cNvPr id="0" name=""/>
        <dsp:cNvSpPr/>
      </dsp:nvSpPr>
      <dsp:spPr>
        <a:xfrm>
          <a:off x="4474876" y="1729466"/>
          <a:ext cx="498372" cy="4983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473E27-9B2B-48B4-BB2B-370499B91AEE}">
      <dsp:nvSpPr>
        <dsp:cNvPr id="0" name=""/>
        <dsp:cNvSpPr/>
      </dsp:nvSpPr>
      <dsp:spPr>
        <a:xfrm>
          <a:off x="5337821" y="1549021"/>
          <a:ext cx="2025403" cy="859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Filter&amp; Search.</a:t>
          </a:r>
        </a:p>
      </dsp:txBody>
      <dsp:txXfrm>
        <a:off x="5337821" y="1549021"/>
        <a:ext cx="2025403" cy="859262"/>
      </dsp:txXfrm>
    </dsp:sp>
    <dsp:sp modelId="{079E0F45-D352-4ACC-9247-FEAABD99E2DE}">
      <dsp:nvSpPr>
        <dsp:cNvPr id="0" name=""/>
        <dsp:cNvSpPr/>
      </dsp:nvSpPr>
      <dsp:spPr>
        <a:xfrm>
          <a:off x="7716136" y="1549021"/>
          <a:ext cx="859262" cy="859262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CC5A4-28E7-4882-BBC3-9654C65CF461}">
      <dsp:nvSpPr>
        <dsp:cNvPr id="0" name=""/>
        <dsp:cNvSpPr/>
      </dsp:nvSpPr>
      <dsp:spPr>
        <a:xfrm>
          <a:off x="7896581" y="1729466"/>
          <a:ext cx="498372" cy="49837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9DB99F-FD6C-4207-9E57-FBDFD7D57E7E}">
      <dsp:nvSpPr>
        <dsp:cNvPr id="0" name=""/>
        <dsp:cNvSpPr/>
      </dsp:nvSpPr>
      <dsp:spPr>
        <a:xfrm>
          <a:off x="8759526" y="1549021"/>
          <a:ext cx="2025403" cy="859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Online Payment</a:t>
          </a:r>
        </a:p>
      </dsp:txBody>
      <dsp:txXfrm>
        <a:off x="8759526" y="1549021"/>
        <a:ext cx="2025403" cy="859262"/>
      </dsp:txXfrm>
    </dsp:sp>
    <dsp:sp modelId="{7646E740-C452-4A06-8628-99E4A211BC7A}">
      <dsp:nvSpPr>
        <dsp:cNvPr id="0" name=""/>
        <dsp:cNvSpPr/>
      </dsp:nvSpPr>
      <dsp:spPr>
        <a:xfrm>
          <a:off x="872727" y="3081026"/>
          <a:ext cx="859262" cy="859262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75B95-8226-40FB-B734-DD81465FF3E7}">
      <dsp:nvSpPr>
        <dsp:cNvPr id="0" name=""/>
        <dsp:cNvSpPr/>
      </dsp:nvSpPr>
      <dsp:spPr>
        <a:xfrm>
          <a:off x="1018769" y="3244994"/>
          <a:ext cx="498372" cy="4983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C790E2-F9A3-428A-85C1-1B5ACDBCEFDE}">
      <dsp:nvSpPr>
        <dsp:cNvPr id="0" name=""/>
        <dsp:cNvSpPr/>
      </dsp:nvSpPr>
      <dsp:spPr>
        <a:xfrm>
          <a:off x="1916116" y="3081026"/>
          <a:ext cx="2025403" cy="859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Verification Email</a:t>
          </a:r>
        </a:p>
      </dsp:txBody>
      <dsp:txXfrm>
        <a:off x="1916116" y="3081026"/>
        <a:ext cx="2025403" cy="859262"/>
      </dsp:txXfrm>
    </dsp:sp>
    <dsp:sp modelId="{EC254A12-8160-4058-8ECF-2E2689531FD8}">
      <dsp:nvSpPr>
        <dsp:cNvPr id="0" name=""/>
        <dsp:cNvSpPr/>
      </dsp:nvSpPr>
      <dsp:spPr>
        <a:xfrm>
          <a:off x="4294431" y="3081026"/>
          <a:ext cx="859262" cy="859262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C5E10-15D1-472F-B851-AC6496E5406A}">
      <dsp:nvSpPr>
        <dsp:cNvPr id="0" name=""/>
        <dsp:cNvSpPr/>
      </dsp:nvSpPr>
      <dsp:spPr>
        <a:xfrm>
          <a:off x="4474876" y="3261471"/>
          <a:ext cx="498372" cy="498372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C9AAD8-91E9-481C-826A-47CC84CA9E4E}">
      <dsp:nvSpPr>
        <dsp:cNvPr id="0" name=""/>
        <dsp:cNvSpPr/>
      </dsp:nvSpPr>
      <dsp:spPr>
        <a:xfrm>
          <a:off x="5337821" y="3081026"/>
          <a:ext cx="2025403" cy="859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Feedback</a:t>
          </a:r>
        </a:p>
      </dsp:txBody>
      <dsp:txXfrm>
        <a:off x="5337821" y="3081026"/>
        <a:ext cx="2025403" cy="859262"/>
      </dsp:txXfrm>
    </dsp:sp>
    <dsp:sp modelId="{8C4A8E13-AE68-4715-ADFE-C8B088E15D25}">
      <dsp:nvSpPr>
        <dsp:cNvPr id="0" name=""/>
        <dsp:cNvSpPr/>
      </dsp:nvSpPr>
      <dsp:spPr>
        <a:xfrm>
          <a:off x="7716136" y="3081026"/>
          <a:ext cx="859262" cy="859262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45597-9CEF-429A-801D-7F55CACEF332}">
      <dsp:nvSpPr>
        <dsp:cNvPr id="0" name=""/>
        <dsp:cNvSpPr/>
      </dsp:nvSpPr>
      <dsp:spPr>
        <a:xfrm>
          <a:off x="7896581" y="3261471"/>
          <a:ext cx="498372" cy="4983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0505F7-FF37-4300-85C8-7C42C106DB8C}">
      <dsp:nvSpPr>
        <dsp:cNvPr id="0" name=""/>
        <dsp:cNvSpPr/>
      </dsp:nvSpPr>
      <dsp:spPr>
        <a:xfrm>
          <a:off x="8759526" y="3081026"/>
          <a:ext cx="2025403" cy="859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Course  Review </a:t>
          </a:r>
        </a:p>
      </dsp:txBody>
      <dsp:txXfrm>
        <a:off x="8759526" y="3081026"/>
        <a:ext cx="2025403" cy="859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8A2DD-B6F0-439F-9683-360FD0A4DE36}">
      <dsp:nvSpPr>
        <dsp:cNvPr id="0" name=""/>
        <dsp:cNvSpPr/>
      </dsp:nvSpPr>
      <dsp:spPr>
        <a:xfrm rot="5400000">
          <a:off x="486362" y="1607440"/>
          <a:ext cx="1463525" cy="243527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9F83E0-93CC-4AD9-9225-5F685027468E}">
      <dsp:nvSpPr>
        <dsp:cNvPr id="0" name=""/>
        <dsp:cNvSpPr/>
      </dsp:nvSpPr>
      <dsp:spPr>
        <a:xfrm>
          <a:off x="242063" y="2335062"/>
          <a:ext cx="2198578" cy="1927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ctr" defTabSz="17780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Sketch</a:t>
          </a:r>
          <a:endParaRPr lang="en-US" sz="4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2063" y="2335062"/>
        <a:ext cx="2198578" cy="1927183"/>
      </dsp:txXfrm>
    </dsp:sp>
    <dsp:sp modelId="{9F059AAD-44E7-4F4D-95F8-5F102DE2F0BB}">
      <dsp:nvSpPr>
        <dsp:cNvPr id="0" name=""/>
        <dsp:cNvSpPr/>
      </dsp:nvSpPr>
      <dsp:spPr>
        <a:xfrm>
          <a:off x="2025816" y="1428152"/>
          <a:ext cx="414826" cy="41482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BFC5EC-5321-4601-9E1C-EFB3A2792DFA}">
      <dsp:nvSpPr>
        <dsp:cNvPr id="0" name=""/>
        <dsp:cNvSpPr/>
      </dsp:nvSpPr>
      <dsp:spPr>
        <a:xfrm rot="5400000">
          <a:off x="3177852" y="941428"/>
          <a:ext cx="1463525" cy="243527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355247-22DE-4B40-8367-6588A067E991}">
      <dsp:nvSpPr>
        <dsp:cNvPr id="0" name=""/>
        <dsp:cNvSpPr/>
      </dsp:nvSpPr>
      <dsp:spPr>
        <a:xfrm>
          <a:off x="2933553" y="1669050"/>
          <a:ext cx="2198578" cy="1927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ctr" defTabSz="17780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Trello</a:t>
          </a:r>
          <a:endParaRPr lang="en-US" sz="4000" b="1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933553" y="1669050"/>
        <a:ext cx="2198578" cy="1927183"/>
      </dsp:txXfrm>
    </dsp:sp>
    <dsp:sp modelId="{82E9B7FD-8B6D-4155-B97C-F5CC10AE9F18}">
      <dsp:nvSpPr>
        <dsp:cNvPr id="0" name=""/>
        <dsp:cNvSpPr/>
      </dsp:nvSpPr>
      <dsp:spPr>
        <a:xfrm>
          <a:off x="4717305" y="762140"/>
          <a:ext cx="414826" cy="41482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984599-50AE-4BC7-ADB7-2F62994223A4}">
      <dsp:nvSpPr>
        <dsp:cNvPr id="0" name=""/>
        <dsp:cNvSpPr/>
      </dsp:nvSpPr>
      <dsp:spPr>
        <a:xfrm rot="5400000">
          <a:off x="5869341" y="275416"/>
          <a:ext cx="1463525" cy="243527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80ED0-2BCB-4FF4-883D-DE834D1B5F4E}">
      <dsp:nvSpPr>
        <dsp:cNvPr id="0" name=""/>
        <dsp:cNvSpPr/>
      </dsp:nvSpPr>
      <dsp:spPr>
        <a:xfrm>
          <a:off x="5435470" y="1003038"/>
          <a:ext cx="2577723" cy="1927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ctr" defTabSz="17780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Diagram</a:t>
          </a:r>
        </a:p>
      </dsp:txBody>
      <dsp:txXfrm>
        <a:off x="5435470" y="1003038"/>
        <a:ext cx="2577723" cy="1927183"/>
      </dsp:txXfrm>
    </dsp:sp>
    <dsp:sp modelId="{10B5792A-3471-4A5E-BBBB-44A62CF662D5}">
      <dsp:nvSpPr>
        <dsp:cNvPr id="0" name=""/>
        <dsp:cNvSpPr/>
      </dsp:nvSpPr>
      <dsp:spPr>
        <a:xfrm>
          <a:off x="7408795" y="96128"/>
          <a:ext cx="414826" cy="41482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25DEA2-DDC5-4A63-83BC-001B036C13B5}">
      <dsp:nvSpPr>
        <dsp:cNvPr id="0" name=""/>
        <dsp:cNvSpPr/>
      </dsp:nvSpPr>
      <dsp:spPr>
        <a:xfrm rot="5400000">
          <a:off x="8560831" y="-390595"/>
          <a:ext cx="1463525" cy="243527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C8044A-F070-4EA9-80D6-3CA36B5A710C}">
      <dsp:nvSpPr>
        <dsp:cNvPr id="0" name=""/>
        <dsp:cNvSpPr/>
      </dsp:nvSpPr>
      <dsp:spPr>
        <a:xfrm>
          <a:off x="8316532" y="337026"/>
          <a:ext cx="2198578" cy="1927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ctr" defTabSz="17780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Start</a:t>
          </a:r>
          <a:endParaRPr lang="en-US" sz="4000" b="1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8316532" y="337026"/>
        <a:ext cx="2198578" cy="1927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85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0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1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5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0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6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2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2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1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1" r:id="rId6"/>
    <p:sldLayoutId id="2147483827" r:id="rId7"/>
    <p:sldLayoutId id="2147483828" r:id="rId8"/>
    <p:sldLayoutId id="2147483829" r:id="rId9"/>
    <p:sldLayoutId id="2147483830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87302" cy="685800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3657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136AF1B-F555-4CDC-9493-E1A843AE64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" r="-2" b="4090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C4C56D-646B-4953-8A2C-5B133E8B46BA}"/>
              </a:ext>
            </a:extLst>
          </p:cNvPr>
          <p:cNvSpPr txBox="1"/>
          <p:nvPr/>
        </p:nvSpPr>
        <p:spPr>
          <a:xfrm>
            <a:off x="0" y="1360357"/>
            <a:ext cx="4023360" cy="2327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i="1" cap="all" baseline="0" dirty="0">
                <a:latin typeface="+mj-lt"/>
                <a:ea typeface="+mj-ea"/>
                <a:cs typeface="+mj-cs"/>
              </a:rPr>
              <a:t>OMAR KATA’A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cap="all" dirty="0" err="1"/>
              <a:t>Role:scrum</a:t>
            </a:r>
            <a:endParaRPr lang="en-US" sz="2400" i="1" cap="all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i="1" cap="all" baseline="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9182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B91B36-463A-4803-9100-11CFA1D3DF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3433"/>
          <a:stretch/>
        </p:blipFill>
        <p:spPr>
          <a:xfrm>
            <a:off x="3715719" y="10"/>
            <a:ext cx="8668512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06971-80D9-462B-B3F6-8B5A325EBC98}"/>
              </a:ext>
            </a:extLst>
          </p:cNvPr>
          <p:cNvSpPr txBox="1"/>
          <p:nvPr/>
        </p:nvSpPr>
        <p:spPr>
          <a:xfrm>
            <a:off x="0" y="1110171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i="1" cap="all" baseline="0" dirty="0">
                <a:latin typeface="+mj-lt"/>
                <a:ea typeface="+mj-ea"/>
                <a:cs typeface="+mj-cs"/>
              </a:rPr>
              <a:t>Haitham Al-</a:t>
            </a:r>
            <a:r>
              <a:rPr lang="en-US" sz="2400" b="1" i="1" cap="all" baseline="0" dirty="0" err="1">
                <a:latin typeface="+mj-lt"/>
                <a:ea typeface="+mj-ea"/>
                <a:cs typeface="+mj-cs"/>
              </a:rPr>
              <a:t>Ulaimi</a:t>
            </a:r>
            <a:endParaRPr lang="en-US" sz="2400" b="1" i="1" cap="all" baseline="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cap="all" dirty="0" err="1"/>
              <a:t>Role:MEMBER</a:t>
            </a:r>
            <a:endParaRPr lang="en-US" sz="2400" i="1" cap="all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i="1" cap="all" baseline="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i="1" cap="all" baseline="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420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14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4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34F10680-AF1D-40F0-8A3A-72B65BC5E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0472028"/>
              </p:ext>
            </p:extLst>
          </p:nvPr>
        </p:nvGraphicFramePr>
        <p:xfrm>
          <a:off x="569934" y="2699698"/>
          <a:ext cx="11853797" cy="3957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61" y="195072"/>
            <a:ext cx="2343477" cy="19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0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549EF-E3A5-48D7-9134-A4E08C0E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6DD803-634F-4EF2-A1E7-B1911DEE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7B63F8-D1F3-4D40-B2D4-779BAE82B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8398" y="-4818940"/>
            <a:ext cx="167069" cy="105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8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E0CC0-FD18-4E3A-A423-F279636E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How we did it ?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B943AA8-DAFB-4964-B7C9-57F010812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15105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F3F554D9-D7CB-48F3-870D-0CB5AA7A777F}"/>
              </a:ext>
            </a:extLst>
          </p:cNvPr>
          <p:cNvSpPr/>
          <p:nvPr/>
        </p:nvSpPr>
        <p:spPr>
          <a:xfrm>
            <a:off x="9740347" y="5223498"/>
            <a:ext cx="1058518" cy="338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6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498C-8B12-4959-9EBB-88722876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79916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dirty="0"/>
              <a:t>The End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7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A1E0F-EE03-412B-92A4-87D9DD20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3400" dirty="0"/>
              <a:t>What went well 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5B64D-52CC-45B3-952A-37A2ABB35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1800" b="1" dirty="0"/>
              <a:t>Build The backend .</a:t>
            </a:r>
          </a:p>
          <a:p>
            <a:r>
              <a:rPr lang="en-US" sz="1800" b="1" dirty="0"/>
              <a:t>Build The frontend .</a:t>
            </a:r>
          </a:p>
          <a:p>
            <a:endParaRPr lang="en-US" sz="1800" b="1" dirty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66" y="1557528"/>
            <a:ext cx="4303776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368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Override1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</TotalTime>
  <Words>58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Neue Haas Grotesk Text Pro</vt:lpstr>
      <vt:lpstr>Times New Roman</vt:lpstr>
      <vt:lpstr>AccentBoxVTI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we did it ? </vt:lpstr>
      <vt:lpstr>The End </vt:lpstr>
      <vt:lpstr>What went well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Haitham Nawwaf</dc:creator>
  <cp:lastModifiedBy>Haitham Nawwaf</cp:lastModifiedBy>
  <cp:revision>24</cp:revision>
  <dcterms:created xsi:type="dcterms:W3CDTF">2022-01-21T18:55:10Z</dcterms:created>
  <dcterms:modified xsi:type="dcterms:W3CDTF">2022-03-19T23:10:16Z</dcterms:modified>
</cp:coreProperties>
</file>