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79" r:id="rId2"/>
    <p:sldMasterId id="2147483691" r:id="rId3"/>
  </p:sldMasterIdLst>
  <p:notesMasterIdLst>
    <p:notesMasterId r:id="rId31"/>
  </p:notesMasterIdLst>
  <p:sldIdLst>
    <p:sldId id="256" r:id="rId4"/>
    <p:sldId id="257" r:id="rId5"/>
    <p:sldId id="290" r:id="rId6"/>
    <p:sldId id="286" r:id="rId7"/>
    <p:sldId id="258" r:id="rId8"/>
    <p:sldId id="261" r:id="rId9"/>
    <p:sldId id="275" r:id="rId10"/>
    <p:sldId id="264" r:id="rId11"/>
    <p:sldId id="284" r:id="rId12"/>
    <p:sldId id="283" r:id="rId13"/>
    <p:sldId id="266" r:id="rId14"/>
    <p:sldId id="288" r:id="rId15"/>
    <p:sldId id="267" r:id="rId16"/>
    <p:sldId id="272" r:id="rId17"/>
    <p:sldId id="268" r:id="rId18"/>
    <p:sldId id="270" r:id="rId19"/>
    <p:sldId id="276" r:id="rId20"/>
    <p:sldId id="278" r:id="rId21"/>
    <p:sldId id="291" r:id="rId22"/>
    <p:sldId id="274" r:id="rId23"/>
    <p:sldId id="277" r:id="rId24"/>
    <p:sldId id="280" r:id="rId25"/>
    <p:sldId id="279" r:id="rId26"/>
    <p:sldId id="289" r:id="rId27"/>
    <p:sldId id="292" r:id="rId28"/>
    <p:sldId id="285" r:id="rId29"/>
    <p:sldId id="26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A785A17-1948-48DD-8D43-8E3140CB0117}">
          <p14:sldIdLst>
            <p14:sldId id="256"/>
            <p14:sldId id="257"/>
            <p14:sldId id="290"/>
            <p14:sldId id="286"/>
            <p14:sldId id="258"/>
            <p14:sldId id="261"/>
            <p14:sldId id="275"/>
            <p14:sldId id="264"/>
            <p14:sldId id="284"/>
            <p14:sldId id="283"/>
            <p14:sldId id="266"/>
            <p14:sldId id="288"/>
            <p14:sldId id="267"/>
            <p14:sldId id="272"/>
            <p14:sldId id="268"/>
            <p14:sldId id="270"/>
            <p14:sldId id="276"/>
            <p14:sldId id="278"/>
            <p14:sldId id="291"/>
            <p14:sldId id="274"/>
            <p14:sldId id="277"/>
            <p14:sldId id="280"/>
            <p14:sldId id="279"/>
            <p14:sldId id="289"/>
            <p14:sldId id="292"/>
            <p14:sldId id="285"/>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77401" autoAdjust="0"/>
  </p:normalViewPr>
  <p:slideViewPr>
    <p:cSldViewPr>
      <p:cViewPr varScale="1">
        <p:scale>
          <a:sx n="53" d="100"/>
          <a:sy n="53" d="100"/>
        </p:scale>
        <p:origin x="-1548"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E3B32D-BF83-44CA-89DC-FD78D5DB2EA3}" type="datetimeFigureOut">
              <a:rPr lang="en-US" smtClean="0"/>
              <a:t>3/8/2016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8ADBFB-ABDF-4EAC-A218-6228DCBA3E9F}" type="slidenum">
              <a:rPr lang="en-US" smtClean="0"/>
              <a:t>‹#›</a:t>
            </a:fld>
            <a:endParaRPr lang="en-US"/>
          </a:p>
        </p:txBody>
      </p:sp>
    </p:spTree>
    <p:extLst>
      <p:ext uri="{BB962C8B-B14F-4D97-AF65-F5344CB8AC3E}">
        <p14:creationId xmlns:p14="http://schemas.microsoft.com/office/powerpoint/2010/main" val="4222027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8ADBFB-ABDF-4EAC-A218-6228DCBA3E9F}" type="slidenum">
              <a:rPr lang="en-US" smtClean="0"/>
              <a:t>1</a:t>
            </a:fld>
            <a:endParaRPr lang="en-US"/>
          </a:p>
        </p:txBody>
      </p:sp>
    </p:spTree>
    <p:extLst>
      <p:ext uri="{BB962C8B-B14F-4D97-AF65-F5344CB8AC3E}">
        <p14:creationId xmlns:p14="http://schemas.microsoft.com/office/powerpoint/2010/main" val="3973764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8ADBFB-ABDF-4EAC-A218-6228DCBA3E9F}" type="slidenum">
              <a:rPr lang="en-US" smtClean="0"/>
              <a:t>10</a:t>
            </a:fld>
            <a:endParaRPr lang="en-US"/>
          </a:p>
        </p:txBody>
      </p:sp>
    </p:spTree>
    <p:extLst>
      <p:ext uri="{BB962C8B-B14F-4D97-AF65-F5344CB8AC3E}">
        <p14:creationId xmlns:p14="http://schemas.microsoft.com/office/powerpoint/2010/main" val="1535284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8ADBFB-ABDF-4EAC-A218-6228DCBA3E9F}" type="slidenum">
              <a:rPr lang="en-US" smtClean="0"/>
              <a:t>11</a:t>
            </a:fld>
            <a:endParaRPr lang="en-US"/>
          </a:p>
        </p:txBody>
      </p:sp>
    </p:spTree>
    <p:extLst>
      <p:ext uri="{BB962C8B-B14F-4D97-AF65-F5344CB8AC3E}">
        <p14:creationId xmlns:p14="http://schemas.microsoft.com/office/powerpoint/2010/main" val="680196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8ADBFB-ABDF-4EAC-A218-6228DCBA3E9F}" type="slidenum">
              <a:rPr lang="en-US" smtClean="0"/>
              <a:t>12</a:t>
            </a:fld>
            <a:endParaRPr lang="en-US"/>
          </a:p>
        </p:txBody>
      </p:sp>
    </p:spTree>
    <p:extLst>
      <p:ext uri="{BB962C8B-B14F-4D97-AF65-F5344CB8AC3E}">
        <p14:creationId xmlns:p14="http://schemas.microsoft.com/office/powerpoint/2010/main" val="1210647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8ADBFB-ABDF-4EAC-A218-6228DCBA3E9F}" type="slidenum">
              <a:rPr lang="en-US" smtClean="0"/>
              <a:t>13</a:t>
            </a:fld>
            <a:endParaRPr lang="en-US"/>
          </a:p>
        </p:txBody>
      </p:sp>
    </p:spTree>
    <p:extLst>
      <p:ext uri="{BB962C8B-B14F-4D97-AF65-F5344CB8AC3E}">
        <p14:creationId xmlns:p14="http://schemas.microsoft.com/office/powerpoint/2010/main" val="272951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8ADBFB-ABDF-4EAC-A218-6228DCBA3E9F}" type="slidenum">
              <a:rPr lang="en-US" smtClean="0"/>
              <a:t>14</a:t>
            </a:fld>
            <a:endParaRPr lang="en-US"/>
          </a:p>
        </p:txBody>
      </p:sp>
    </p:spTree>
    <p:extLst>
      <p:ext uri="{BB962C8B-B14F-4D97-AF65-F5344CB8AC3E}">
        <p14:creationId xmlns:p14="http://schemas.microsoft.com/office/powerpoint/2010/main" val="2960570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8ADBFB-ABDF-4EAC-A218-6228DCBA3E9F}" type="slidenum">
              <a:rPr lang="en-US" smtClean="0"/>
              <a:t>15</a:t>
            </a:fld>
            <a:endParaRPr lang="en-US"/>
          </a:p>
        </p:txBody>
      </p:sp>
    </p:spTree>
    <p:extLst>
      <p:ext uri="{BB962C8B-B14F-4D97-AF65-F5344CB8AC3E}">
        <p14:creationId xmlns:p14="http://schemas.microsoft.com/office/powerpoint/2010/main" val="9538106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8ADBFB-ABDF-4EAC-A218-6228DCBA3E9F}" type="slidenum">
              <a:rPr lang="en-US" smtClean="0"/>
              <a:t>16</a:t>
            </a:fld>
            <a:endParaRPr lang="en-US"/>
          </a:p>
        </p:txBody>
      </p:sp>
    </p:spTree>
    <p:extLst>
      <p:ext uri="{BB962C8B-B14F-4D97-AF65-F5344CB8AC3E}">
        <p14:creationId xmlns:p14="http://schemas.microsoft.com/office/powerpoint/2010/main" val="22396585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8ADBFB-ABDF-4EAC-A218-6228DCBA3E9F}" type="slidenum">
              <a:rPr lang="en-US" smtClean="0"/>
              <a:t>17</a:t>
            </a:fld>
            <a:endParaRPr lang="en-US"/>
          </a:p>
        </p:txBody>
      </p:sp>
    </p:spTree>
    <p:extLst>
      <p:ext uri="{BB962C8B-B14F-4D97-AF65-F5344CB8AC3E}">
        <p14:creationId xmlns:p14="http://schemas.microsoft.com/office/powerpoint/2010/main" val="9270854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8ADBFB-ABDF-4EAC-A218-6228DCBA3E9F}" type="slidenum">
              <a:rPr lang="en-US" smtClean="0"/>
              <a:t>18</a:t>
            </a:fld>
            <a:endParaRPr lang="en-US"/>
          </a:p>
        </p:txBody>
      </p:sp>
    </p:spTree>
    <p:extLst>
      <p:ext uri="{BB962C8B-B14F-4D97-AF65-F5344CB8AC3E}">
        <p14:creationId xmlns:p14="http://schemas.microsoft.com/office/powerpoint/2010/main" val="17787112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8ADBFB-ABDF-4EAC-A218-6228DCBA3E9F}" type="slidenum">
              <a:rPr lang="en-US" smtClean="0"/>
              <a:t>19</a:t>
            </a:fld>
            <a:endParaRPr lang="en-US"/>
          </a:p>
        </p:txBody>
      </p:sp>
    </p:spTree>
    <p:extLst>
      <p:ext uri="{BB962C8B-B14F-4D97-AF65-F5344CB8AC3E}">
        <p14:creationId xmlns:p14="http://schemas.microsoft.com/office/powerpoint/2010/main" val="1258464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8ADBFB-ABDF-4EAC-A218-6228DCBA3E9F}" type="slidenum">
              <a:rPr lang="en-US" smtClean="0"/>
              <a:t>2</a:t>
            </a:fld>
            <a:endParaRPr lang="en-US"/>
          </a:p>
        </p:txBody>
      </p:sp>
    </p:spTree>
    <p:extLst>
      <p:ext uri="{BB962C8B-B14F-4D97-AF65-F5344CB8AC3E}">
        <p14:creationId xmlns:p14="http://schemas.microsoft.com/office/powerpoint/2010/main" val="31401737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8ADBFB-ABDF-4EAC-A218-6228DCBA3E9F}" type="slidenum">
              <a:rPr lang="en-US" smtClean="0"/>
              <a:t>20</a:t>
            </a:fld>
            <a:endParaRPr lang="en-US"/>
          </a:p>
        </p:txBody>
      </p:sp>
    </p:spTree>
    <p:extLst>
      <p:ext uri="{BB962C8B-B14F-4D97-AF65-F5344CB8AC3E}">
        <p14:creationId xmlns:p14="http://schemas.microsoft.com/office/powerpoint/2010/main" val="24439829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8ADBFB-ABDF-4EAC-A218-6228DCBA3E9F}" type="slidenum">
              <a:rPr lang="en-US" smtClean="0"/>
              <a:t>21</a:t>
            </a:fld>
            <a:endParaRPr lang="en-US"/>
          </a:p>
        </p:txBody>
      </p:sp>
    </p:spTree>
    <p:extLst>
      <p:ext uri="{BB962C8B-B14F-4D97-AF65-F5344CB8AC3E}">
        <p14:creationId xmlns:p14="http://schemas.microsoft.com/office/powerpoint/2010/main" val="122238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8ADBFB-ABDF-4EAC-A218-6228DCBA3E9F}" type="slidenum">
              <a:rPr lang="en-US" smtClean="0"/>
              <a:t>22</a:t>
            </a:fld>
            <a:endParaRPr lang="en-US"/>
          </a:p>
        </p:txBody>
      </p:sp>
    </p:spTree>
    <p:extLst>
      <p:ext uri="{BB962C8B-B14F-4D97-AF65-F5344CB8AC3E}">
        <p14:creationId xmlns:p14="http://schemas.microsoft.com/office/powerpoint/2010/main" val="30102355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8ADBFB-ABDF-4EAC-A218-6228DCBA3E9F}" type="slidenum">
              <a:rPr lang="en-US" smtClean="0"/>
              <a:t>23</a:t>
            </a:fld>
            <a:endParaRPr lang="en-US"/>
          </a:p>
        </p:txBody>
      </p:sp>
    </p:spTree>
    <p:extLst>
      <p:ext uri="{BB962C8B-B14F-4D97-AF65-F5344CB8AC3E}">
        <p14:creationId xmlns:p14="http://schemas.microsoft.com/office/powerpoint/2010/main" val="40803009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8ADBFB-ABDF-4EAC-A218-6228DCBA3E9F}" type="slidenum">
              <a:rPr lang="en-US" smtClean="0"/>
              <a:t>24</a:t>
            </a:fld>
            <a:endParaRPr lang="en-US"/>
          </a:p>
        </p:txBody>
      </p:sp>
    </p:spTree>
    <p:extLst>
      <p:ext uri="{BB962C8B-B14F-4D97-AF65-F5344CB8AC3E}">
        <p14:creationId xmlns:p14="http://schemas.microsoft.com/office/powerpoint/2010/main" val="34290983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8ADBFB-ABDF-4EAC-A218-6228DCBA3E9F}" type="slidenum">
              <a:rPr lang="en-US" smtClean="0"/>
              <a:t>25</a:t>
            </a:fld>
            <a:endParaRPr lang="en-US"/>
          </a:p>
        </p:txBody>
      </p:sp>
    </p:spTree>
    <p:extLst>
      <p:ext uri="{BB962C8B-B14F-4D97-AF65-F5344CB8AC3E}">
        <p14:creationId xmlns:p14="http://schemas.microsoft.com/office/powerpoint/2010/main" val="2057505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8ADBFB-ABDF-4EAC-A218-6228DCBA3E9F}" type="slidenum">
              <a:rPr lang="en-US" smtClean="0"/>
              <a:t>3</a:t>
            </a:fld>
            <a:endParaRPr lang="en-US"/>
          </a:p>
        </p:txBody>
      </p:sp>
    </p:spTree>
    <p:extLst>
      <p:ext uri="{BB962C8B-B14F-4D97-AF65-F5344CB8AC3E}">
        <p14:creationId xmlns:p14="http://schemas.microsoft.com/office/powerpoint/2010/main" val="3826445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8ADBFB-ABDF-4EAC-A218-6228DCBA3E9F}" type="slidenum">
              <a:rPr lang="en-US" smtClean="0"/>
              <a:t>4</a:t>
            </a:fld>
            <a:endParaRPr lang="en-US"/>
          </a:p>
        </p:txBody>
      </p:sp>
    </p:spTree>
    <p:extLst>
      <p:ext uri="{BB962C8B-B14F-4D97-AF65-F5344CB8AC3E}">
        <p14:creationId xmlns:p14="http://schemas.microsoft.com/office/powerpoint/2010/main" val="3962116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8ADBFB-ABDF-4EAC-A218-6228DCBA3E9F}" type="slidenum">
              <a:rPr lang="en-US" smtClean="0"/>
              <a:t>5</a:t>
            </a:fld>
            <a:endParaRPr lang="en-US"/>
          </a:p>
        </p:txBody>
      </p:sp>
    </p:spTree>
    <p:extLst>
      <p:ext uri="{BB962C8B-B14F-4D97-AF65-F5344CB8AC3E}">
        <p14:creationId xmlns:p14="http://schemas.microsoft.com/office/powerpoint/2010/main" val="2706136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8ADBFB-ABDF-4EAC-A218-6228DCBA3E9F}" type="slidenum">
              <a:rPr lang="en-US" smtClean="0"/>
              <a:t>6</a:t>
            </a:fld>
            <a:endParaRPr lang="en-US"/>
          </a:p>
        </p:txBody>
      </p:sp>
    </p:spTree>
    <p:extLst>
      <p:ext uri="{BB962C8B-B14F-4D97-AF65-F5344CB8AC3E}">
        <p14:creationId xmlns:p14="http://schemas.microsoft.com/office/powerpoint/2010/main" val="350071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8ADBFB-ABDF-4EAC-A218-6228DCBA3E9F}" type="slidenum">
              <a:rPr lang="en-US" smtClean="0"/>
              <a:t>7</a:t>
            </a:fld>
            <a:endParaRPr lang="en-US"/>
          </a:p>
        </p:txBody>
      </p:sp>
    </p:spTree>
    <p:extLst>
      <p:ext uri="{BB962C8B-B14F-4D97-AF65-F5344CB8AC3E}">
        <p14:creationId xmlns:p14="http://schemas.microsoft.com/office/powerpoint/2010/main" val="1565861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8ADBFB-ABDF-4EAC-A218-6228DCBA3E9F}" type="slidenum">
              <a:rPr lang="en-US" smtClean="0"/>
              <a:t>8</a:t>
            </a:fld>
            <a:endParaRPr lang="en-US"/>
          </a:p>
        </p:txBody>
      </p:sp>
    </p:spTree>
    <p:extLst>
      <p:ext uri="{BB962C8B-B14F-4D97-AF65-F5344CB8AC3E}">
        <p14:creationId xmlns:p14="http://schemas.microsoft.com/office/powerpoint/2010/main" val="1602002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8ADBFB-ABDF-4EAC-A218-6228DCBA3E9F}" type="slidenum">
              <a:rPr lang="en-US" smtClean="0"/>
              <a:t>9</a:t>
            </a:fld>
            <a:endParaRPr lang="en-US"/>
          </a:p>
        </p:txBody>
      </p:sp>
    </p:spTree>
    <p:extLst>
      <p:ext uri="{BB962C8B-B14F-4D97-AF65-F5344CB8AC3E}">
        <p14:creationId xmlns:p14="http://schemas.microsoft.com/office/powerpoint/2010/main" val="35761085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5" name="Picture 2" descr="TR_TitleLogo_BW6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0438" y="5967413"/>
            <a:ext cx="2741612"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descr="TR_TitleLogo_BW6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0438" y="5967413"/>
            <a:ext cx="2741612"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titleMaster_Logo600id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hidden">
          <a:xfrm>
            <a:off x="6045200" y="5965825"/>
            <a:ext cx="274637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4"/>
          <p:cNvSpPr>
            <a:spLocks noChangeShapeType="1"/>
          </p:cNvSpPr>
          <p:nvPr/>
        </p:nvSpPr>
        <p:spPr bwMode="auto">
          <a:xfrm>
            <a:off x="355600" y="4321175"/>
            <a:ext cx="8410575" cy="0"/>
          </a:xfrm>
          <a:prstGeom prst="line">
            <a:avLst/>
          </a:prstGeom>
          <a:noFill/>
          <a:ln w="24130" cap="rnd">
            <a:solidFill>
              <a:schemeClr val="tx1"/>
            </a:solidFill>
            <a:prstDash val="sysDot"/>
            <a:round/>
            <a:headEnd/>
            <a:tailEnd/>
          </a:ln>
        </p:spPr>
        <p:txBody>
          <a:bodyPr/>
          <a:lstStyle/>
          <a:p>
            <a:pPr>
              <a:defRPr/>
            </a:pPr>
            <a:endParaRPr lang="en-US"/>
          </a:p>
        </p:txBody>
      </p:sp>
      <p:sp>
        <p:nvSpPr>
          <p:cNvPr id="10" name="Rectangle 2"/>
          <p:cNvSpPr>
            <a:spLocks noGrp="1" noChangeArrowheads="1"/>
          </p:cNvSpPr>
          <p:nvPr>
            <p:ph type="ctrTitle"/>
          </p:nvPr>
        </p:nvSpPr>
        <p:spPr>
          <a:xfrm>
            <a:off x="361950" y="3448050"/>
            <a:ext cx="8382000" cy="819150"/>
          </a:xfrm>
        </p:spPr>
        <p:txBody>
          <a:bodyPr/>
          <a:lstStyle>
            <a:lvl1pPr>
              <a:defRPr sz="3200">
                <a:solidFill>
                  <a:srgbClr val="FF8000"/>
                </a:solidFill>
              </a:defRPr>
            </a:lvl1pPr>
          </a:lstStyle>
          <a:p>
            <a:r>
              <a:rPr lang="en-US" smtClean="0"/>
              <a:t>Click to edit Master title style</a:t>
            </a:r>
            <a:endParaRPr lang="en-US"/>
          </a:p>
        </p:txBody>
      </p:sp>
      <p:sp>
        <p:nvSpPr>
          <p:cNvPr id="11" name="Rectangle 3"/>
          <p:cNvSpPr>
            <a:spLocks noGrp="1" noChangeArrowheads="1"/>
          </p:cNvSpPr>
          <p:nvPr>
            <p:ph type="subTitle" idx="1"/>
          </p:nvPr>
        </p:nvSpPr>
        <p:spPr>
          <a:xfrm>
            <a:off x="361950" y="4435475"/>
            <a:ext cx="8382000" cy="1279525"/>
          </a:xfrm>
        </p:spPr>
        <p:txBody>
          <a:bodyPr rIns="0"/>
          <a:lstStyle>
            <a:lvl1pPr marL="0" indent="0">
              <a:lnSpc>
                <a:spcPct val="90000"/>
              </a:lnSpc>
              <a:spcBef>
                <a:spcPct val="0"/>
              </a:spcBef>
              <a:buFontTx/>
              <a:buNone/>
              <a:defRPr sz="1800">
                <a:solidFill>
                  <a:srgbClr val="4B4B4B"/>
                </a:solidFill>
              </a:defRPr>
            </a:lvl1pPr>
          </a:lstStyle>
          <a:p>
            <a:r>
              <a:rPr lang="en-US" smtClean="0"/>
              <a:t>Click to edit Master subtitle style</a:t>
            </a:r>
            <a:endParaRPr lang="en-US"/>
          </a:p>
        </p:txBody>
      </p:sp>
    </p:spTree>
    <p:extLst>
      <p:ext uri="{BB962C8B-B14F-4D97-AF65-F5344CB8AC3E}">
        <p14:creationId xmlns:p14="http://schemas.microsoft.com/office/powerpoint/2010/main" val="1655231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77857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35725" y="457200"/>
            <a:ext cx="1860550" cy="56419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0900" y="457200"/>
            <a:ext cx="5432425" cy="5641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83832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Line 4"/>
          <p:cNvSpPr>
            <a:spLocks noChangeShapeType="1"/>
          </p:cNvSpPr>
          <p:nvPr/>
        </p:nvSpPr>
        <p:spPr bwMode="auto">
          <a:xfrm>
            <a:off x="355600" y="4321175"/>
            <a:ext cx="8410575" cy="0"/>
          </a:xfrm>
          <a:prstGeom prst="line">
            <a:avLst/>
          </a:prstGeom>
          <a:noFill/>
          <a:ln w="24130" cap="rnd">
            <a:solidFill>
              <a:schemeClr val="tx1"/>
            </a:solidFill>
            <a:prstDash val="sysDot"/>
            <a:round/>
            <a:headEnd/>
            <a:tailEnd/>
          </a:ln>
          <a:effectLst/>
          <a:extLst/>
        </p:spPr>
        <p:txBody>
          <a:bodyPr lIns="91431" tIns="45716" rIns="91431" bIns="45716"/>
          <a:lstStyle/>
          <a:p>
            <a:pPr>
              <a:defRPr/>
            </a:pPr>
            <a:endParaRPr lang="en-US">
              <a:latin typeface="Arial" charset="0"/>
              <a:ea typeface="MS PGothic" charset="0"/>
              <a:cs typeface="MS PGothic" charset="0"/>
            </a:endParaRPr>
          </a:p>
        </p:txBody>
      </p:sp>
      <p:pic>
        <p:nvPicPr>
          <p:cNvPr id="5" name="Picture 5" descr="RTR1KWE8_cropped"/>
          <p:cNvPicPr>
            <a:picLocks noChangeAspect="1" noChangeArrowheads="1"/>
          </p:cNvPicPr>
          <p:nvPr/>
        </p:nvPicPr>
        <p:blipFill>
          <a:blip r:embed="rId2"/>
          <a:srcRect/>
          <a:stretch>
            <a:fillRect/>
          </a:stretch>
        </p:blipFill>
        <p:spPr bwMode="ltGray">
          <a:xfrm>
            <a:off x="339725" y="371475"/>
            <a:ext cx="8451850" cy="2905125"/>
          </a:xfrm>
          <a:prstGeom prst="rect">
            <a:avLst/>
          </a:prstGeom>
          <a:noFill/>
          <a:ln w="9525">
            <a:noFill/>
            <a:miter lim="800000"/>
            <a:headEnd/>
            <a:tailEnd/>
          </a:ln>
        </p:spPr>
      </p:pic>
      <p:pic>
        <p:nvPicPr>
          <p:cNvPr id="6" name="Picture 2"/>
          <p:cNvPicPr>
            <a:picLocks noChangeAspect="1" noChangeArrowheads="1"/>
          </p:cNvPicPr>
          <p:nvPr/>
        </p:nvPicPr>
        <p:blipFill>
          <a:blip r:embed="rId3"/>
          <a:srcRect l="5247" t="-7869" r="88487" b="6598"/>
          <a:stretch>
            <a:fillRect/>
          </a:stretch>
        </p:blipFill>
        <p:spPr bwMode="auto">
          <a:xfrm>
            <a:off x="0" y="6165850"/>
            <a:ext cx="9170988" cy="695325"/>
          </a:xfrm>
          <a:prstGeom prst="rect">
            <a:avLst/>
          </a:prstGeom>
          <a:noFill/>
          <a:ln w="9525">
            <a:noFill/>
            <a:miter lim="800000"/>
            <a:headEnd/>
            <a:tailEnd/>
          </a:ln>
        </p:spPr>
      </p:pic>
      <p:pic>
        <p:nvPicPr>
          <p:cNvPr id="7" name="Picture 2"/>
          <p:cNvPicPr>
            <a:picLocks noChangeAspect="1" noChangeArrowheads="1"/>
          </p:cNvPicPr>
          <p:nvPr/>
        </p:nvPicPr>
        <p:blipFill>
          <a:blip r:embed="rId3"/>
          <a:srcRect t="-7869" b="6598"/>
          <a:stretch>
            <a:fillRect/>
          </a:stretch>
        </p:blipFill>
        <p:spPr bwMode="auto">
          <a:xfrm>
            <a:off x="0" y="6183313"/>
            <a:ext cx="2265363" cy="684212"/>
          </a:xfrm>
          <a:prstGeom prst="rect">
            <a:avLst/>
          </a:prstGeom>
          <a:noFill/>
          <a:ln w="9525">
            <a:noFill/>
            <a:miter lim="800000"/>
            <a:headEnd/>
            <a:tailEnd/>
          </a:ln>
        </p:spPr>
      </p:pic>
      <p:sp>
        <p:nvSpPr>
          <p:cNvPr id="16386" name="Rectangle 2"/>
          <p:cNvSpPr>
            <a:spLocks noGrp="1" noChangeArrowheads="1"/>
          </p:cNvSpPr>
          <p:nvPr>
            <p:ph type="ctrTitle"/>
          </p:nvPr>
        </p:nvSpPr>
        <p:spPr>
          <a:xfrm>
            <a:off x="361950" y="3448050"/>
            <a:ext cx="8382000" cy="819150"/>
          </a:xfrm>
        </p:spPr>
        <p:txBody>
          <a:bodyPr/>
          <a:lstStyle>
            <a:lvl1pPr>
              <a:defRPr sz="3200"/>
            </a:lvl1pPr>
          </a:lstStyle>
          <a:p>
            <a:pPr lvl="0"/>
            <a:r>
              <a:rPr lang="en-US" noProof="0" smtClean="0"/>
              <a:t>Click to edit Master title style</a:t>
            </a:r>
          </a:p>
        </p:txBody>
      </p:sp>
      <p:sp>
        <p:nvSpPr>
          <p:cNvPr id="16387" name="Rectangle 3"/>
          <p:cNvSpPr>
            <a:spLocks noGrp="1" noChangeArrowheads="1"/>
          </p:cNvSpPr>
          <p:nvPr>
            <p:ph type="subTitle" idx="1"/>
          </p:nvPr>
        </p:nvSpPr>
        <p:spPr>
          <a:xfrm>
            <a:off x="361950" y="4435477"/>
            <a:ext cx="8382000" cy="1279525"/>
          </a:xfrm>
        </p:spPr>
        <p:txBody>
          <a:bodyPr rIns="0"/>
          <a:lstStyle>
            <a:lvl1pPr marL="0" indent="0">
              <a:lnSpc>
                <a:spcPct val="90000"/>
              </a:lnSpc>
              <a:spcBef>
                <a:spcPct val="0"/>
              </a:spcBef>
              <a:buFontTx/>
              <a:buNone/>
              <a:defRPr sz="1800"/>
            </a:lvl1pPr>
          </a:lstStyle>
          <a:p>
            <a:pPr lvl="0"/>
            <a:r>
              <a:rPr lang="en-US" noProof="0" smtClean="0"/>
              <a:t>Click to edit Master subtitle style</a:t>
            </a:r>
          </a:p>
        </p:txBody>
      </p:sp>
      <p:sp>
        <p:nvSpPr>
          <p:cNvPr id="8" name="Rectangle 5"/>
          <p:cNvSpPr>
            <a:spLocks noGrp="1" noChangeArrowheads="1"/>
          </p:cNvSpPr>
          <p:nvPr>
            <p:ph type="sldNum" sz="quarter" idx="10"/>
          </p:nvPr>
        </p:nvSpPr>
        <p:spPr/>
        <p:txBody>
          <a:bodyPr/>
          <a:lstStyle>
            <a:lvl1pPr>
              <a:defRPr smtClean="0"/>
            </a:lvl1pPr>
          </a:lstStyle>
          <a:p>
            <a:pPr>
              <a:defRPr/>
            </a:pPr>
            <a:fld id="{2BC8F288-89E0-4646-916E-183ABE376810}"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sz="2800"/>
            </a:lvl1pPr>
          </a:lstStyle>
          <a:p>
            <a:r>
              <a:rPr lang="en-US" smtClean="0"/>
              <a:t>Click to edit Master title style</a:t>
            </a:r>
            <a:endParaRPr lang="de-DE" dirty="0"/>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sldNum" sz="quarter" idx="10"/>
          </p:nvPr>
        </p:nvSpPr>
        <p:spPr>
          <a:ln/>
        </p:spPr>
        <p:txBody>
          <a:bodyPr/>
          <a:lstStyle>
            <a:lvl1pPr>
              <a:defRPr/>
            </a:lvl1pPr>
          </a:lstStyle>
          <a:p>
            <a:pPr>
              <a:defRPr/>
            </a:pPr>
            <a:fld id="{587165CB-3163-46F0-BC2B-427CD35D989B}"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154" indent="0">
              <a:buNone/>
              <a:defRPr sz="1800"/>
            </a:lvl2pPr>
            <a:lvl3pPr marL="914309" indent="0">
              <a:buNone/>
              <a:defRPr sz="1600"/>
            </a:lvl3pPr>
            <a:lvl4pPr marL="1371463" indent="0">
              <a:buNone/>
              <a:defRPr sz="1400"/>
            </a:lvl4pPr>
            <a:lvl5pPr marL="1828618" indent="0">
              <a:buNone/>
              <a:defRPr sz="1400"/>
            </a:lvl5pPr>
            <a:lvl6pPr marL="2285772" indent="0">
              <a:buNone/>
              <a:defRPr sz="1400"/>
            </a:lvl6pPr>
            <a:lvl7pPr marL="2742926" indent="0">
              <a:buNone/>
              <a:defRPr sz="1400"/>
            </a:lvl7pPr>
            <a:lvl8pPr marL="3200080" indent="0">
              <a:buNone/>
              <a:defRPr sz="1400"/>
            </a:lvl8pPr>
            <a:lvl9pPr marL="3657234" indent="0">
              <a:buNone/>
              <a:defRPr sz="1400"/>
            </a:lvl9pPr>
          </a:lstStyle>
          <a:p>
            <a:pPr lvl="0"/>
            <a:r>
              <a:rPr lang="en-US" smtClean="0"/>
              <a:t>Click to edit Master text styles</a:t>
            </a:r>
          </a:p>
        </p:txBody>
      </p:sp>
      <p:sp>
        <p:nvSpPr>
          <p:cNvPr id="4" name="Rectangle 4"/>
          <p:cNvSpPr>
            <a:spLocks noGrp="1" noChangeArrowheads="1"/>
          </p:cNvSpPr>
          <p:nvPr>
            <p:ph type="ftr" sz="quarter" idx="10"/>
          </p:nvPr>
        </p:nvSpPr>
        <p:spPr>
          <a:xfrm>
            <a:off x="3124200" y="6394450"/>
            <a:ext cx="5172075" cy="231775"/>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endParaRPr lang="en-US"/>
          </a:p>
        </p:txBody>
      </p:sp>
      <p:sp>
        <p:nvSpPr>
          <p:cNvPr id="5" name="Rectangle 5"/>
          <p:cNvSpPr>
            <a:spLocks noGrp="1" noChangeArrowheads="1"/>
          </p:cNvSpPr>
          <p:nvPr>
            <p:ph type="sldNum" sz="quarter" idx="11"/>
          </p:nvPr>
        </p:nvSpPr>
        <p:spPr/>
        <p:txBody>
          <a:bodyPr/>
          <a:lstStyle>
            <a:lvl1pPr>
              <a:defRPr smtClean="0"/>
            </a:lvl1pPr>
          </a:lstStyle>
          <a:p>
            <a:pPr>
              <a:defRPr/>
            </a:pPr>
            <a:fld id="{CB22D041-EE93-4A7F-B168-597FD43F91B3}"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sz="half" idx="1"/>
          </p:nvPr>
        </p:nvSpPr>
        <p:spPr>
          <a:xfrm>
            <a:off x="917575" y="1525588"/>
            <a:ext cx="3608388"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4678365" y="1525588"/>
            <a:ext cx="3608387"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Footer Placeholder 4"/>
          <p:cNvSpPr>
            <a:spLocks noGrp="1" noChangeArrowheads="1"/>
          </p:cNvSpPr>
          <p:nvPr>
            <p:ph type="ftr" sz="quarter" idx="10"/>
          </p:nvPr>
        </p:nvSpPr>
        <p:spPr>
          <a:xfrm>
            <a:off x="3124200" y="6394450"/>
            <a:ext cx="5172075" cy="231775"/>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endParaRPr lang="en-US"/>
          </a:p>
        </p:txBody>
      </p:sp>
      <p:sp>
        <p:nvSpPr>
          <p:cNvPr id="6" name="Rectangle 5"/>
          <p:cNvSpPr>
            <a:spLocks noGrp="1" noChangeArrowheads="1"/>
          </p:cNvSpPr>
          <p:nvPr>
            <p:ph type="sldNum" sz="quarter" idx="11"/>
          </p:nvPr>
        </p:nvSpPr>
        <p:spPr/>
        <p:txBody>
          <a:bodyPr/>
          <a:lstStyle>
            <a:lvl1pPr>
              <a:defRPr smtClean="0"/>
            </a:lvl1pPr>
          </a:lstStyle>
          <a:p>
            <a:pPr>
              <a:defRPr/>
            </a:pPr>
            <a:fld id="{2265C0BE-DE6D-4DC6-8903-FEF53DD2E0BF}"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154" indent="0">
              <a:buNone/>
              <a:defRPr sz="2000" b="1"/>
            </a:lvl2pPr>
            <a:lvl3pPr marL="914309" indent="0">
              <a:buNone/>
              <a:defRPr sz="1800" b="1"/>
            </a:lvl3pPr>
            <a:lvl4pPr marL="1371463" indent="0">
              <a:buNone/>
              <a:defRPr sz="1600" b="1"/>
            </a:lvl4pPr>
            <a:lvl5pPr marL="1828618" indent="0">
              <a:buNone/>
              <a:defRPr sz="1600" b="1"/>
            </a:lvl5pPr>
            <a:lvl6pPr marL="2285772" indent="0">
              <a:buNone/>
              <a:defRPr sz="1600" b="1"/>
            </a:lvl6pPr>
            <a:lvl7pPr marL="2742926" indent="0">
              <a:buNone/>
              <a:defRPr sz="1600" b="1"/>
            </a:lvl7pPr>
            <a:lvl8pPr marL="3200080" indent="0">
              <a:buNone/>
              <a:defRPr sz="1600" b="1"/>
            </a:lvl8pPr>
            <a:lvl9pPr marL="3657234" indent="0">
              <a:buNone/>
              <a:defRPr sz="1600" b="1"/>
            </a:lvl9pPr>
          </a:lstStyle>
          <a:p>
            <a:pPr lvl="0"/>
            <a:r>
              <a:rPr lang="en-US" smtClean="0"/>
              <a:t>Click to edit Master text styles</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4645026" y="1535113"/>
            <a:ext cx="4041775" cy="639762"/>
          </a:xfrm>
        </p:spPr>
        <p:txBody>
          <a:bodyPr anchor="b"/>
          <a:lstStyle>
            <a:lvl1pPr marL="0" indent="0">
              <a:buNone/>
              <a:defRPr sz="2400" b="1"/>
            </a:lvl1pPr>
            <a:lvl2pPr marL="457154" indent="0">
              <a:buNone/>
              <a:defRPr sz="2000" b="1"/>
            </a:lvl2pPr>
            <a:lvl3pPr marL="914309" indent="0">
              <a:buNone/>
              <a:defRPr sz="1800" b="1"/>
            </a:lvl3pPr>
            <a:lvl4pPr marL="1371463" indent="0">
              <a:buNone/>
              <a:defRPr sz="1600" b="1"/>
            </a:lvl4pPr>
            <a:lvl5pPr marL="1828618" indent="0">
              <a:buNone/>
              <a:defRPr sz="1600" b="1"/>
            </a:lvl5pPr>
            <a:lvl6pPr marL="2285772" indent="0">
              <a:buNone/>
              <a:defRPr sz="1600" b="1"/>
            </a:lvl6pPr>
            <a:lvl7pPr marL="2742926" indent="0">
              <a:buNone/>
              <a:defRPr sz="1600" b="1"/>
            </a:lvl7pPr>
            <a:lvl8pPr marL="3200080" indent="0">
              <a:buNone/>
              <a:defRPr sz="1600" b="1"/>
            </a:lvl8pPr>
            <a:lvl9pPr marL="3657234" indent="0">
              <a:buNone/>
              <a:defRPr sz="1600" b="1"/>
            </a:lvl9pPr>
          </a:lstStyle>
          <a:p>
            <a:pPr lvl="0"/>
            <a:r>
              <a:rPr lang="en-US" smtClean="0"/>
              <a:t>Click to edit Master text styles</a:t>
            </a:r>
          </a:p>
        </p:txBody>
      </p:sp>
      <p:sp>
        <p:nvSpPr>
          <p:cNvPr id="6" name="Inhaltsplatzhalt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Rectangle 4"/>
          <p:cNvSpPr>
            <a:spLocks noGrp="1" noChangeArrowheads="1"/>
          </p:cNvSpPr>
          <p:nvPr>
            <p:ph type="ftr" sz="quarter" idx="10"/>
          </p:nvPr>
        </p:nvSpPr>
        <p:spPr>
          <a:xfrm>
            <a:off x="3124200" y="6394450"/>
            <a:ext cx="5172075" cy="231775"/>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endParaRPr lang="en-US"/>
          </a:p>
        </p:txBody>
      </p:sp>
      <p:sp>
        <p:nvSpPr>
          <p:cNvPr id="8" name="Rectangle 5"/>
          <p:cNvSpPr>
            <a:spLocks noGrp="1" noChangeArrowheads="1"/>
          </p:cNvSpPr>
          <p:nvPr>
            <p:ph type="sldNum" sz="quarter" idx="11"/>
          </p:nvPr>
        </p:nvSpPr>
        <p:spPr/>
        <p:txBody>
          <a:bodyPr/>
          <a:lstStyle>
            <a:lvl1pPr>
              <a:defRPr smtClean="0"/>
            </a:lvl1pPr>
          </a:lstStyle>
          <a:p>
            <a:pPr>
              <a:defRPr/>
            </a:pPr>
            <a:fld id="{9029D06D-2321-427E-B825-81F593699E50}"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Rectangle 4"/>
          <p:cNvSpPr>
            <a:spLocks noGrp="1" noChangeArrowheads="1"/>
          </p:cNvSpPr>
          <p:nvPr>
            <p:ph type="ftr" sz="quarter" idx="10"/>
          </p:nvPr>
        </p:nvSpPr>
        <p:spPr>
          <a:xfrm>
            <a:off x="3124200" y="6394450"/>
            <a:ext cx="5172075" cy="231775"/>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endParaRPr lang="en-US"/>
          </a:p>
        </p:txBody>
      </p:sp>
      <p:sp>
        <p:nvSpPr>
          <p:cNvPr id="4" name="Rectangle 5"/>
          <p:cNvSpPr>
            <a:spLocks noGrp="1" noChangeArrowheads="1"/>
          </p:cNvSpPr>
          <p:nvPr>
            <p:ph type="sldNum" sz="quarter" idx="11"/>
          </p:nvPr>
        </p:nvSpPr>
        <p:spPr/>
        <p:txBody>
          <a:bodyPr/>
          <a:lstStyle>
            <a:lvl1pPr>
              <a:defRPr smtClean="0"/>
            </a:lvl1pPr>
          </a:lstStyle>
          <a:p>
            <a:pPr>
              <a:defRPr/>
            </a:pPr>
            <a:fld id="{EE2F0BA2-0EC8-41F0-BF19-E5193059B014}"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xfrm>
            <a:off x="3124200" y="6394450"/>
            <a:ext cx="5172075" cy="231775"/>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endParaRPr lang="en-US"/>
          </a:p>
        </p:txBody>
      </p:sp>
      <p:sp>
        <p:nvSpPr>
          <p:cNvPr id="3" name="Rectangle 5"/>
          <p:cNvSpPr>
            <a:spLocks noGrp="1" noChangeArrowheads="1"/>
          </p:cNvSpPr>
          <p:nvPr>
            <p:ph type="sldNum" sz="quarter" idx="11"/>
          </p:nvPr>
        </p:nvSpPr>
        <p:spPr/>
        <p:txBody>
          <a:bodyPr/>
          <a:lstStyle>
            <a:lvl1pPr>
              <a:defRPr smtClean="0"/>
            </a:lvl1pPr>
          </a:lstStyle>
          <a:p>
            <a:pPr>
              <a:defRPr/>
            </a:pPr>
            <a:fld id="{7C7E25F7-78BE-489D-A5DF-46556B039A91}"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solidFill>
          <a:schemeClr val="bg2"/>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61175"/>
            <a:chOff x="0" y="0"/>
            <a:chExt cx="5760" cy="4322"/>
          </a:xfrm>
        </p:grpSpPr>
        <p:sp>
          <p:nvSpPr>
            <p:cNvPr id="487427" name="Rectangle 3"/>
            <p:cNvSpPr>
              <a:spLocks noChangeArrowheads="1"/>
            </p:cNvSpPr>
            <p:nvPr userDrawn="1"/>
          </p:nvSpPr>
          <p:spPr bwMode="auto">
            <a:xfrm>
              <a:off x="0" y="0"/>
              <a:ext cx="5760" cy="4320"/>
            </a:xfrm>
            <a:prstGeom prst="rect">
              <a:avLst/>
            </a:prstGeom>
            <a:solidFill>
              <a:schemeClr val="tx2"/>
            </a:solidFill>
            <a:ln w="9525">
              <a:noFill/>
              <a:miter lim="800000"/>
              <a:headEnd/>
              <a:tailEnd/>
            </a:ln>
            <a:effectLst/>
          </p:spPr>
          <p:txBody>
            <a:bodyPr wrap="none" anchor="ctr"/>
            <a:lstStyle/>
            <a:p>
              <a:endParaRPr lang="en-US">
                <a:solidFill>
                  <a:srgbClr val="FFFFFF"/>
                </a:solidFill>
              </a:endParaRPr>
            </a:p>
          </p:txBody>
        </p:sp>
        <p:pic>
          <p:nvPicPr>
            <p:cNvPr id="487428" name="Picture 4" descr="TR_SlideLogo_BW600"/>
            <p:cNvPicPr>
              <a:picLocks noChangeAspect="1" noChangeArrowheads="1"/>
            </p:cNvPicPr>
            <p:nvPr userDrawn="1"/>
          </p:nvPicPr>
          <p:blipFill>
            <a:blip r:embed="rId2" cstate="print"/>
            <a:srcRect/>
            <a:stretch>
              <a:fillRect/>
            </a:stretch>
          </p:blipFill>
          <p:spPr bwMode="auto">
            <a:xfrm>
              <a:off x="234" y="3984"/>
              <a:ext cx="1041" cy="338"/>
            </a:xfrm>
            <a:prstGeom prst="rect">
              <a:avLst/>
            </a:prstGeom>
            <a:solidFill>
              <a:schemeClr val="tx2"/>
            </a:solidFill>
          </p:spPr>
        </p:pic>
      </p:grpSp>
      <p:pic>
        <p:nvPicPr>
          <p:cNvPr id="487433" name="Picture 9" descr="hc_DividerGraphBG_Cgrey"/>
          <p:cNvPicPr>
            <a:picLocks noChangeAspect="1" noChangeArrowheads="1"/>
          </p:cNvPicPr>
          <p:nvPr/>
        </p:nvPicPr>
        <p:blipFill>
          <a:blip r:embed="rId3" cstate="print"/>
          <a:srcRect/>
          <a:stretch>
            <a:fillRect/>
          </a:stretch>
        </p:blipFill>
        <p:spPr bwMode="ltGray">
          <a:xfrm>
            <a:off x="0" y="0"/>
            <a:ext cx="9144000" cy="6858000"/>
          </a:xfrm>
          <a:prstGeom prst="rect">
            <a:avLst/>
          </a:prstGeom>
          <a:noFill/>
        </p:spPr>
      </p:pic>
      <p:sp>
        <p:nvSpPr>
          <p:cNvPr id="487430" name="Rectangle 6"/>
          <p:cNvSpPr>
            <a:spLocks noGrp="1" noChangeArrowheads="1"/>
          </p:cNvSpPr>
          <p:nvPr>
            <p:ph type="ctrTitle"/>
          </p:nvPr>
        </p:nvSpPr>
        <p:spPr>
          <a:xfrm>
            <a:off x="898525" y="1538288"/>
            <a:ext cx="7388225" cy="4035425"/>
          </a:xfrm>
        </p:spPr>
        <p:txBody>
          <a:bodyPr anchor="t"/>
          <a:lstStyle>
            <a:lvl1pPr>
              <a:defRPr sz="4000">
                <a:solidFill>
                  <a:schemeClr val="bg1"/>
                </a:solidFill>
                <a:latin typeface="Arial" pitchFamily="34" charset="0"/>
                <a:ea typeface="-윤고딕330" pitchFamily="18" charset="-127"/>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16523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a:defRPr lang="en-US" sz="2000" kern="1200" dirty="0" smtClean="0">
                <a:solidFill>
                  <a:schemeClr val="tx1"/>
                </a:solidFill>
                <a:latin typeface="Arial" charset="0"/>
                <a:ea typeface="+mn-ea"/>
                <a:cs typeface="+mn-cs"/>
              </a:defRPr>
            </a:lvl2pPr>
            <a:lvl3pPr>
              <a:defRPr lang="en-US" sz="1800" kern="1200" dirty="0" smtClean="0">
                <a:solidFill>
                  <a:schemeClr val="tx1"/>
                </a:solidFill>
                <a:latin typeface="Arial" charset="0"/>
                <a:ea typeface="+mn-ea"/>
                <a:cs typeface="+mn-cs"/>
              </a:defRPr>
            </a:lvl3pPr>
            <a:lvl4pPr>
              <a:defRPr lang="en-US" sz="1600" kern="1200" dirty="0" smtClean="0">
                <a:solidFill>
                  <a:schemeClr val="tx1"/>
                </a:solidFill>
                <a:latin typeface="Arial" charset="0"/>
                <a:ea typeface="+mn-ea"/>
                <a:cs typeface="+mn-cs"/>
              </a:defRPr>
            </a:lvl4pPr>
            <a:lvl5pPr>
              <a:defRPr lang="en-US" sz="1400" kern="1200" dirty="0">
                <a:solidFill>
                  <a:schemeClr val="tx1"/>
                </a:solidFill>
                <a:latin typeface="Arial" charset="0"/>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40622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efault">
    <p:spTree>
      <p:nvGrpSpPr>
        <p:cNvPr id="1" name=""/>
        <p:cNvGrpSpPr/>
        <p:nvPr/>
      </p:nvGrpSpPr>
      <p:grpSpPr>
        <a:xfrm>
          <a:off x="0" y="0"/>
          <a:ext cx="0" cy="0"/>
          <a:chOff x="0" y="0"/>
          <a:chExt cx="0" cy="0"/>
        </a:xfrm>
      </p:grpSpPr>
      <p:sp>
        <p:nvSpPr>
          <p:cNvPr id="2" name="Title 1"/>
          <p:cNvSpPr>
            <a:spLocks noGrp="1"/>
          </p:cNvSpPr>
          <p:nvPr>
            <p:ph type="title"/>
          </p:nvPr>
        </p:nvSpPr>
        <p:spPr>
          <a:xfrm>
            <a:off x="714348" y="98710"/>
            <a:ext cx="8042294" cy="461665"/>
          </a:xfrm>
        </p:spPr>
        <p:txBody>
          <a:bodyPr/>
          <a:lstStyle>
            <a:lvl1pPr>
              <a:defRPr sz="2400" b="1"/>
            </a:lvl1pPr>
          </a:lstStyle>
          <a:p>
            <a:r>
              <a:rPr lang="en-US" smtClean="0"/>
              <a:t>Click to edit Master title style</a:t>
            </a:r>
            <a:endParaRPr lang="en-US" dirty="0"/>
          </a:p>
        </p:txBody>
      </p:sp>
      <p:sp>
        <p:nvSpPr>
          <p:cNvPr id="4" name="Content Placeholder 3"/>
          <p:cNvSpPr>
            <a:spLocks noGrp="1"/>
          </p:cNvSpPr>
          <p:nvPr>
            <p:ph sz="quarter" idx="10"/>
          </p:nvPr>
        </p:nvSpPr>
        <p:spPr>
          <a:xfrm>
            <a:off x="642911" y="1571612"/>
            <a:ext cx="8286808" cy="4929201"/>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 by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4" name="Content Placeholder 3"/>
          <p:cNvSpPr>
            <a:spLocks noGrp="1"/>
          </p:cNvSpPr>
          <p:nvPr>
            <p:ph sz="quarter" idx="10"/>
          </p:nvPr>
        </p:nvSpPr>
        <p:spPr>
          <a:xfrm>
            <a:off x="250824" y="1700215"/>
            <a:ext cx="4177159" cy="288925"/>
          </a:xfrm>
          <a:prstGeom prst="rect">
            <a:avLst/>
          </a:prstGeom>
          <a:solidFill>
            <a:srgbClr val="F2F2F2"/>
          </a:solidFill>
          <a:ln w="3175">
            <a:solidFill>
              <a:srgbClr val="7F7F7F"/>
            </a:solidFill>
          </a:ln>
        </p:spPr>
        <p:txBody>
          <a:bodyPr anchor="ctr"/>
          <a:lstStyle>
            <a:lvl1pPr marL="0" indent="0" algn="ctr">
              <a:buNone/>
              <a:defRPr>
                <a:solidFill>
                  <a:srgbClr val="404040"/>
                </a:solidFill>
              </a:defRPr>
            </a:lvl1pPr>
            <a:lvl2pPr marL="179387" indent="0">
              <a:buNone/>
              <a:defRPr/>
            </a:lvl2pPr>
            <a:lvl3pPr marL="358775" indent="0">
              <a:buNone/>
              <a:defRPr/>
            </a:lvl3pPr>
            <a:lvl4pPr marL="538162" indent="0">
              <a:buNone/>
              <a:defRPr/>
            </a:lvl4pPr>
            <a:lvl5pPr marL="1828800" indent="0">
              <a:buNone/>
              <a:defRPr/>
            </a:lvl5pPr>
          </a:lstStyle>
          <a:p>
            <a:pPr lvl="0"/>
            <a:r>
              <a:rPr lang="en-US" smtClean="0"/>
              <a:t>Click to edit Master text styles</a:t>
            </a:r>
          </a:p>
        </p:txBody>
      </p:sp>
      <p:sp>
        <p:nvSpPr>
          <p:cNvPr id="5" name="Content Placeholder 3"/>
          <p:cNvSpPr>
            <a:spLocks noGrp="1"/>
          </p:cNvSpPr>
          <p:nvPr>
            <p:ph sz="quarter" idx="11"/>
          </p:nvPr>
        </p:nvSpPr>
        <p:spPr>
          <a:xfrm>
            <a:off x="4716019" y="1700215"/>
            <a:ext cx="4177159" cy="288925"/>
          </a:xfrm>
          <a:prstGeom prst="rect">
            <a:avLst/>
          </a:prstGeom>
          <a:solidFill>
            <a:schemeClr val="tx2"/>
          </a:solidFill>
          <a:ln w="3175">
            <a:solidFill>
              <a:srgbClr val="7F7F7F"/>
            </a:solidFill>
          </a:ln>
        </p:spPr>
        <p:txBody>
          <a:bodyPr anchor="ctr"/>
          <a:lstStyle>
            <a:lvl1pPr marL="0" indent="0" algn="ctr">
              <a:buNone/>
              <a:defRPr>
                <a:solidFill>
                  <a:srgbClr val="404040"/>
                </a:solidFill>
              </a:defRPr>
            </a:lvl1pPr>
            <a:lvl2pPr marL="179387" indent="0">
              <a:buNone/>
              <a:defRPr/>
            </a:lvl2pPr>
            <a:lvl3pPr marL="358775" indent="0">
              <a:buNone/>
              <a:defRPr/>
            </a:lvl3pPr>
            <a:lvl4pPr marL="538162" indent="0">
              <a:buNone/>
              <a:defRPr/>
            </a:lvl4pPr>
            <a:lvl5pPr marL="1828800" indent="0">
              <a:buNone/>
              <a:defRPr/>
            </a:lvl5pPr>
          </a:lstStyle>
          <a:p>
            <a:pPr lvl="0"/>
            <a:r>
              <a:rPr lang="en-US" smtClean="0"/>
              <a:t>Click to edit Master text styles</a:t>
            </a:r>
          </a:p>
        </p:txBody>
      </p:sp>
      <p:sp>
        <p:nvSpPr>
          <p:cNvPr id="7" name="Text Placeholder 6"/>
          <p:cNvSpPr>
            <a:spLocks noGrp="1"/>
          </p:cNvSpPr>
          <p:nvPr>
            <p:ph type="body" sz="quarter" idx="12"/>
          </p:nvPr>
        </p:nvSpPr>
        <p:spPr>
          <a:xfrm>
            <a:off x="250828" y="2060579"/>
            <a:ext cx="4176713" cy="3960813"/>
          </a:xfrm>
          <a:prstGeom prst="rect">
            <a:avLst/>
          </a:prstGeom>
        </p:spPr>
        <p:txBody>
          <a:bodyPr/>
          <a:lstStyle>
            <a:lvl1pPr>
              <a:defRPr lang="en-US" dirty="0" smtClean="0">
                <a:solidFill>
                  <a:srgbClr val="4D4D4D"/>
                </a:solidFill>
              </a:defRPr>
            </a:lvl1pPr>
            <a:lvl2pPr>
              <a:defRPr lang="en-US" dirty="0" smtClean="0">
                <a:solidFill>
                  <a:srgbClr val="4D4D4D"/>
                </a:solidFill>
              </a:defRPr>
            </a:lvl2pPr>
            <a:lvl3pPr>
              <a:defRPr lang="en-US" dirty="0" smtClean="0">
                <a:solidFill>
                  <a:srgbClr val="4D4D4D"/>
                </a:solidFill>
              </a:defRPr>
            </a:lvl3pPr>
            <a:lvl4pPr>
              <a:defRPr lang="en-GB" dirty="0">
                <a:solidFill>
                  <a:srgbClr val="4D4D4D"/>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ext Placeholder 6"/>
          <p:cNvSpPr>
            <a:spLocks noGrp="1"/>
          </p:cNvSpPr>
          <p:nvPr>
            <p:ph type="body" sz="quarter" idx="13"/>
          </p:nvPr>
        </p:nvSpPr>
        <p:spPr>
          <a:xfrm>
            <a:off x="4716462" y="2060579"/>
            <a:ext cx="4176713" cy="3960813"/>
          </a:xfrm>
          <a:prstGeom prst="rect">
            <a:avLst/>
          </a:prstGeom>
        </p:spPr>
        <p:txBody>
          <a:bodyPr/>
          <a:lstStyle>
            <a:lvl1pPr>
              <a:defRPr lang="en-US" dirty="0" smtClean="0">
                <a:solidFill>
                  <a:srgbClr val="4D4D4D"/>
                </a:solidFill>
              </a:defRPr>
            </a:lvl1pPr>
            <a:lvl2pPr>
              <a:defRPr lang="en-US" dirty="0" smtClean="0">
                <a:solidFill>
                  <a:srgbClr val="4D4D4D"/>
                </a:solidFill>
              </a:defRPr>
            </a:lvl2pPr>
            <a:lvl3pPr>
              <a:defRPr lang="en-US" dirty="0" smtClean="0">
                <a:solidFill>
                  <a:srgbClr val="4D4D4D"/>
                </a:solidFill>
              </a:defRPr>
            </a:lvl3pPr>
            <a:lvl4pPr>
              <a:defRPr lang="en-GB" dirty="0">
                <a:solidFill>
                  <a:srgbClr val="4D4D4D"/>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6"/>
          <p:cNvSpPr>
            <a:spLocks noGrp="1"/>
          </p:cNvSpPr>
          <p:nvPr>
            <p:ph type="body" sz="quarter" idx="14"/>
          </p:nvPr>
        </p:nvSpPr>
        <p:spPr>
          <a:xfrm>
            <a:off x="250825" y="1196981"/>
            <a:ext cx="8642350" cy="360363"/>
          </a:xfrm>
          <a:prstGeom prst="rect">
            <a:avLst/>
          </a:prstGeom>
        </p:spPr>
        <p:txBody>
          <a:bodyPr/>
          <a:lstStyle>
            <a:lvl1pPr marL="0" indent="0">
              <a:buNone/>
              <a:defRPr sz="1200" i="1" baseline="0">
                <a:solidFill>
                  <a:schemeClr val="accent1"/>
                </a:solidFill>
              </a:defRPr>
            </a:lvl1pPr>
            <a:lvl2pPr marL="179387" indent="0">
              <a:buNone/>
              <a:defRPr/>
            </a:lvl2pPr>
            <a:lvl3pPr marL="358775" indent="0">
              <a:buNone/>
              <a:defRPr/>
            </a:lvl3pPr>
            <a:lvl4pPr marL="538162" indent="0">
              <a:buNone/>
              <a:defRPr/>
            </a:lvl4pPr>
            <a:lvl5pPr marL="1828800" indent="0">
              <a:buNone/>
              <a:defRPr/>
            </a:lvl5pPr>
          </a:lstStyle>
          <a:p>
            <a:pPr lvl="0"/>
            <a:r>
              <a:rPr lang="en-US" smtClean="0"/>
              <a:t>Click to edit Master text styles</a:t>
            </a:r>
          </a:p>
        </p:txBody>
      </p:sp>
      <p:sp>
        <p:nvSpPr>
          <p:cNvPr id="11" name="Text Placeholder 9"/>
          <p:cNvSpPr>
            <a:spLocks noGrp="1"/>
          </p:cNvSpPr>
          <p:nvPr>
            <p:ph type="body" sz="quarter" idx="15"/>
          </p:nvPr>
        </p:nvSpPr>
        <p:spPr>
          <a:xfrm>
            <a:off x="772668" y="6199488"/>
            <a:ext cx="7759772" cy="469872"/>
          </a:xfrm>
          <a:prstGeom prst="rect">
            <a:avLst/>
          </a:prstGeom>
        </p:spPr>
        <p:txBody>
          <a:bodyPr/>
          <a:lstStyle>
            <a:lvl1pPr marL="0" indent="0">
              <a:spcBef>
                <a:spcPts val="100"/>
              </a:spcBef>
              <a:buFontTx/>
              <a:buNone/>
              <a:defRPr sz="800" baseline="0">
                <a:solidFill>
                  <a:srgbClr val="595959"/>
                </a:solidFill>
              </a:defRPr>
            </a:lvl1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 name="Picture 4" descr="19.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2900" y="354013"/>
            <a:ext cx="84582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TR_TitleLogo_BW6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0438" y="5967413"/>
            <a:ext cx="2741612"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descr="TR_TitleLogo_BW6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0438" y="5967413"/>
            <a:ext cx="2741612"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titleMaster_Logo600idx"/>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hidden">
          <a:xfrm>
            <a:off x="6045200" y="5965825"/>
            <a:ext cx="274637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4"/>
          <p:cNvSpPr>
            <a:spLocks noChangeShapeType="1"/>
          </p:cNvSpPr>
          <p:nvPr userDrawn="1"/>
        </p:nvSpPr>
        <p:spPr bwMode="auto">
          <a:xfrm>
            <a:off x="355600" y="4321175"/>
            <a:ext cx="8410575" cy="0"/>
          </a:xfrm>
          <a:prstGeom prst="line">
            <a:avLst/>
          </a:prstGeom>
          <a:noFill/>
          <a:ln w="24130" cap="rnd">
            <a:solidFill>
              <a:schemeClr val="tx1"/>
            </a:solidFill>
            <a:prstDash val="sysDot"/>
            <a:round/>
            <a:headEnd/>
            <a:tailEnd/>
          </a:ln>
        </p:spPr>
        <p:txBody>
          <a:bodyPr/>
          <a:lstStyle/>
          <a:p>
            <a:pPr>
              <a:defRPr/>
            </a:pPr>
            <a:endParaRPr lang="en-US"/>
          </a:p>
        </p:txBody>
      </p:sp>
      <p:sp>
        <p:nvSpPr>
          <p:cNvPr id="10" name="Rectangle 2"/>
          <p:cNvSpPr>
            <a:spLocks noGrp="1" noChangeArrowheads="1"/>
          </p:cNvSpPr>
          <p:nvPr>
            <p:ph type="ctrTitle"/>
          </p:nvPr>
        </p:nvSpPr>
        <p:spPr>
          <a:xfrm>
            <a:off x="361950" y="3448050"/>
            <a:ext cx="8382000" cy="819150"/>
          </a:xfrm>
        </p:spPr>
        <p:txBody>
          <a:bodyPr/>
          <a:lstStyle>
            <a:lvl1pPr>
              <a:defRPr sz="3200">
                <a:solidFill>
                  <a:srgbClr val="FF8000"/>
                </a:solidFill>
              </a:defRPr>
            </a:lvl1pPr>
          </a:lstStyle>
          <a:p>
            <a:r>
              <a:rPr lang="en-US" smtClean="0"/>
              <a:t>Click to edit Master title style</a:t>
            </a:r>
            <a:endParaRPr lang="en-US"/>
          </a:p>
        </p:txBody>
      </p:sp>
      <p:sp>
        <p:nvSpPr>
          <p:cNvPr id="11" name="Rectangle 3"/>
          <p:cNvSpPr>
            <a:spLocks noGrp="1" noChangeArrowheads="1"/>
          </p:cNvSpPr>
          <p:nvPr>
            <p:ph type="subTitle" idx="1"/>
          </p:nvPr>
        </p:nvSpPr>
        <p:spPr>
          <a:xfrm>
            <a:off x="361950" y="4435475"/>
            <a:ext cx="8382000" cy="1279525"/>
          </a:xfrm>
        </p:spPr>
        <p:txBody>
          <a:bodyPr rIns="0"/>
          <a:lstStyle>
            <a:lvl1pPr marL="0" indent="0">
              <a:lnSpc>
                <a:spcPct val="90000"/>
              </a:lnSpc>
              <a:spcBef>
                <a:spcPct val="0"/>
              </a:spcBef>
              <a:buFontTx/>
              <a:buNone/>
              <a:defRPr sz="1800">
                <a:solidFill>
                  <a:srgbClr val="4B4B4B"/>
                </a:solidFill>
              </a:defRPr>
            </a:lvl1pPr>
          </a:lstStyle>
          <a:p>
            <a:r>
              <a:rPr lang="en-US" smtClean="0"/>
              <a:t>Click to edit Master subtitle style</a:t>
            </a:r>
            <a:endParaRPr lang="en-US"/>
          </a:p>
        </p:txBody>
      </p:sp>
    </p:spTree>
    <p:extLst>
      <p:ext uri="{BB962C8B-B14F-4D97-AF65-F5344CB8AC3E}">
        <p14:creationId xmlns:p14="http://schemas.microsoft.com/office/powerpoint/2010/main" val="16552319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274320" y="274320"/>
            <a:ext cx="8595450" cy="822960"/>
          </a:xfrm>
          <a:prstGeom prst="rect">
            <a:avLst/>
          </a:prstGeom>
          <a:noFill/>
          <a:ln>
            <a:noFill/>
          </a:ln>
        </p:spPr>
        <p:txBody>
          <a:bodyPr lIns="82283" tIns="82283" rIns="82283" bIns="82283" anchor="t" anchorCtr="0"/>
          <a:lstStyle>
            <a:lvl1pPr lvl="0" rtl="0">
              <a:spcBef>
                <a:spcPts val="0"/>
              </a:spcBef>
              <a:buSzPct val="99224"/>
              <a:defRPr sz="1800">
                <a:latin typeface="+mj-lt"/>
              </a:defRPr>
            </a:lvl1pPr>
            <a:lvl2pPr lvl="1" rtl="0">
              <a:spcBef>
                <a:spcPts val="0"/>
              </a:spcBef>
              <a:buSzPct val="99224"/>
              <a:defRPr sz="3800"/>
            </a:lvl2pPr>
            <a:lvl3pPr lvl="2" rtl="0">
              <a:spcBef>
                <a:spcPts val="0"/>
              </a:spcBef>
              <a:buSzPct val="99224"/>
              <a:defRPr sz="3800"/>
            </a:lvl3pPr>
            <a:lvl4pPr lvl="3" rtl="0">
              <a:spcBef>
                <a:spcPts val="0"/>
              </a:spcBef>
              <a:buSzPct val="99224"/>
              <a:defRPr sz="3800"/>
            </a:lvl4pPr>
            <a:lvl5pPr lvl="4" rtl="0">
              <a:spcBef>
                <a:spcPts val="0"/>
              </a:spcBef>
              <a:buSzPct val="99224"/>
              <a:defRPr sz="3800"/>
            </a:lvl5pPr>
            <a:lvl6pPr lvl="5" rtl="0">
              <a:spcBef>
                <a:spcPts val="0"/>
              </a:spcBef>
              <a:buSzPct val="99224"/>
              <a:defRPr sz="3800"/>
            </a:lvl6pPr>
            <a:lvl7pPr lvl="6" rtl="0">
              <a:spcBef>
                <a:spcPts val="0"/>
              </a:spcBef>
              <a:buSzPct val="99224"/>
              <a:defRPr sz="3800"/>
            </a:lvl7pPr>
            <a:lvl8pPr lvl="7" rtl="0">
              <a:spcBef>
                <a:spcPts val="0"/>
              </a:spcBef>
              <a:buSzPct val="99224"/>
              <a:defRPr sz="3800"/>
            </a:lvl8pPr>
            <a:lvl9pPr lvl="8" rtl="0">
              <a:spcBef>
                <a:spcPts val="0"/>
              </a:spcBef>
              <a:buSzPct val="99224"/>
              <a:defRPr sz="3800"/>
            </a:lvl9pPr>
          </a:lstStyle>
          <a:p>
            <a:r>
              <a:rPr lang="en-US" smtClean="0"/>
              <a:t>Click to edit Master title style</a:t>
            </a:r>
            <a:endParaRPr dirty="0"/>
          </a:p>
        </p:txBody>
      </p:sp>
      <p:sp>
        <p:nvSpPr>
          <p:cNvPr id="13" name="Shape 13"/>
          <p:cNvSpPr txBox="1">
            <a:spLocks noGrp="1"/>
          </p:cNvSpPr>
          <p:nvPr>
            <p:ph type="body" idx="1"/>
          </p:nvPr>
        </p:nvSpPr>
        <p:spPr>
          <a:xfrm>
            <a:off x="251460" y="1303021"/>
            <a:ext cx="8595450" cy="4937759"/>
          </a:xfrm>
          <a:prstGeom prst="rect">
            <a:avLst/>
          </a:prstGeom>
          <a:noFill/>
          <a:ln>
            <a:noFill/>
          </a:ln>
        </p:spPr>
        <p:txBody>
          <a:bodyPr lIns="82283" tIns="82283" rIns="82283" bIns="82283" anchor="t" anchorCtr="0"/>
          <a:lstStyle>
            <a:lvl1pPr lvl="0" rtl="0">
              <a:spcBef>
                <a:spcPts val="0"/>
              </a:spcBef>
              <a:buSzPct val="98765"/>
              <a:defRPr sz="1400">
                <a:latin typeface="+mn-lt"/>
              </a:defRPr>
            </a:lvl1pPr>
            <a:lvl2pPr lvl="1" rtl="0">
              <a:spcBef>
                <a:spcPts val="0"/>
              </a:spcBef>
              <a:buSzPct val="98765"/>
              <a:defRPr sz="2400"/>
            </a:lvl2pPr>
            <a:lvl3pPr lvl="2" rtl="0">
              <a:spcBef>
                <a:spcPts val="0"/>
              </a:spcBef>
              <a:buSzPct val="98765"/>
              <a:defRPr sz="2400"/>
            </a:lvl3pPr>
            <a:lvl4pPr lvl="3" rtl="0">
              <a:spcBef>
                <a:spcPts val="0"/>
              </a:spcBef>
              <a:buSzPct val="98765"/>
              <a:defRPr sz="2400"/>
            </a:lvl4pPr>
            <a:lvl5pPr lvl="4" rtl="0">
              <a:spcBef>
                <a:spcPts val="0"/>
              </a:spcBef>
              <a:buSzPct val="98765"/>
              <a:defRPr sz="2400"/>
            </a:lvl5pPr>
            <a:lvl6pPr lvl="5" rtl="0">
              <a:spcBef>
                <a:spcPts val="0"/>
              </a:spcBef>
              <a:buSzPct val="98765"/>
              <a:defRPr sz="2400"/>
            </a:lvl6pPr>
            <a:lvl7pPr lvl="6" rtl="0">
              <a:spcBef>
                <a:spcPts val="0"/>
              </a:spcBef>
              <a:buSzPct val="98765"/>
              <a:defRPr sz="2400"/>
            </a:lvl7pPr>
            <a:lvl8pPr lvl="7" rtl="0">
              <a:spcBef>
                <a:spcPts val="0"/>
              </a:spcBef>
              <a:buSzPct val="98765"/>
              <a:defRPr sz="2400"/>
            </a:lvl8pPr>
            <a:lvl9pPr lvl="8" rtl="0">
              <a:spcBef>
                <a:spcPts val="0"/>
              </a:spcBef>
              <a:buSzPct val="98765"/>
              <a:defRPr sz="24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21"/>
          <p:cNvSpPr txBox="1">
            <a:spLocks noChangeArrowheads="1"/>
          </p:cNvSpPr>
          <p:nvPr/>
        </p:nvSpPr>
        <p:spPr bwMode="auto">
          <a:xfrm>
            <a:off x="336550" y="1530350"/>
            <a:ext cx="2162175" cy="369888"/>
          </a:xfrm>
          <a:prstGeom prst="rect">
            <a:avLst/>
          </a:prstGeom>
          <a:noFill/>
          <a:ln>
            <a:noFill/>
          </a:ln>
          <a:extLst/>
        </p:spPr>
        <p:txBody>
          <a:bodyPr lIns="91429" tIns="45714" rIns="91429" bIns="45714">
            <a:spAutoFit/>
          </a:bodyPr>
          <a:lstStyle/>
          <a:p>
            <a:pPr marL="227013" indent="-227013" algn="r">
              <a:buClr>
                <a:srgbClr val="FF8000"/>
              </a:buClr>
              <a:buFontTx/>
              <a:buChar char="•"/>
              <a:defRPr/>
            </a:pPr>
            <a:endParaRPr lang="en-GB">
              <a:solidFill>
                <a:srgbClr val="4B4B4B"/>
              </a:solidFill>
              <a:sym typeface="Arial" pitchFamily="34" charset="0"/>
            </a:endParaRPr>
          </a:p>
        </p:txBody>
      </p:sp>
      <p:pic>
        <p:nvPicPr>
          <p:cNvPr id="5" name="Picture 1"/>
          <p:cNvPicPr>
            <a:picLocks noChangeArrowheads="1"/>
          </p:cNvPicPr>
          <p:nvPr/>
        </p:nvPicPr>
        <p:blipFill>
          <a:blip r:embed="rId2"/>
          <a:srcRect/>
          <a:stretch>
            <a:fillRect/>
          </a:stretch>
        </p:blipFill>
        <p:spPr bwMode="auto">
          <a:xfrm>
            <a:off x="371475" y="6323013"/>
            <a:ext cx="1644650" cy="528637"/>
          </a:xfrm>
          <a:prstGeom prst="rect">
            <a:avLst/>
          </a:prstGeom>
          <a:noFill/>
          <a:ln w="12700">
            <a:noFill/>
            <a:miter lim="800000"/>
            <a:headEnd/>
            <a:tailEnd/>
          </a:ln>
        </p:spPr>
      </p:pic>
      <p:sp>
        <p:nvSpPr>
          <p:cNvPr id="6" name="Line 19"/>
          <p:cNvSpPr>
            <a:spLocks noChangeShapeType="1"/>
          </p:cNvSpPr>
          <p:nvPr/>
        </p:nvSpPr>
        <p:spPr bwMode="auto">
          <a:xfrm>
            <a:off x="360363" y="981075"/>
            <a:ext cx="8426450" cy="0"/>
          </a:xfrm>
          <a:prstGeom prst="line">
            <a:avLst/>
          </a:prstGeom>
          <a:noFill/>
          <a:ln w="24130" cap="rnd">
            <a:solidFill>
              <a:schemeClr val="tx1"/>
            </a:solidFill>
            <a:prstDash val="sysDot"/>
            <a:round/>
            <a:headEnd/>
            <a:tailEnd/>
          </a:ln>
        </p:spPr>
        <p:txBody>
          <a:bodyPr lIns="91429" tIns="45714" rIns="91429" bIns="45714"/>
          <a:lstStyle/>
          <a:p>
            <a:pPr>
              <a:defRPr/>
            </a:pPr>
            <a:endParaRPr lang="en-US"/>
          </a:p>
        </p:txBody>
      </p:sp>
      <p:sp>
        <p:nvSpPr>
          <p:cNvPr id="7" name="Text Box 21"/>
          <p:cNvSpPr txBox="1">
            <a:spLocks noChangeArrowheads="1"/>
          </p:cNvSpPr>
          <p:nvPr/>
        </p:nvSpPr>
        <p:spPr bwMode="auto">
          <a:xfrm>
            <a:off x="336550" y="1530350"/>
            <a:ext cx="2162175" cy="369888"/>
          </a:xfrm>
          <a:prstGeom prst="rect">
            <a:avLst/>
          </a:prstGeom>
          <a:noFill/>
          <a:ln>
            <a:noFill/>
          </a:ln>
          <a:extLst/>
        </p:spPr>
        <p:txBody>
          <a:bodyPr lIns="91429" tIns="45714" rIns="91429" bIns="45714">
            <a:spAutoFit/>
          </a:bodyPr>
          <a:lstStyle/>
          <a:p>
            <a:pPr marL="227013" indent="-227013" algn="r">
              <a:buClr>
                <a:srgbClr val="FF8000"/>
              </a:buClr>
              <a:buFontTx/>
              <a:buChar char="•"/>
              <a:defRPr/>
            </a:pPr>
            <a:endParaRPr lang="en-GB">
              <a:solidFill>
                <a:srgbClr val="4B4B4B"/>
              </a:solidFill>
              <a:sym typeface="Arial" pitchFamily="34" charset="0"/>
            </a:endParaRPr>
          </a:p>
        </p:txBody>
      </p:sp>
      <p:sp>
        <p:nvSpPr>
          <p:cNvPr id="8" name="Line 19"/>
          <p:cNvSpPr>
            <a:spLocks noChangeShapeType="1"/>
          </p:cNvSpPr>
          <p:nvPr/>
        </p:nvSpPr>
        <p:spPr bwMode="auto">
          <a:xfrm>
            <a:off x="358775" y="4633913"/>
            <a:ext cx="8426450" cy="0"/>
          </a:xfrm>
          <a:prstGeom prst="line">
            <a:avLst/>
          </a:prstGeom>
          <a:noFill/>
          <a:ln w="24130" cap="rnd">
            <a:solidFill>
              <a:schemeClr val="tx1"/>
            </a:solidFill>
            <a:prstDash val="sysDot"/>
            <a:round/>
            <a:headEnd/>
            <a:tailEnd/>
          </a:ln>
        </p:spPr>
        <p:txBody>
          <a:bodyPr lIns="91429" tIns="45714" rIns="91429" bIns="45714"/>
          <a:lstStyle/>
          <a:p>
            <a:pPr>
              <a:defRPr/>
            </a:pPr>
            <a:endParaRPr lang="en-US"/>
          </a:p>
        </p:txBody>
      </p:sp>
      <p:sp>
        <p:nvSpPr>
          <p:cNvPr id="151557" name="Rectangle 14"/>
          <p:cNvSpPr>
            <a:spLocks noGrp="1" noChangeArrowheads="1"/>
          </p:cNvSpPr>
          <p:nvPr>
            <p:ph type="ctrTitle"/>
          </p:nvPr>
        </p:nvSpPr>
        <p:spPr>
          <a:xfrm>
            <a:off x="358775" y="3733802"/>
            <a:ext cx="8389938" cy="858837"/>
          </a:xfrm>
        </p:spPr>
        <p:txBody>
          <a:bodyPr/>
          <a:lstStyle>
            <a:lvl1pPr>
              <a:defRPr sz="2800">
                <a:ea typeface="ＭＳ Ｐゴシック" charset="-128"/>
                <a:cs typeface="ＭＳ Ｐゴシック" charset="-128"/>
              </a:defRPr>
            </a:lvl1pPr>
          </a:lstStyle>
          <a:p>
            <a:r>
              <a:rPr lang="en-US" smtClean="0"/>
              <a:t>Click to edit Master title style</a:t>
            </a:r>
            <a:endParaRPr lang="en-GB"/>
          </a:p>
        </p:txBody>
      </p:sp>
      <p:sp>
        <p:nvSpPr>
          <p:cNvPr id="151558" name="Rectangle 15"/>
          <p:cNvSpPr>
            <a:spLocks noGrp="1" noChangeArrowheads="1"/>
          </p:cNvSpPr>
          <p:nvPr>
            <p:ph type="subTitle" idx="1"/>
          </p:nvPr>
        </p:nvSpPr>
        <p:spPr>
          <a:xfrm>
            <a:off x="358775" y="4741858"/>
            <a:ext cx="8389938" cy="1081088"/>
          </a:xfrm>
        </p:spPr>
        <p:txBody>
          <a:bodyPr/>
          <a:lstStyle>
            <a:lvl1pPr marL="0" indent="0">
              <a:buFontTx/>
              <a:buNone/>
              <a:defRPr sz="1000">
                <a:ea typeface="ＭＳ Ｐゴシック" charset="-128"/>
                <a:cs typeface="ＭＳ Ｐゴシック" charset="-128"/>
              </a:defRPr>
            </a:lvl1pPr>
          </a:lstStyle>
          <a:p>
            <a:r>
              <a:rPr lang="en-US" smtClean="0"/>
              <a:t>Click to edit Master subtitle style</a:t>
            </a:r>
            <a:endParaRPr lang="en-GB"/>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Text Box 21"/>
          <p:cNvSpPr txBox="1">
            <a:spLocks noChangeArrowheads="1"/>
          </p:cNvSpPr>
          <p:nvPr/>
        </p:nvSpPr>
        <p:spPr bwMode="auto">
          <a:xfrm>
            <a:off x="336550" y="1530350"/>
            <a:ext cx="2162175" cy="369888"/>
          </a:xfrm>
          <a:prstGeom prst="rect">
            <a:avLst/>
          </a:prstGeom>
          <a:noFill/>
          <a:ln>
            <a:noFill/>
          </a:ln>
          <a:extLst/>
        </p:spPr>
        <p:txBody>
          <a:bodyPr lIns="91429" tIns="45714" rIns="91429" bIns="45714">
            <a:spAutoFit/>
          </a:bodyPr>
          <a:lstStyle/>
          <a:p>
            <a:pPr marL="227013" indent="-227013" algn="r">
              <a:buClr>
                <a:srgbClr val="FF8000"/>
              </a:buClr>
              <a:buFontTx/>
              <a:buChar char="•"/>
              <a:defRPr/>
            </a:pPr>
            <a:endParaRPr lang="en-GB">
              <a:solidFill>
                <a:srgbClr val="4B4B4B"/>
              </a:solidFill>
              <a:sym typeface="Arial" pitchFamily="34" charset="0"/>
            </a:endParaRPr>
          </a:p>
        </p:txBody>
      </p:sp>
      <p:pic>
        <p:nvPicPr>
          <p:cNvPr id="5" name="Picture 1"/>
          <p:cNvPicPr>
            <a:picLocks noChangeArrowheads="1"/>
          </p:cNvPicPr>
          <p:nvPr/>
        </p:nvPicPr>
        <p:blipFill>
          <a:blip r:embed="rId2"/>
          <a:srcRect/>
          <a:stretch>
            <a:fillRect/>
          </a:stretch>
        </p:blipFill>
        <p:spPr bwMode="auto">
          <a:xfrm>
            <a:off x="371475" y="6323013"/>
            <a:ext cx="1644650" cy="528637"/>
          </a:xfrm>
          <a:prstGeom prst="rect">
            <a:avLst/>
          </a:prstGeom>
          <a:noFill/>
          <a:ln w="12700">
            <a:noFill/>
            <a:miter lim="800000"/>
            <a:headEnd/>
            <a:tailEnd/>
          </a:ln>
        </p:spPr>
      </p:pic>
      <p:sp>
        <p:nvSpPr>
          <p:cNvPr id="6" name="Line 19"/>
          <p:cNvSpPr>
            <a:spLocks noChangeShapeType="1"/>
          </p:cNvSpPr>
          <p:nvPr/>
        </p:nvSpPr>
        <p:spPr bwMode="auto">
          <a:xfrm>
            <a:off x="360363" y="981075"/>
            <a:ext cx="8426450" cy="0"/>
          </a:xfrm>
          <a:prstGeom prst="line">
            <a:avLst/>
          </a:prstGeom>
          <a:noFill/>
          <a:ln w="24130" cap="rnd">
            <a:solidFill>
              <a:schemeClr val="tx1"/>
            </a:solidFill>
            <a:prstDash val="sysDot"/>
            <a:round/>
            <a:headEnd/>
            <a:tailEnd/>
          </a:ln>
        </p:spPr>
        <p:txBody>
          <a:bodyPr lIns="91429" tIns="45714" rIns="91429" bIns="45714"/>
          <a:lstStyle/>
          <a:p>
            <a:pPr>
              <a:defRPr/>
            </a:pPr>
            <a:endParaRPr lang="en-US"/>
          </a:p>
        </p:txBody>
      </p:sp>
      <p:sp>
        <p:nvSpPr>
          <p:cNvPr id="2" name="Title 1"/>
          <p:cNvSpPr>
            <a:spLocks noGrp="1"/>
          </p:cNvSpPr>
          <p:nvPr>
            <p:ph type="title"/>
          </p:nvPr>
        </p:nvSpPr>
        <p:spPr/>
        <p:txBody>
          <a:bodyPr/>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p:txBody>
          <a:bodyPr/>
          <a:lstStyle>
            <a:lvl1pPr>
              <a:defRPr smtClean="0"/>
            </a:lvl1pPr>
          </a:lstStyle>
          <a:p>
            <a:pPr>
              <a:defRPr/>
            </a:pPr>
            <a:endParaRPr lang="en-GB"/>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7580" y="1525588"/>
            <a:ext cx="3608388"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8364" y="1525588"/>
            <a:ext cx="3608387"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GB"/>
          </a:p>
        </p:txBody>
      </p:sp>
      <p:sp>
        <p:nvSpPr>
          <p:cNvPr id="6" name="Rectangle 6"/>
          <p:cNvSpPr>
            <a:spLocks noGrp="1" noChangeArrowheads="1"/>
          </p:cNvSpPr>
          <p:nvPr>
            <p:ph type="sldNum" sz="quarter" idx="11"/>
          </p:nvPr>
        </p:nvSpPr>
        <p:spPr>
          <a:ln/>
        </p:spPr>
        <p:txBody>
          <a:bodyPr/>
          <a:lstStyle>
            <a:lvl1pPr>
              <a:defRPr/>
            </a:lvl1pPr>
          </a:lstStyle>
          <a:p>
            <a:pPr>
              <a:defRPr/>
            </a:pPr>
            <a:fld id="{174CA32C-075F-45B7-8D94-7A47E002FD48}"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146" indent="0">
              <a:buNone/>
              <a:defRPr sz="2000" b="1"/>
            </a:lvl2pPr>
            <a:lvl3pPr marL="914293" indent="0">
              <a:buNone/>
              <a:defRPr sz="1800" b="1"/>
            </a:lvl3pPr>
            <a:lvl4pPr marL="1371440" indent="0">
              <a:buNone/>
              <a:defRPr sz="1600" b="1"/>
            </a:lvl4pPr>
            <a:lvl5pPr marL="1828586" indent="0">
              <a:buNone/>
              <a:defRPr sz="1600" b="1"/>
            </a:lvl5pPr>
            <a:lvl6pPr marL="2285733" indent="0">
              <a:buNone/>
              <a:defRPr sz="1600" b="1"/>
            </a:lvl6pPr>
            <a:lvl7pPr marL="2742879" indent="0">
              <a:buNone/>
              <a:defRPr sz="1600" b="1"/>
            </a:lvl7pPr>
            <a:lvl8pPr marL="3200026" indent="0">
              <a:buNone/>
              <a:defRPr sz="1600" b="1"/>
            </a:lvl8pPr>
            <a:lvl9pPr marL="365717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2400" b="1"/>
            </a:lvl1pPr>
            <a:lvl2pPr marL="457146" indent="0">
              <a:buNone/>
              <a:defRPr sz="2000" b="1"/>
            </a:lvl2pPr>
            <a:lvl3pPr marL="914293" indent="0">
              <a:buNone/>
              <a:defRPr sz="1800" b="1"/>
            </a:lvl3pPr>
            <a:lvl4pPr marL="1371440" indent="0">
              <a:buNone/>
              <a:defRPr sz="1600" b="1"/>
            </a:lvl4pPr>
            <a:lvl5pPr marL="1828586" indent="0">
              <a:buNone/>
              <a:defRPr sz="1600" b="1"/>
            </a:lvl5pPr>
            <a:lvl6pPr marL="2285733" indent="0">
              <a:buNone/>
              <a:defRPr sz="1600" b="1"/>
            </a:lvl6pPr>
            <a:lvl7pPr marL="2742879" indent="0">
              <a:buNone/>
              <a:defRPr sz="1600" b="1"/>
            </a:lvl7pPr>
            <a:lvl8pPr marL="3200026" indent="0">
              <a:buNone/>
              <a:defRPr sz="1600" b="1"/>
            </a:lvl8pPr>
            <a:lvl9pPr marL="365717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GB"/>
          </a:p>
        </p:txBody>
      </p:sp>
      <p:sp>
        <p:nvSpPr>
          <p:cNvPr id="8" name="Rectangle 6"/>
          <p:cNvSpPr>
            <a:spLocks noGrp="1" noChangeArrowheads="1"/>
          </p:cNvSpPr>
          <p:nvPr>
            <p:ph type="sldNum" sz="quarter" idx="11"/>
          </p:nvPr>
        </p:nvSpPr>
        <p:spPr>
          <a:ln/>
        </p:spPr>
        <p:txBody>
          <a:bodyPr/>
          <a:lstStyle>
            <a:lvl1pPr>
              <a:defRPr/>
            </a:lvl1pPr>
          </a:lstStyle>
          <a:p>
            <a:pPr>
              <a:defRPr/>
            </a:pPr>
            <a:fld id="{82E786B5-2FCB-402C-B7D6-14E3977CDFFC}"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Text Box 21"/>
          <p:cNvSpPr txBox="1">
            <a:spLocks noChangeArrowheads="1"/>
          </p:cNvSpPr>
          <p:nvPr/>
        </p:nvSpPr>
        <p:spPr bwMode="auto">
          <a:xfrm>
            <a:off x="336550" y="1530350"/>
            <a:ext cx="2162175" cy="369888"/>
          </a:xfrm>
          <a:prstGeom prst="rect">
            <a:avLst/>
          </a:prstGeom>
          <a:noFill/>
          <a:ln>
            <a:noFill/>
          </a:ln>
          <a:extLst/>
        </p:spPr>
        <p:txBody>
          <a:bodyPr lIns="91429" tIns="45714" rIns="91429" bIns="45714">
            <a:spAutoFit/>
          </a:bodyPr>
          <a:lstStyle/>
          <a:p>
            <a:pPr marL="227013" indent="-227013" algn="r">
              <a:buClr>
                <a:srgbClr val="FF8000"/>
              </a:buClr>
              <a:buFontTx/>
              <a:buChar char="•"/>
              <a:defRPr/>
            </a:pPr>
            <a:endParaRPr lang="en-GB">
              <a:solidFill>
                <a:srgbClr val="4B4B4B"/>
              </a:solidFill>
              <a:sym typeface="Arial" pitchFamily="34" charset="0"/>
            </a:endParaRPr>
          </a:p>
        </p:txBody>
      </p:sp>
      <p:pic>
        <p:nvPicPr>
          <p:cNvPr id="4" name="Picture 1"/>
          <p:cNvPicPr>
            <a:picLocks noChangeArrowheads="1"/>
          </p:cNvPicPr>
          <p:nvPr/>
        </p:nvPicPr>
        <p:blipFill>
          <a:blip r:embed="rId2"/>
          <a:srcRect/>
          <a:stretch>
            <a:fillRect/>
          </a:stretch>
        </p:blipFill>
        <p:spPr bwMode="auto">
          <a:xfrm>
            <a:off x="371475" y="6323013"/>
            <a:ext cx="1644650" cy="528637"/>
          </a:xfrm>
          <a:prstGeom prst="rect">
            <a:avLst/>
          </a:prstGeom>
          <a:noFill/>
          <a:ln w="12700">
            <a:noFill/>
            <a:miter lim="800000"/>
            <a:headEnd/>
            <a:tailEnd/>
          </a:ln>
        </p:spPr>
      </p:pic>
      <p:sp>
        <p:nvSpPr>
          <p:cNvPr id="5" name="Line 19"/>
          <p:cNvSpPr>
            <a:spLocks noChangeShapeType="1"/>
          </p:cNvSpPr>
          <p:nvPr/>
        </p:nvSpPr>
        <p:spPr bwMode="auto">
          <a:xfrm>
            <a:off x="360363" y="981075"/>
            <a:ext cx="8426450" cy="0"/>
          </a:xfrm>
          <a:prstGeom prst="line">
            <a:avLst/>
          </a:prstGeom>
          <a:noFill/>
          <a:ln w="24130" cap="rnd">
            <a:solidFill>
              <a:schemeClr val="tx1"/>
            </a:solidFill>
            <a:prstDash val="sysDot"/>
            <a:round/>
            <a:headEnd/>
            <a:tailEnd/>
          </a:ln>
        </p:spPr>
        <p:txBody>
          <a:bodyPr lIns="91429" tIns="45714" rIns="91429" bIns="45714"/>
          <a:lstStyle/>
          <a:p>
            <a:pPr>
              <a:defRPr/>
            </a:pP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Rectangle 6"/>
          <p:cNvSpPr>
            <a:spLocks noGrp="1" noChangeArrowheads="1"/>
          </p:cNvSpPr>
          <p:nvPr>
            <p:ph type="sldNum" sz="quarter" idx="10"/>
          </p:nvPr>
        </p:nvSpPr>
        <p:spPr/>
        <p:txBody>
          <a:bodyPr/>
          <a:lstStyle>
            <a:lvl1pPr>
              <a:defRPr smtClean="0"/>
            </a:lvl1pPr>
          </a:lstStyle>
          <a:p>
            <a:pPr>
              <a:defRPr/>
            </a:pPr>
            <a:fld id="{647FB75C-AB0B-495E-85F1-6E43610FE252}"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GB"/>
          </a:p>
        </p:txBody>
      </p:sp>
      <p:sp>
        <p:nvSpPr>
          <p:cNvPr id="3" name="Rectangle 6"/>
          <p:cNvSpPr>
            <a:spLocks noGrp="1" noChangeArrowheads="1"/>
          </p:cNvSpPr>
          <p:nvPr>
            <p:ph type="sldNum" sz="quarter" idx="11"/>
          </p:nvPr>
        </p:nvSpPr>
        <p:spPr>
          <a:ln/>
        </p:spPr>
        <p:txBody>
          <a:bodyPr/>
          <a:lstStyle>
            <a:lvl1pPr>
              <a:defRPr/>
            </a:lvl1pPr>
          </a:lstStyle>
          <a:p>
            <a:pPr>
              <a:defRPr/>
            </a:pPr>
            <a:fld id="{67C01558-BA7C-46FF-AB92-9A54712AAF9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682090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19" descr="hc_DividerGraphBG_orang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0" y="3175"/>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4"/>
          <p:cNvSpPr>
            <a:spLocks noChangeShapeType="1"/>
          </p:cNvSpPr>
          <p:nvPr userDrawn="1"/>
        </p:nvSpPr>
        <p:spPr bwMode="auto">
          <a:xfrm>
            <a:off x="355600" y="1292225"/>
            <a:ext cx="8410575" cy="0"/>
          </a:xfrm>
          <a:prstGeom prst="line">
            <a:avLst/>
          </a:prstGeom>
          <a:noFill/>
          <a:ln w="24130" cap="rnd">
            <a:solidFill>
              <a:schemeClr val="bg1"/>
            </a:solidFill>
            <a:prstDash val="sysDot"/>
            <a:round/>
            <a:headEnd/>
            <a:tailEnd/>
          </a:ln>
        </p:spPr>
        <p:txBody>
          <a:bodyPr lIns="91431" tIns="45716" rIns="91431" bIns="45716"/>
          <a:lstStyle/>
          <a:p>
            <a:pPr>
              <a:defRPr/>
            </a:pPr>
            <a:endParaRPr lang="en-US">
              <a:ea typeface="MS PGothic" pitchFamily="34" charset="-128"/>
            </a:endParaRPr>
          </a:p>
        </p:txBody>
      </p:sp>
      <p:sp>
        <p:nvSpPr>
          <p:cNvPr id="2" name="Title 1"/>
          <p:cNvSpPr>
            <a:spLocks noGrp="1"/>
          </p:cNvSpPr>
          <p:nvPr>
            <p:ph type="title"/>
          </p:nvPr>
        </p:nvSpPr>
        <p:spPr>
          <a:xfrm>
            <a:off x="349251" y="377825"/>
            <a:ext cx="8504193" cy="914400"/>
          </a:xfrm>
        </p:spPr>
        <p:txBody>
          <a:bodyPr tIns="45716" rIns="45716" bIns="45716"/>
          <a:lstStyle>
            <a:lvl1pPr algn="l">
              <a:defRPr sz="3600" b="0" cap="none">
                <a:solidFill>
                  <a:schemeClr val="bg1"/>
                </a:solidFill>
                <a:latin typeface="Arial"/>
                <a:cs typeface="Arial"/>
              </a:defRPr>
            </a:lvl1pPr>
          </a:lstStyle>
          <a:p>
            <a:r>
              <a:rPr lang="en-US" smtClean="0"/>
              <a:t>Click to edit Master title style</a:t>
            </a:r>
            <a:endParaRPr lang="en-US" dirty="0"/>
          </a:p>
        </p:txBody>
      </p:sp>
      <p:sp>
        <p:nvSpPr>
          <p:cNvPr id="3" name="Text Placeholder 2"/>
          <p:cNvSpPr>
            <a:spLocks noGrp="1"/>
          </p:cNvSpPr>
          <p:nvPr>
            <p:ph type="body" idx="1"/>
          </p:nvPr>
        </p:nvSpPr>
        <p:spPr>
          <a:xfrm>
            <a:off x="349251" y="1547813"/>
            <a:ext cx="8504193" cy="461665"/>
          </a:xfrm>
          <a:prstGeom prst="rect">
            <a:avLst/>
          </a:prstGeom>
        </p:spPr>
        <p:txBody>
          <a:bodyPr tIns="45716" rIns="45716" bIns="45716"/>
          <a:lstStyle>
            <a:lvl1pPr marL="0" indent="0">
              <a:buNone/>
              <a:defRPr sz="2400">
                <a:solidFill>
                  <a:schemeClr val="bg1"/>
                </a:solidFill>
                <a:latin typeface="Arial"/>
                <a:cs typeface="Arial"/>
              </a:defRPr>
            </a:lvl1pPr>
            <a:lvl2pPr marL="457154" indent="0">
              <a:buNone/>
              <a:defRPr sz="1800"/>
            </a:lvl2pPr>
            <a:lvl3pPr marL="914309" indent="0">
              <a:buNone/>
              <a:defRPr sz="1600"/>
            </a:lvl3pPr>
            <a:lvl4pPr marL="1371463" indent="0">
              <a:buNone/>
              <a:defRPr sz="1400"/>
            </a:lvl4pPr>
            <a:lvl5pPr marL="1828618" indent="0">
              <a:buNone/>
              <a:defRPr sz="1400"/>
            </a:lvl5pPr>
            <a:lvl6pPr marL="2285772" indent="0">
              <a:buNone/>
              <a:defRPr sz="1400"/>
            </a:lvl6pPr>
            <a:lvl7pPr marL="2742926" indent="0">
              <a:buNone/>
              <a:defRPr sz="1400"/>
            </a:lvl7pPr>
            <a:lvl8pPr marL="3200080" indent="0">
              <a:buNone/>
              <a:defRPr sz="1400"/>
            </a:lvl8pPr>
            <a:lvl9pPr marL="3657234" indent="0">
              <a:buNone/>
              <a:defRPr sz="1400"/>
            </a:lvl9pPr>
          </a:lstStyle>
          <a:p>
            <a:pPr lvl="0"/>
            <a:r>
              <a:rPr lang="en-US" smtClean="0"/>
              <a:t>Click to edit Master text styles</a:t>
            </a:r>
          </a:p>
        </p:txBody>
      </p:sp>
      <p:sp>
        <p:nvSpPr>
          <p:cNvPr id="6" name="Slide Number Placeholder 3"/>
          <p:cNvSpPr>
            <a:spLocks noGrp="1"/>
          </p:cNvSpPr>
          <p:nvPr>
            <p:ph type="sldNum" sz="quarter" idx="10"/>
          </p:nvPr>
        </p:nvSpPr>
        <p:spPr>
          <a:xfrm>
            <a:off x="8435975" y="6453188"/>
            <a:ext cx="501650" cy="282575"/>
          </a:xfrm>
        </p:spPr>
        <p:txBody>
          <a:bodyPr/>
          <a:lstStyle>
            <a:lvl1pPr>
              <a:defRPr/>
            </a:lvl1pPr>
          </a:lstStyle>
          <a:p>
            <a:fld id="{33E3052A-7934-4CDD-A3E1-E2D97EF2CB19}" type="slidenum">
              <a:rPr lang="en-US" altLang="ko-KR"/>
              <a:pPr/>
              <a:t>‹#›</a:t>
            </a:fld>
            <a:endParaRPr lang="en-US" altLang="ko-KR"/>
          </a:p>
        </p:txBody>
      </p:sp>
    </p:spTree>
    <p:extLst>
      <p:ext uri="{BB962C8B-B14F-4D97-AF65-F5344CB8AC3E}">
        <p14:creationId xmlns:p14="http://schemas.microsoft.com/office/powerpoint/2010/main" val="355959026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50900" y="1188720"/>
            <a:ext cx="3646488" cy="4570412"/>
          </a:xfrm>
        </p:spPr>
        <p:txBody>
          <a:bodyPr/>
          <a:lstStyle>
            <a:lvl1pPr marL="228600" indent="-228600" algn="l" rtl="0" fontAlgn="base">
              <a:spcBef>
                <a:spcPct val="50000"/>
              </a:spcBef>
              <a:spcAft>
                <a:spcPct val="0"/>
              </a:spcAft>
              <a:buClr>
                <a:schemeClr val="tx2"/>
              </a:buClr>
              <a:buFontTx/>
              <a:buChar char="•"/>
              <a:defRPr lang="en-US" sz="2000" kern="1200" dirty="0" smtClean="0">
                <a:solidFill>
                  <a:schemeClr val="tx1"/>
                </a:solidFill>
                <a:latin typeface="Arial" charset="0"/>
                <a:ea typeface="+mn-ea"/>
                <a:cs typeface="+mn-cs"/>
              </a:defRPr>
            </a:lvl1pPr>
            <a:lvl2pPr>
              <a:defRPr lang="en-US" sz="1800" kern="1200" dirty="0" smtClean="0">
                <a:solidFill>
                  <a:schemeClr val="tx1"/>
                </a:solidFill>
                <a:latin typeface="Arial" charset="0"/>
                <a:ea typeface="+mn-ea"/>
                <a:cs typeface="+mn-cs"/>
              </a:defRPr>
            </a:lvl2pPr>
            <a:lvl3pPr>
              <a:defRPr lang="en-US" sz="1600" kern="1200" dirty="0" smtClean="0">
                <a:solidFill>
                  <a:schemeClr val="tx1"/>
                </a:solidFill>
                <a:latin typeface="Arial" charset="0"/>
                <a:ea typeface="+mn-ea"/>
                <a:cs typeface="+mn-cs"/>
              </a:defRPr>
            </a:lvl3pPr>
            <a:lvl4pPr>
              <a:defRPr lang="en-US" sz="1400" kern="1200" dirty="0" smtClean="0">
                <a:solidFill>
                  <a:schemeClr val="tx1"/>
                </a:solidFill>
                <a:latin typeface="Arial" charset="0"/>
                <a:ea typeface="+mn-ea"/>
                <a:cs typeface="+mn-cs"/>
              </a:defRPr>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49788" y="1188720"/>
            <a:ext cx="3646487" cy="4570412"/>
          </a:xfrm>
        </p:spPr>
        <p:txBody>
          <a:bodyPr/>
          <a:lstStyle>
            <a:lvl1pPr marL="228600" indent="-228600" algn="l" rtl="0" fontAlgn="base">
              <a:spcBef>
                <a:spcPct val="50000"/>
              </a:spcBef>
              <a:spcAft>
                <a:spcPct val="0"/>
              </a:spcAft>
              <a:buClr>
                <a:schemeClr val="tx2"/>
              </a:buClr>
              <a:buFontTx/>
              <a:buChar char="•"/>
              <a:defRPr lang="en-US" sz="2000" kern="1200" dirty="0" smtClean="0">
                <a:solidFill>
                  <a:schemeClr val="tx1"/>
                </a:solidFill>
                <a:latin typeface="Arial" charset="0"/>
                <a:ea typeface="+mn-ea"/>
                <a:cs typeface="+mn-cs"/>
              </a:defRPr>
            </a:lvl1pPr>
            <a:lvl2pPr>
              <a:defRPr lang="en-US" sz="1800" kern="1200" dirty="0" smtClean="0">
                <a:solidFill>
                  <a:schemeClr val="tx1"/>
                </a:solidFill>
                <a:latin typeface="Arial" charset="0"/>
                <a:ea typeface="+mn-ea"/>
                <a:cs typeface="+mn-cs"/>
              </a:defRPr>
            </a:lvl2pPr>
            <a:lvl3pPr>
              <a:defRPr lang="en-US" sz="1600" kern="1200" dirty="0" smtClean="0">
                <a:solidFill>
                  <a:schemeClr val="tx1"/>
                </a:solidFill>
                <a:latin typeface="Arial" charset="0"/>
                <a:ea typeface="+mn-ea"/>
                <a:cs typeface="+mn-cs"/>
              </a:defRPr>
            </a:lvl3pPr>
            <a:lvl4pPr>
              <a:defRPr lang="en-US" sz="1400" kern="1200" dirty="0" smtClean="0">
                <a:solidFill>
                  <a:schemeClr val="tx1"/>
                </a:solidFill>
                <a:latin typeface="Arial" charset="0"/>
                <a:ea typeface="+mn-ea"/>
                <a:cs typeface="+mn-cs"/>
              </a:defRPr>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30361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8872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28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18872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828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1"/>
          <p:cNvSpPr>
            <a:spLocks noGrp="1"/>
          </p:cNvSpPr>
          <p:nvPr>
            <p:ph type="title"/>
          </p:nvPr>
        </p:nvSpPr>
        <p:spPr>
          <a:xfrm>
            <a:off x="365760" y="182880"/>
            <a:ext cx="8412480" cy="854075"/>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161111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97070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884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64405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66495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410" name="Picture 2" descr="TR_SlideLogo_BW60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1475" y="6315075"/>
            <a:ext cx="1652588"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1" name="Picture 3" descr="slideMaster_Logo600"/>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hidden">
          <a:xfrm>
            <a:off x="377825" y="6323013"/>
            <a:ext cx="1644650"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Rectangle 5"/>
          <p:cNvSpPr>
            <a:spLocks noGrp="1" noChangeArrowheads="1"/>
          </p:cNvSpPr>
          <p:nvPr>
            <p:ph type="title"/>
          </p:nvPr>
        </p:nvSpPr>
        <p:spPr bwMode="auto">
          <a:xfrm>
            <a:off x="365125" y="182563"/>
            <a:ext cx="841375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17413" name="Rectangle 6"/>
          <p:cNvSpPr>
            <a:spLocks noGrp="1" noChangeArrowheads="1"/>
          </p:cNvSpPr>
          <p:nvPr>
            <p:ph type="body" idx="1"/>
          </p:nvPr>
        </p:nvSpPr>
        <p:spPr bwMode="auto">
          <a:xfrm>
            <a:off x="365125" y="1189038"/>
            <a:ext cx="841375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288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Line 7"/>
          <p:cNvSpPr>
            <a:spLocks noChangeShapeType="1"/>
          </p:cNvSpPr>
          <p:nvPr/>
        </p:nvSpPr>
        <p:spPr bwMode="auto">
          <a:xfrm>
            <a:off x="365125" y="1050925"/>
            <a:ext cx="8413750" cy="1588"/>
          </a:xfrm>
          <a:prstGeom prst="line">
            <a:avLst/>
          </a:prstGeom>
          <a:noFill/>
          <a:ln w="24130" cap="rnd">
            <a:solidFill>
              <a:schemeClr val="tx1"/>
            </a:solidFill>
            <a:prstDash val="sysDot"/>
            <a:round/>
            <a:headEnd/>
            <a:tailEnd/>
          </a:ln>
        </p:spPr>
        <p:txBody>
          <a:bodyPr/>
          <a:lstStyle/>
          <a:p>
            <a:pPr>
              <a:defRPr/>
            </a:pPr>
            <a:endParaRPr lang="en-US"/>
          </a:p>
        </p:txBody>
      </p:sp>
      <p:sp>
        <p:nvSpPr>
          <p:cNvPr id="1031" name="Rectangle 8"/>
          <p:cNvSpPr>
            <a:spLocks noChangeArrowheads="1"/>
          </p:cNvSpPr>
          <p:nvPr/>
        </p:nvSpPr>
        <p:spPr bwMode="gray">
          <a:xfrm>
            <a:off x="8686800" y="6707188"/>
            <a:ext cx="457200" cy="122237"/>
          </a:xfrm>
          <a:prstGeom prst="rect">
            <a:avLst/>
          </a:prstGeom>
          <a:noFill/>
          <a:ln w="9525" algn="ctr">
            <a:noFill/>
            <a:miter lim="800000"/>
            <a:headEnd/>
            <a:tailEnd/>
          </a:ln>
        </p:spPr>
        <p:txBody>
          <a:bodyPr lIns="0" tIns="0" rIns="0" bIns="0">
            <a:spAutoFit/>
          </a:bodyPr>
          <a:lstStyle/>
          <a:p>
            <a:pPr algn="ctr" eaLnBrk="0" hangingPunct="0">
              <a:spcBef>
                <a:spcPct val="50000"/>
              </a:spcBef>
              <a:buFont typeface="Arial" charset="0"/>
              <a:buNone/>
              <a:defRPr/>
            </a:pPr>
            <a:fld id="{A937BBA1-4938-4EA7-814E-92095CBE425B}" type="slidenum">
              <a:rPr lang="en-US" sz="800" b="1"/>
              <a:pPr algn="ctr" eaLnBrk="0" hangingPunct="0">
                <a:spcBef>
                  <a:spcPct val="50000"/>
                </a:spcBef>
                <a:buFont typeface="Arial" charset="0"/>
                <a:buNone/>
                <a:defRPr/>
              </a:pPr>
              <a:t>‹#›</a:t>
            </a:fld>
            <a:endParaRPr lang="en-US" sz="800" b="1"/>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rtl="0" eaLnBrk="1" fontAlgn="base" hangingPunct="1">
        <a:lnSpc>
          <a:spcPct val="90000"/>
        </a:lnSpc>
        <a:spcBef>
          <a:spcPct val="0"/>
        </a:spcBef>
        <a:spcAft>
          <a:spcPct val="0"/>
        </a:spcAft>
        <a:defRPr sz="2800">
          <a:solidFill>
            <a:schemeClr val="tx2"/>
          </a:solidFill>
          <a:latin typeface="+mj-lt"/>
          <a:ea typeface="+mj-ea"/>
          <a:cs typeface="+mj-cs"/>
        </a:defRPr>
      </a:lvl1pPr>
      <a:lvl2pPr algn="l" rtl="0" eaLnBrk="1" fontAlgn="base" hangingPunct="1">
        <a:lnSpc>
          <a:spcPct val="90000"/>
        </a:lnSpc>
        <a:spcBef>
          <a:spcPct val="0"/>
        </a:spcBef>
        <a:spcAft>
          <a:spcPct val="0"/>
        </a:spcAft>
        <a:defRPr sz="2800">
          <a:solidFill>
            <a:schemeClr val="tx2"/>
          </a:solidFill>
          <a:latin typeface="Arial" charset="0"/>
        </a:defRPr>
      </a:lvl2pPr>
      <a:lvl3pPr algn="l" rtl="0" eaLnBrk="1" fontAlgn="base" hangingPunct="1">
        <a:lnSpc>
          <a:spcPct val="90000"/>
        </a:lnSpc>
        <a:spcBef>
          <a:spcPct val="0"/>
        </a:spcBef>
        <a:spcAft>
          <a:spcPct val="0"/>
        </a:spcAft>
        <a:defRPr sz="2800">
          <a:solidFill>
            <a:schemeClr val="tx2"/>
          </a:solidFill>
          <a:latin typeface="Arial" charset="0"/>
        </a:defRPr>
      </a:lvl3pPr>
      <a:lvl4pPr algn="l" rtl="0" eaLnBrk="1" fontAlgn="base" hangingPunct="1">
        <a:lnSpc>
          <a:spcPct val="90000"/>
        </a:lnSpc>
        <a:spcBef>
          <a:spcPct val="0"/>
        </a:spcBef>
        <a:spcAft>
          <a:spcPct val="0"/>
        </a:spcAft>
        <a:defRPr sz="2800">
          <a:solidFill>
            <a:schemeClr val="tx2"/>
          </a:solidFill>
          <a:latin typeface="Arial" charset="0"/>
        </a:defRPr>
      </a:lvl4pPr>
      <a:lvl5pPr algn="l" rtl="0" eaLnBrk="1" fontAlgn="base" hangingPunct="1">
        <a:lnSpc>
          <a:spcPct val="90000"/>
        </a:lnSpc>
        <a:spcBef>
          <a:spcPct val="0"/>
        </a:spcBef>
        <a:spcAft>
          <a:spcPct val="0"/>
        </a:spcAft>
        <a:defRPr sz="2800">
          <a:solidFill>
            <a:schemeClr val="tx2"/>
          </a:solidFill>
          <a:latin typeface="Arial" charset="0"/>
        </a:defRPr>
      </a:lvl5pPr>
      <a:lvl6pPr marL="457200" algn="l" rtl="0" eaLnBrk="1" fontAlgn="base" hangingPunct="1">
        <a:lnSpc>
          <a:spcPct val="90000"/>
        </a:lnSpc>
        <a:spcBef>
          <a:spcPct val="0"/>
        </a:spcBef>
        <a:spcAft>
          <a:spcPct val="0"/>
        </a:spcAft>
        <a:defRPr sz="2800">
          <a:solidFill>
            <a:schemeClr val="tx2"/>
          </a:solidFill>
          <a:latin typeface="Arial" charset="0"/>
        </a:defRPr>
      </a:lvl6pPr>
      <a:lvl7pPr marL="914400" algn="l" rtl="0" eaLnBrk="1" fontAlgn="base" hangingPunct="1">
        <a:lnSpc>
          <a:spcPct val="90000"/>
        </a:lnSpc>
        <a:spcBef>
          <a:spcPct val="0"/>
        </a:spcBef>
        <a:spcAft>
          <a:spcPct val="0"/>
        </a:spcAft>
        <a:defRPr sz="2800">
          <a:solidFill>
            <a:schemeClr val="tx2"/>
          </a:solidFill>
          <a:latin typeface="Arial" charset="0"/>
        </a:defRPr>
      </a:lvl7pPr>
      <a:lvl8pPr marL="1371600" algn="l" rtl="0" eaLnBrk="1" fontAlgn="base" hangingPunct="1">
        <a:lnSpc>
          <a:spcPct val="90000"/>
        </a:lnSpc>
        <a:spcBef>
          <a:spcPct val="0"/>
        </a:spcBef>
        <a:spcAft>
          <a:spcPct val="0"/>
        </a:spcAft>
        <a:defRPr sz="2800">
          <a:solidFill>
            <a:schemeClr val="tx2"/>
          </a:solidFill>
          <a:latin typeface="Arial" charset="0"/>
        </a:defRPr>
      </a:lvl8pPr>
      <a:lvl9pPr marL="1828800" algn="l" rtl="0" eaLnBrk="1" fontAlgn="base" hangingPunct="1">
        <a:lnSpc>
          <a:spcPct val="90000"/>
        </a:lnSpc>
        <a:spcBef>
          <a:spcPct val="0"/>
        </a:spcBef>
        <a:spcAft>
          <a:spcPct val="0"/>
        </a:spcAft>
        <a:defRPr sz="2800">
          <a:solidFill>
            <a:schemeClr val="tx2"/>
          </a:solidFill>
          <a:latin typeface="Arial" charset="0"/>
        </a:defRPr>
      </a:lvl9pPr>
    </p:titleStyle>
    <p:bodyStyle>
      <a:lvl1pPr marL="228600" indent="-228600" algn="l" rtl="0" eaLnBrk="1" fontAlgn="base" hangingPunct="1">
        <a:spcBef>
          <a:spcPct val="50000"/>
        </a:spcBef>
        <a:spcAft>
          <a:spcPct val="0"/>
        </a:spcAft>
        <a:buClr>
          <a:schemeClr val="tx2"/>
        </a:buClr>
        <a:buChar char="•"/>
        <a:defRPr lang="en-US" sz="2400" kern="1200" dirty="0">
          <a:solidFill>
            <a:schemeClr val="tx1"/>
          </a:solidFill>
          <a:latin typeface="Arial" charset="0"/>
          <a:ea typeface="+mn-ea"/>
          <a:cs typeface="+mn-cs"/>
        </a:defRPr>
      </a:lvl1pPr>
      <a:lvl2pPr marL="287338" indent="-285750" algn="l" rtl="0" eaLnBrk="1" fontAlgn="base" hangingPunct="1">
        <a:spcBef>
          <a:spcPct val="50000"/>
        </a:spcBef>
        <a:spcAft>
          <a:spcPct val="0"/>
        </a:spcAft>
        <a:buChar char="•"/>
        <a:defRPr lang="en-US" sz="2000" kern="1200" dirty="0">
          <a:solidFill>
            <a:schemeClr val="tx1"/>
          </a:solidFill>
          <a:latin typeface="Arial" charset="0"/>
          <a:ea typeface="+mn-ea"/>
          <a:cs typeface="+mn-cs"/>
        </a:defRPr>
      </a:lvl2pPr>
      <a:lvl3pPr marL="569913" indent="-280988" algn="l" rtl="0" eaLnBrk="1" fontAlgn="base" hangingPunct="1">
        <a:spcBef>
          <a:spcPct val="30000"/>
        </a:spcBef>
        <a:spcAft>
          <a:spcPct val="0"/>
        </a:spcAft>
        <a:buFont typeface="Arial" charset="0"/>
        <a:buChar char="–"/>
        <a:defRPr lang="en-US" kern="1200" dirty="0">
          <a:solidFill>
            <a:schemeClr val="tx1"/>
          </a:solidFill>
          <a:latin typeface="Arial" charset="0"/>
          <a:ea typeface="+mn-ea"/>
          <a:cs typeface="+mn-cs"/>
        </a:defRPr>
      </a:lvl3pPr>
      <a:lvl4pPr marL="852488" indent="-280988" algn="l" rtl="0" eaLnBrk="1" fontAlgn="base" hangingPunct="1">
        <a:spcBef>
          <a:spcPct val="25000"/>
        </a:spcBef>
        <a:spcAft>
          <a:spcPct val="0"/>
        </a:spcAft>
        <a:buChar char="•"/>
        <a:defRPr lang="en-US" sz="1600" kern="1200" dirty="0">
          <a:solidFill>
            <a:schemeClr val="tx1"/>
          </a:solidFill>
          <a:latin typeface="Arial" charset="0"/>
          <a:ea typeface="+mn-ea"/>
          <a:cs typeface="+mn-cs"/>
        </a:defRPr>
      </a:lvl4pPr>
      <a:lvl5pPr marL="1135063" indent="-280988" algn="l" rtl="0" eaLnBrk="1" fontAlgn="base" hangingPunct="1">
        <a:spcBef>
          <a:spcPct val="20000"/>
        </a:spcBef>
        <a:spcAft>
          <a:spcPct val="20000"/>
        </a:spcAft>
        <a:buFont typeface="Arial" charset="0"/>
        <a:buChar char="–"/>
        <a:defRPr lang="en-US" sz="1400" kern="1200" dirty="0">
          <a:solidFill>
            <a:schemeClr val="tx1"/>
          </a:solidFill>
          <a:latin typeface="Arial" charset="0"/>
          <a:ea typeface="+mn-ea"/>
          <a:cs typeface="+mn-cs"/>
        </a:defRPr>
      </a:lvl5pPr>
      <a:lvl6pPr marL="1592263" indent="-280988" algn="l" rtl="0" eaLnBrk="1" fontAlgn="base" hangingPunct="1">
        <a:spcBef>
          <a:spcPct val="20000"/>
        </a:spcBef>
        <a:spcAft>
          <a:spcPct val="20000"/>
        </a:spcAft>
        <a:buFont typeface="Arial" charset="0"/>
        <a:buChar char="–"/>
        <a:defRPr sz="1600">
          <a:solidFill>
            <a:schemeClr val="tx1"/>
          </a:solidFill>
          <a:latin typeface="+mn-lt"/>
        </a:defRPr>
      </a:lvl6pPr>
      <a:lvl7pPr marL="2049463" indent="-280988" algn="l" rtl="0" eaLnBrk="1" fontAlgn="base" hangingPunct="1">
        <a:spcBef>
          <a:spcPct val="20000"/>
        </a:spcBef>
        <a:spcAft>
          <a:spcPct val="20000"/>
        </a:spcAft>
        <a:buFont typeface="Arial" charset="0"/>
        <a:buChar char="–"/>
        <a:defRPr sz="1600">
          <a:solidFill>
            <a:schemeClr val="tx1"/>
          </a:solidFill>
          <a:latin typeface="+mn-lt"/>
        </a:defRPr>
      </a:lvl7pPr>
      <a:lvl8pPr marL="2506663" indent="-280988" algn="l" rtl="0" eaLnBrk="1" fontAlgn="base" hangingPunct="1">
        <a:spcBef>
          <a:spcPct val="20000"/>
        </a:spcBef>
        <a:spcAft>
          <a:spcPct val="20000"/>
        </a:spcAft>
        <a:buFont typeface="Arial" charset="0"/>
        <a:buChar char="–"/>
        <a:defRPr sz="1600">
          <a:solidFill>
            <a:schemeClr val="tx1"/>
          </a:solidFill>
          <a:latin typeface="+mn-lt"/>
        </a:defRPr>
      </a:lvl8pPr>
      <a:lvl9pPr marL="2963863" indent="-280988" algn="l" rtl="0" eaLnBrk="1" fontAlgn="base" hangingPunct="1">
        <a:spcBef>
          <a:spcPct val="20000"/>
        </a:spcBef>
        <a:spcAft>
          <a:spcPct val="20000"/>
        </a:spcAft>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4"/>
          <a:srcRect l="5247" t="-7869" r="88487" b="6598"/>
          <a:stretch>
            <a:fillRect/>
          </a:stretch>
        </p:blipFill>
        <p:spPr bwMode="auto">
          <a:xfrm>
            <a:off x="0" y="6165850"/>
            <a:ext cx="9170988" cy="695325"/>
          </a:xfrm>
          <a:prstGeom prst="rect">
            <a:avLst/>
          </a:prstGeom>
          <a:noFill/>
          <a:ln w="9525">
            <a:noFill/>
            <a:miter lim="800000"/>
            <a:headEnd/>
            <a:tailEnd/>
          </a:ln>
        </p:spPr>
      </p:pic>
      <p:pic>
        <p:nvPicPr>
          <p:cNvPr id="1027" name="Picture 2"/>
          <p:cNvPicPr>
            <a:picLocks noChangeAspect="1" noChangeArrowheads="1"/>
          </p:cNvPicPr>
          <p:nvPr/>
        </p:nvPicPr>
        <p:blipFill>
          <a:blip r:embed="rId14"/>
          <a:srcRect t="-7869" b="6598"/>
          <a:stretch>
            <a:fillRect/>
          </a:stretch>
        </p:blipFill>
        <p:spPr bwMode="auto">
          <a:xfrm>
            <a:off x="0" y="6183313"/>
            <a:ext cx="2265363" cy="684212"/>
          </a:xfrm>
          <a:prstGeom prst="rect">
            <a:avLst/>
          </a:prstGeom>
          <a:noFill/>
          <a:ln w="9525">
            <a:noFill/>
            <a:miter lim="800000"/>
            <a:headEnd/>
            <a:tailEnd/>
          </a:ln>
        </p:spPr>
      </p:pic>
      <p:sp>
        <p:nvSpPr>
          <p:cNvPr id="15365" name="Rectangle 5"/>
          <p:cNvSpPr>
            <a:spLocks noGrp="1" noChangeArrowheads="1"/>
          </p:cNvSpPr>
          <p:nvPr>
            <p:ph type="sldNum" sz="quarter" idx="4"/>
          </p:nvPr>
        </p:nvSpPr>
        <p:spPr bwMode="auto">
          <a:xfrm>
            <a:off x="8424863" y="6394450"/>
            <a:ext cx="457200" cy="231775"/>
          </a:xfrm>
          <a:prstGeom prst="rect">
            <a:avLst/>
          </a:prstGeom>
          <a:noFill/>
          <a:ln w="9525">
            <a:solidFill>
              <a:schemeClr val="tx1"/>
            </a:solidFill>
            <a:miter lim="800000"/>
            <a:headEnd/>
            <a:tailEnd/>
          </a:ln>
          <a:effectLst/>
          <a:extLst>
            <a:ext uri="{FAA26D3D-D897-4be2-8F04-BA451C77F1D7}"/>
          </a:extLst>
        </p:spPr>
        <p:txBody>
          <a:bodyPr vert="horz" wrap="square" lIns="91431" tIns="45716" rIns="91431" bIns="45716" numCol="1" anchor="t" anchorCtr="0" compatLnSpc="1">
            <a:prstTxWarp prst="textNoShape">
              <a:avLst/>
            </a:prstTxWarp>
          </a:bodyPr>
          <a:lstStyle>
            <a:lvl1pPr algn="r">
              <a:defRPr sz="1000" smtClean="0">
                <a:solidFill>
                  <a:schemeClr val="bg1"/>
                </a:solidFill>
              </a:defRPr>
            </a:lvl1pPr>
          </a:lstStyle>
          <a:p>
            <a:pPr>
              <a:defRPr/>
            </a:pPr>
            <a:fld id="{11DBAE13-CB79-4287-8533-0FCE93E7F725}" type="slidenum">
              <a:rPr lang="en-US"/>
              <a:pPr>
                <a:defRPr/>
              </a:pPr>
              <a:t>‹#›</a:t>
            </a:fld>
            <a:endParaRPr lang="en-US"/>
          </a:p>
        </p:txBody>
      </p:sp>
      <p:sp>
        <p:nvSpPr>
          <p:cNvPr id="1029" name="Rectangle 6"/>
          <p:cNvSpPr>
            <a:spLocks noGrp="1" noChangeArrowheads="1"/>
          </p:cNvSpPr>
          <p:nvPr>
            <p:ph type="title"/>
          </p:nvPr>
        </p:nvSpPr>
        <p:spPr bwMode="auto">
          <a:xfrm>
            <a:off x="609600" y="152400"/>
            <a:ext cx="7985125" cy="83661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dirty="0" smtClean="0"/>
              <a:t>Click to edit Master title style</a:t>
            </a:r>
          </a:p>
        </p:txBody>
      </p:sp>
      <p:sp>
        <p:nvSpPr>
          <p:cNvPr id="1030" name="Rectangle 7"/>
          <p:cNvSpPr>
            <a:spLocks noGrp="1" noChangeArrowheads="1"/>
          </p:cNvSpPr>
          <p:nvPr>
            <p:ph type="body" idx="1"/>
          </p:nvPr>
        </p:nvSpPr>
        <p:spPr bwMode="auto">
          <a:xfrm>
            <a:off x="609600" y="1295400"/>
            <a:ext cx="7985125" cy="4800600"/>
          </a:xfrm>
          <a:prstGeom prst="rect">
            <a:avLst/>
          </a:prstGeom>
          <a:noFill/>
          <a:ln w="9525">
            <a:noFill/>
            <a:miter lim="800000"/>
            <a:headEnd/>
            <a:tailEnd/>
          </a:ln>
        </p:spPr>
        <p:txBody>
          <a:bodyPr vert="horz" wrap="square" lIns="0" tIns="0" rIns="182862"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369" name="Line 9"/>
          <p:cNvSpPr>
            <a:spLocks noChangeShapeType="1"/>
          </p:cNvSpPr>
          <p:nvPr/>
        </p:nvSpPr>
        <p:spPr bwMode="auto">
          <a:xfrm>
            <a:off x="609600" y="1143000"/>
            <a:ext cx="7985125" cy="0"/>
          </a:xfrm>
          <a:prstGeom prst="line">
            <a:avLst/>
          </a:prstGeom>
          <a:noFill/>
          <a:ln w="24130" cap="rnd">
            <a:solidFill>
              <a:schemeClr val="tx1"/>
            </a:solidFill>
            <a:prstDash val="sysDot"/>
            <a:round/>
            <a:headEnd/>
            <a:tailEnd/>
          </a:ln>
          <a:effectLst/>
          <a:extLst/>
        </p:spPr>
        <p:txBody>
          <a:bodyPr lIns="91431" tIns="45716" rIns="91431" bIns="45716"/>
          <a:lstStyle/>
          <a:p>
            <a:pPr>
              <a:defRPr/>
            </a:pPr>
            <a:endParaRPr lang="en-US">
              <a:latin typeface="Arial" charset="0"/>
              <a:ea typeface="MS PGothic" charset="0"/>
              <a:cs typeface="MS PGothic" charset="0"/>
            </a:endParaRPr>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706" r:id="rId12"/>
  </p:sldLayoutIdLst>
  <p:txStyles>
    <p:titleStyle>
      <a:lvl1pPr algn="l" rtl="0" eaLnBrk="1" fontAlgn="base" hangingPunct="1">
        <a:lnSpc>
          <a:spcPct val="90000"/>
        </a:lnSpc>
        <a:spcBef>
          <a:spcPct val="0"/>
        </a:spcBef>
        <a:spcAft>
          <a:spcPct val="0"/>
        </a:spcAft>
        <a:defRPr sz="3200" b="1">
          <a:solidFill>
            <a:schemeClr val="tx2"/>
          </a:solidFill>
          <a:latin typeface="Arial"/>
          <a:ea typeface="MS PGothic" pitchFamily="34" charset="-128"/>
          <a:cs typeface="Arial"/>
        </a:defRPr>
      </a:lvl1pPr>
      <a:lvl2pPr algn="l" rtl="0" eaLnBrk="1" fontAlgn="base" hangingPunct="1">
        <a:lnSpc>
          <a:spcPct val="90000"/>
        </a:lnSpc>
        <a:spcBef>
          <a:spcPct val="0"/>
        </a:spcBef>
        <a:spcAft>
          <a:spcPct val="0"/>
        </a:spcAft>
        <a:defRPr sz="3200" b="1">
          <a:solidFill>
            <a:schemeClr val="tx2"/>
          </a:solidFill>
          <a:latin typeface="Arial" charset="0"/>
          <a:ea typeface="MS PGothic" pitchFamily="34" charset="-128"/>
          <a:cs typeface="Arial" pitchFamily="34" charset="0"/>
        </a:defRPr>
      </a:lvl2pPr>
      <a:lvl3pPr algn="l" rtl="0" eaLnBrk="1" fontAlgn="base" hangingPunct="1">
        <a:lnSpc>
          <a:spcPct val="90000"/>
        </a:lnSpc>
        <a:spcBef>
          <a:spcPct val="0"/>
        </a:spcBef>
        <a:spcAft>
          <a:spcPct val="0"/>
        </a:spcAft>
        <a:defRPr sz="3200" b="1">
          <a:solidFill>
            <a:schemeClr val="tx2"/>
          </a:solidFill>
          <a:latin typeface="Arial" charset="0"/>
          <a:ea typeface="MS PGothic" pitchFamily="34" charset="-128"/>
          <a:cs typeface="Arial" pitchFamily="34" charset="0"/>
        </a:defRPr>
      </a:lvl3pPr>
      <a:lvl4pPr algn="l" rtl="0" eaLnBrk="1" fontAlgn="base" hangingPunct="1">
        <a:lnSpc>
          <a:spcPct val="90000"/>
        </a:lnSpc>
        <a:spcBef>
          <a:spcPct val="0"/>
        </a:spcBef>
        <a:spcAft>
          <a:spcPct val="0"/>
        </a:spcAft>
        <a:defRPr sz="3200" b="1">
          <a:solidFill>
            <a:schemeClr val="tx2"/>
          </a:solidFill>
          <a:latin typeface="Arial" charset="0"/>
          <a:ea typeface="MS PGothic" pitchFamily="34" charset="-128"/>
          <a:cs typeface="Arial" pitchFamily="34" charset="0"/>
        </a:defRPr>
      </a:lvl4pPr>
      <a:lvl5pPr algn="l" rtl="0" eaLnBrk="1" fontAlgn="base" hangingPunct="1">
        <a:lnSpc>
          <a:spcPct val="90000"/>
        </a:lnSpc>
        <a:spcBef>
          <a:spcPct val="0"/>
        </a:spcBef>
        <a:spcAft>
          <a:spcPct val="0"/>
        </a:spcAft>
        <a:defRPr sz="3200" b="1">
          <a:solidFill>
            <a:schemeClr val="tx2"/>
          </a:solidFill>
          <a:latin typeface="Arial" charset="0"/>
          <a:ea typeface="MS PGothic" pitchFamily="34" charset="-128"/>
          <a:cs typeface="Arial" pitchFamily="34" charset="0"/>
        </a:defRPr>
      </a:lvl5pPr>
      <a:lvl6pPr marL="457154" algn="l" rtl="0" eaLnBrk="1" fontAlgn="base" hangingPunct="1">
        <a:lnSpc>
          <a:spcPct val="90000"/>
        </a:lnSpc>
        <a:spcBef>
          <a:spcPct val="0"/>
        </a:spcBef>
        <a:spcAft>
          <a:spcPct val="0"/>
        </a:spcAft>
        <a:defRPr sz="2800">
          <a:solidFill>
            <a:schemeClr val="tx2"/>
          </a:solidFill>
          <a:latin typeface="Arial" charset="0"/>
          <a:ea typeface="ＭＳ Ｐゴシック" charset="0"/>
        </a:defRPr>
      </a:lvl6pPr>
      <a:lvl7pPr marL="914309" algn="l" rtl="0" eaLnBrk="1" fontAlgn="base" hangingPunct="1">
        <a:lnSpc>
          <a:spcPct val="90000"/>
        </a:lnSpc>
        <a:spcBef>
          <a:spcPct val="0"/>
        </a:spcBef>
        <a:spcAft>
          <a:spcPct val="0"/>
        </a:spcAft>
        <a:defRPr sz="2800">
          <a:solidFill>
            <a:schemeClr val="tx2"/>
          </a:solidFill>
          <a:latin typeface="Arial" charset="0"/>
          <a:ea typeface="ＭＳ Ｐゴシック" charset="0"/>
        </a:defRPr>
      </a:lvl7pPr>
      <a:lvl8pPr marL="1371463" algn="l" rtl="0" eaLnBrk="1" fontAlgn="base" hangingPunct="1">
        <a:lnSpc>
          <a:spcPct val="90000"/>
        </a:lnSpc>
        <a:spcBef>
          <a:spcPct val="0"/>
        </a:spcBef>
        <a:spcAft>
          <a:spcPct val="0"/>
        </a:spcAft>
        <a:defRPr sz="2800">
          <a:solidFill>
            <a:schemeClr val="tx2"/>
          </a:solidFill>
          <a:latin typeface="Arial" charset="0"/>
          <a:ea typeface="ＭＳ Ｐゴシック" charset="0"/>
        </a:defRPr>
      </a:lvl8pPr>
      <a:lvl9pPr marL="1828618" algn="l" rtl="0" eaLnBrk="1" fontAlgn="base" hangingPunct="1">
        <a:lnSpc>
          <a:spcPct val="90000"/>
        </a:lnSpc>
        <a:spcBef>
          <a:spcPct val="0"/>
        </a:spcBef>
        <a:spcAft>
          <a:spcPct val="0"/>
        </a:spcAft>
        <a:defRPr sz="2800">
          <a:solidFill>
            <a:schemeClr val="tx2"/>
          </a:solidFill>
          <a:latin typeface="Arial" charset="0"/>
          <a:ea typeface="ＭＳ Ｐゴシック" charset="0"/>
        </a:defRPr>
      </a:lvl9pPr>
    </p:titleStyle>
    <p:bodyStyle>
      <a:lvl1pPr marL="227013" indent="-227013" algn="l" rtl="0" eaLnBrk="1" fontAlgn="base" hangingPunct="1">
        <a:spcBef>
          <a:spcPct val="50000"/>
        </a:spcBef>
        <a:spcAft>
          <a:spcPct val="0"/>
        </a:spcAft>
        <a:buClr>
          <a:schemeClr val="tx2"/>
        </a:buClr>
        <a:buChar char="•"/>
        <a:defRPr sz="2800">
          <a:solidFill>
            <a:schemeClr val="tx1"/>
          </a:solidFill>
          <a:latin typeface="Arial"/>
          <a:ea typeface="MS PGothic" pitchFamily="34" charset="-128"/>
          <a:cs typeface="Arial"/>
        </a:defRPr>
      </a:lvl1pPr>
      <a:lvl2pPr marL="627063" indent="-284163" algn="l" rtl="0" eaLnBrk="1" fontAlgn="base" hangingPunct="1">
        <a:spcBef>
          <a:spcPct val="30000"/>
        </a:spcBef>
        <a:spcAft>
          <a:spcPct val="0"/>
        </a:spcAft>
        <a:buClr>
          <a:schemeClr val="tx2"/>
        </a:buClr>
        <a:buFont typeface="Arial" pitchFamily="34" charset="0"/>
        <a:buChar char="–"/>
        <a:defRPr sz="2400">
          <a:solidFill>
            <a:schemeClr val="tx1"/>
          </a:solidFill>
          <a:latin typeface="Arial"/>
          <a:ea typeface="MS PGothic" pitchFamily="34" charset="-128"/>
          <a:cs typeface="Arial"/>
        </a:defRPr>
      </a:lvl2pPr>
      <a:lvl3pPr marL="912813" indent="-169863" algn="l" rtl="0" eaLnBrk="1" fontAlgn="base" hangingPunct="1">
        <a:spcBef>
          <a:spcPct val="25000"/>
        </a:spcBef>
        <a:spcAft>
          <a:spcPct val="0"/>
        </a:spcAft>
        <a:buClr>
          <a:schemeClr val="tx2"/>
        </a:buClr>
        <a:buChar char="•"/>
        <a:defRPr sz="2000">
          <a:solidFill>
            <a:schemeClr val="tx1"/>
          </a:solidFill>
          <a:latin typeface="Arial"/>
          <a:ea typeface="MS PGothic" pitchFamily="34" charset="-128"/>
          <a:cs typeface="Arial"/>
        </a:defRPr>
      </a:lvl3pPr>
      <a:lvl4pPr marL="1255713" indent="-227013" algn="l" rtl="0" eaLnBrk="1" fontAlgn="base" hangingPunct="1">
        <a:spcBef>
          <a:spcPct val="20000"/>
        </a:spcBef>
        <a:spcAft>
          <a:spcPct val="0"/>
        </a:spcAft>
        <a:buClr>
          <a:schemeClr val="tx2"/>
        </a:buClr>
        <a:buFont typeface="Arial" pitchFamily="34" charset="0"/>
        <a:buChar char="–"/>
        <a:defRPr>
          <a:solidFill>
            <a:schemeClr val="tx1"/>
          </a:solidFill>
          <a:latin typeface="Arial"/>
          <a:ea typeface="MS PGothic" pitchFamily="34" charset="-128"/>
          <a:cs typeface="Arial"/>
        </a:defRPr>
      </a:lvl4pPr>
      <a:lvl5pPr marL="1484313" indent="-112713" algn="l" rtl="0" eaLnBrk="1" fontAlgn="base" hangingPunct="1">
        <a:spcBef>
          <a:spcPct val="20000"/>
        </a:spcBef>
        <a:spcAft>
          <a:spcPct val="0"/>
        </a:spcAft>
        <a:buClr>
          <a:schemeClr val="tx2"/>
        </a:buClr>
        <a:buChar char="•"/>
        <a:defRPr sz="1600">
          <a:solidFill>
            <a:schemeClr val="tx1"/>
          </a:solidFill>
          <a:latin typeface="Arial"/>
          <a:ea typeface="MS PGothic" pitchFamily="34" charset="-128"/>
          <a:cs typeface="Arial"/>
        </a:defRPr>
      </a:lvl5pPr>
      <a:lvl6pPr marL="1942906" indent="-114289" algn="l" rtl="0" eaLnBrk="1" fontAlgn="base" hangingPunct="1">
        <a:spcBef>
          <a:spcPct val="20000"/>
        </a:spcBef>
        <a:spcAft>
          <a:spcPct val="0"/>
        </a:spcAft>
        <a:buClr>
          <a:schemeClr val="tx2"/>
        </a:buClr>
        <a:buChar char="•"/>
        <a:defRPr sz="1400">
          <a:solidFill>
            <a:schemeClr val="tx1"/>
          </a:solidFill>
          <a:latin typeface="+mn-lt"/>
          <a:ea typeface="+mn-ea"/>
        </a:defRPr>
      </a:lvl6pPr>
      <a:lvl7pPr marL="2400060" indent="-114289" algn="l" rtl="0" eaLnBrk="1" fontAlgn="base" hangingPunct="1">
        <a:spcBef>
          <a:spcPct val="20000"/>
        </a:spcBef>
        <a:spcAft>
          <a:spcPct val="0"/>
        </a:spcAft>
        <a:buClr>
          <a:schemeClr val="tx2"/>
        </a:buClr>
        <a:buChar char="•"/>
        <a:defRPr sz="1400">
          <a:solidFill>
            <a:schemeClr val="tx1"/>
          </a:solidFill>
          <a:latin typeface="+mn-lt"/>
          <a:ea typeface="+mn-ea"/>
        </a:defRPr>
      </a:lvl7pPr>
      <a:lvl8pPr marL="2857214" indent="-114289" algn="l" rtl="0" eaLnBrk="1" fontAlgn="base" hangingPunct="1">
        <a:spcBef>
          <a:spcPct val="20000"/>
        </a:spcBef>
        <a:spcAft>
          <a:spcPct val="0"/>
        </a:spcAft>
        <a:buClr>
          <a:schemeClr val="tx2"/>
        </a:buClr>
        <a:buChar char="•"/>
        <a:defRPr sz="1400">
          <a:solidFill>
            <a:schemeClr val="tx1"/>
          </a:solidFill>
          <a:latin typeface="+mn-lt"/>
          <a:ea typeface="+mn-ea"/>
        </a:defRPr>
      </a:lvl8pPr>
      <a:lvl9pPr marL="3314368" indent="-114289" algn="l" rtl="0" eaLnBrk="1" fontAlgn="base" hangingPunct="1">
        <a:spcBef>
          <a:spcPct val="20000"/>
        </a:spcBef>
        <a:spcAft>
          <a:spcPct val="0"/>
        </a:spcAft>
        <a:buClr>
          <a:schemeClr val="tx2"/>
        </a:buClr>
        <a:buChar char="•"/>
        <a:defRPr sz="1400">
          <a:solidFill>
            <a:schemeClr val="tx1"/>
          </a:solidFill>
          <a:latin typeface="+mn-lt"/>
          <a:ea typeface="+mn-ea"/>
        </a:defRPr>
      </a:lvl9pPr>
    </p:bodyStyle>
    <p:otherStyle>
      <a:defPPr>
        <a:defRPr lang="de-DE"/>
      </a:defPPr>
      <a:lvl1pPr marL="0" algn="l" defTabSz="457154" rtl="0" eaLnBrk="1" latinLnBrk="0" hangingPunct="1">
        <a:defRPr sz="1800" kern="1200">
          <a:solidFill>
            <a:schemeClr val="tx1"/>
          </a:solidFill>
          <a:latin typeface="+mn-lt"/>
          <a:ea typeface="+mn-ea"/>
          <a:cs typeface="+mn-cs"/>
        </a:defRPr>
      </a:lvl1pPr>
      <a:lvl2pPr marL="457154" algn="l" defTabSz="457154" rtl="0" eaLnBrk="1" latinLnBrk="0" hangingPunct="1">
        <a:defRPr sz="1800" kern="1200">
          <a:solidFill>
            <a:schemeClr val="tx1"/>
          </a:solidFill>
          <a:latin typeface="+mn-lt"/>
          <a:ea typeface="+mn-ea"/>
          <a:cs typeface="+mn-cs"/>
        </a:defRPr>
      </a:lvl2pPr>
      <a:lvl3pPr marL="914309" algn="l" defTabSz="457154" rtl="0" eaLnBrk="1" latinLnBrk="0" hangingPunct="1">
        <a:defRPr sz="1800" kern="1200">
          <a:solidFill>
            <a:schemeClr val="tx1"/>
          </a:solidFill>
          <a:latin typeface="+mn-lt"/>
          <a:ea typeface="+mn-ea"/>
          <a:cs typeface="+mn-cs"/>
        </a:defRPr>
      </a:lvl3pPr>
      <a:lvl4pPr marL="1371463" algn="l" defTabSz="457154" rtl="0" eaLnBrk="1" latinLnBrk="0" hangingPunct="1">
        <a:defRPr sz="1800" kern="1200">
          <a:solidFill>
            <a:schemeClr val="tx1"/>
          </a:solidFill>
          <a:latin typeface="+mn-lt"/>
          <a:ea typeface="+mn-ea"/>
          <a:cs typeface="+mn-cs"/>
        </a:defRPr>
      </a:lvl4pPr>
      <a:lvl5pPr marL="1828618" algn="l" defTabSz="457154" rtl="0" eaLnBrk="1" latinLnBrk="0" hangingPunct="1">
        <a:defRPr sz="1800" kern="1200">
          <a:solidFill>
            <a:schemeClr val="tx1"/>
          </a:solidFill>
          <a:latin typeface="+mn-lt"/>
          <a:ea typeface="+mn-ea"/>
          <a:cs typeface="+mn-cs"/>
        </a:defRPr>
      </a:lvl5pPr>
      <a:lvl6pPr marL="2285772" algn="l" defTabSz="457154" rtl="0" eaLnBrk="1" latinLnBrk="0" hangingPunct="1">
        <a:defRPr sz="1800" kern="1200">
          <a:solidFill>
            <a:schemeClr val="tx1"/>
          </a:solidFill>
          <a:latin typeface="+mn-lt"/>
          <a:ea typeface="+mn-ea"/>
          <a:cs typeface="+mn-cs"/>
        </a:defRPr>
      </a:lvl6pPr>
      <a:lvl7pPr marL="2742926" algn="l" defTabSz="457154" rtl="0" eaLnBrk="1" latinLnBrk="0" hangingPunct="1">
        <a:defRPr sz="1800" kern="1200">
          <a:solidFill>
            <a:schemeClr val="tx1"/>
          </a:solidFill>
          <a:latin typeface="+mn-lt"/>
          <a:ea typeface="+mn-ea"/>
          <a:cs typeface="+mn-cs"/>
        </a:defRPr>
      </a:lvl7pPr>
      <a:lvl8pPr marL="3200080" algn="l" defTabSz="457154" rtl="0" eaLnBrk="1" latinLnBrk="0" hangingPunct="1">
        <a:defRPr sz="1800" kern="1200">
          <a:solidFill>
            <a:schemeClr val="tx1"/>
          </a:solidFill>
          <a:latin typeface="+mn-lt"/>
          <a:ea typeface="+mn-ea"/>
          <a:cs typeface="+mn-cs"/>
        </a:defRPr>
      </a:lvl8pPr>
      <a:lvl9pPr marL="3657234" algn="l" defTabSz="45715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6130" name="Text Box 21"/>
          <p:cNvSpPr txBox="1">
            <a:spLocks noChangeArrowheads="1"/>
          </p:cNvSpPr>
          <p:nvPr/>
        </p:nvSpPr>
        <p:spPr bwMode="auto">
          <a:xfrm>
            <a:off x="336550" y="1530350"/>
            <a:ext cx="2162175" cy="369888"/>
          </a:xfrm>
          <a:prstGeom prst="rect">
            <a:avLst/>
          </a:prstGeom>
          <a:noFill/>
          <a:ln>
            <a:noFill/>
          </a:ln>
          <a:extLst/>
        </p:spPr>
        <p:txBody>
          <a:bodyPr lIns="91429" tIns="45714" rIns="91429" bIns="45714">
            <a:spAutoFit/>
          </a:bodyPr>
          <a:lstStyle/>
          <a:p>
            <a:pPr marL="227013" indent="-227013" algn="r">
              <a:buClr>
                <a:srgbClr val="FF8000"/>
              </a:buClr>
              <a:buFontTx/>
              <a:buChar char="•"/>
              <a:defRPr/>
            </a:pPr>
            <a:endParaRPr lang="en-GB">
              <a:solidFill>
                <a:srgbClr val="4B4B4B"/>
              </a:solidFill>
              <a:sym typeface="Arial" pitchFamily="34" charset="0"/>
            </a:endParaRPr>
          </a:p>
        </p:txBody>
      </p:sp>
      <p:sp>
        <p:nvSpPr>
          <p:cNvPr id="37893" name="Rectangle 5"/>
          <p:cNvSpPr>
            <a:spLocks noGrp="1" noChangeArrowheads="1"/>
          </p:cNvSpPr>
          <p:nvPr>
            <p:ph type="ftr" sz="quarter" idx="3"/>
          </p:nvPr>
        </p:nvSpPr>
        <p:spPr bwMode="auto">
          <a:xfrm>
            <a:off x="2230438" y="6394450"/>
            <a:ext cx="5113337" cy="231775"/>
          </a:xfrm>
          <a:prstGeom prst="rect">
            <a:avLst/>
          </a:prstGeom>
          <a:noFill/>
          <a:ln w="9525">
            <a:noFill/>
            <a:miter lim="800000"/>
            <a:headEnd/>
            <a:tailEnd/>
          </a:ln>
          <a:effectLst/>
        </p:spPr>
        <p:txBody>
          <a:bodyPr vert="horz" wrap="square" lIns="0" tIns="45714" rIns="0" bIns="45714" numCol="1" anchor="t" anchorCtr="0" compatLnSpc="1">
            <a:prstTxWarp prst="textNoShape">
              <a:avLst/>
            </a:prstTxWarp>
          </a:bodyPr>
          <a:lstStyle>
            <a:lvl1pPr algn="ctr">
              <a:defRPr sz="900" smtClean="0">
                <a:solidFill>
                  <a:srgbClr val="4B4B4B"/>
                </a:solidFill>
                <a:sym typeface="Arial" pitchFamily="34" charset="0"/>
              </a:defRPr>
            </a:lvl1pPr>
          </a:lstStyle>
          <a:p>
            <a:pPr>
              <a:defRPr/>
            </a:pPr>
            <a:endParaRPr lang="en-GB"/>
          </a:p>
        </p:txBody>
      </p:sp>
      <p:sp>
        <p:nvSpPr>
          <p:cNvPr id="37894" name="Rectangle 6"/>
          <p:cNvSpPr>
            <a:spLocks noGrp="1" noChangeArrowheads="1"/>
          </p:cNvSpPr>
          <p:nvPr>
            <p:ph type="sldNum" sz="quarter" idx="4"/>
          </p:nvPr>
        </p:nvSpPr>
        <p:spPr bwMode="auto">
          <a:xfrm>
            <a:off x="8686800" y="6626225"/>
            <a:ext cx="457200" cy="231775"/>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lvl1pPr algn="r">
              <a:defRPr sz="900" smtClean="0">
                <a:solidFill>
                  <a:srgbClr val="4B4B4B"/>
                </a:solidFill>
                <a:sym typeface="Arial" pitchFamily="34" charset="0"/>
              </a:defRPr>
            </a:lvl1pPr>
          </a:lstStyle>
          <a:p>
            <a:pPr>
              <a:defRPr/>
            </a:pPr>
            <a:fld id="{C15741EB-CFBA-4935-8F91-3123C8235DDF}" type="slidenum">
              <a:rPr lang="en-US"/>
              <a:pPr>
                <a:defRPr/>
              </a:pPr>
              <a:t>‹#›</a:t>
            </a:fld>
            <a:endParaRPr lang="en-US"/>
          </a:p>
        </p:txBody>
      </p:sp>
      <p:sp>
        <p:nvSpPr>
          <p:cNvPr id="2053" name="Rectangle 14"/>
          <p:cNvSpPr>
            <a:spLocks noGrp="1" noChangeArrowheads="1"/>
          </p:cNvSpPr>
          <p:nvPr>
            <p:ph type="title"/>
          </p:nvPr>
        </p:nvSpPr>
        <p:spPr bwMode="auto">
          <a:xfrm>
            <a:off x="360363" y="152400"/>
            <a:ext cx="8459787" cy="7921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Standard Content Slide Heading</a:t>
            </a:r>
            <a:br>
              <a:rPr lang="en-US" smtClean="0"/>
            </a:br>
            <a:r>
              <a:rPr lang="en-US" smtClean="0"/>
              <a:t>Two lines of 18pt Arial</a:t>
            </a:r>
          </a:p>
        </p:txBody>
      </p:sp>
      <p:sp>
        <p:nvSpPr>
          <p:cNvPr id="2054" name="Rectangle 15"/>
          <p:cNvSpPr>
            <a:spLocks noGrp="1" noChangeArrowheads="1"/>
          </p:cNvSpPr>
          <p:nvPr>
            <p:ph type="body" idx="1"/>
          </p:nvPr>
        </p:nvSpPr>
        <p:spPr bwMode="auto">
          <a:xfrm>
            <a:off x="358775" y="1125538"/>
            <a:ext cx="8461375" cy="51117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5" name="Picture 1"/>
          <p:cNvPicPr>
            <a:picLocks noChangeArrowheads="1"/>
          </p:cNvPicPr>
          <p:nvPr/>
        </p:nvPicPr>
        <p:blipFill>
          <a:blip r:embed="rId9"/>
          <a:srcRect/>
          <a:stretch>
            <a:fillRect/>
          </a:stretch>
        </p:blipFill>
        <p:spPr bwMode="auto">
          <a:xfrm>
            <a:off x="371475" y="6323013"/>
            <a:ext cx="1644650" cy="528637"/>
          </a:xfrm>
          <a:prstGeom prst="rect">
            <a:avLst/>
          </a:prstGeom>
          <a:noFill/>
          <a:ln w="12700">
            <a:noFill/>
            <a:miter lim="800000"/>
            <a:headEnd/>
            <a:tailEnd/>
          </a:ln>
        </p:spPr>
      </p:pic>
      <p:sp>
        <p:nvSpPr>
          <p:cNvPr id="12296" name="Line 19"/>
          <p:cNvSpPr>
            <a:spLocks noChangeShapeType="1"/>
          </p:cNvSpPr>
          <p:nvPr/>
        </p:nvSpPr>
        <p:spPr bwMode="auto">
          <a:xfrm>
            <a:off x="360363" y="981075"/>
            <a:ext cx="8426450" cy="0"/>
          </a:xfrm>
          <a:prstGeom prst="line">
            <a:avLst/>
          </a:prstGeom>
          <a:noFill/>
          <a:ln w="24130" cap="rnd">
            <a:solidFill>
              <a:schemeClr val="tx1"/>
            </a:solidFill>
            <a:prstDash val="sysDot"/>
            <a:round/>
            <a:headEnd/>
            <a:tailEnd/>
          </a:ln>
        </p:spPr>
        <p:txBody>
          <a:bodyPr lIns="91429" tIns="45714" rIns="91429" bIns="45714"/>
          <a:lstStyle/>
          <a:p>
            <a:pPr>
              <a:defRPr/>
            </a:pPr>
            <a:endParaRPr lang="en-US"/>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Lst>
  <p:hf hdr="0" ftr="0" dt="0"/>
  <p:txStyles>
    <p:titleStyle>
      <a:lvl1pPr algn="l" rtl="0" eaLnBrk="1" fontAlgn="base" hangingPunct="1">
        <a:spcBef>
          <a:spcPct val="0"/>
        </a:spcBef>
        <a:spcAft>
          <a:spcPct val="0"/>
        </a:spcAft>
        <a:defRPr>
          <a:solidFill>
            <a:schemeClr val="tx2"/>
          </a:solidFill>
          <a:latin typeface="+mj-lt"/>
          <a:ea typeface="MS PGothic" pitchFamily="34" charset="-128"/>
          <a:cs typeface="MS PGothic" charset="0"/>
        </a:defRPr>
      </a:lvl1pPr>
      <a:lvl2pPr algn="l" rtl="0" eaLnBrk="1" fontAlgn="base" hangingPunct="1">
        <a:spcBef>
          <a:spcPct val="0"/>
        </a:spcBef>
        <a:spcAft>
          <a:spcPct val="0"/>
        </a:spcAft>
        <a:defRPr>
          <a:solidFill>
            <a:schemeClr val="tx2"/>
          </a:solidFill>
          <a:latin typeface="Arial" pitchFamily="-65" charset="0"/>
          <a:ea typeface="MS PGothic" pitchFamily="34" charset="-128"/>
          <a:cs typeface="MS PGothic" charset="0"/>
        </a:defRPr>
      </a:lvl2pPr>
      <a:lvl3pPr algn="l" rtl="0" eaLnBrk="1" fontAlgn="base" hangingPunct="1">
        <a:spcBef>
          <a:spcPct val="0"/>
        </a:spcBef>
        <a:spcAft>
          <a:spcPct val="0"/>
        </a:spcAft>
        <a:defRPr>
          <a:solidFill>
            <a:schemeClr val="tx2"/>
          </a:solidFill>
          <a:latin typeface="Arial" pitchFamily="-65" charset="0"/>
          <a:ea typeface="MS PGothic" pitchFamily="34" charset="-128"/>
          <a:cs typeface="MS PGothic" charset="0"/>
        </a:defRPr>
      </a:lvl3pPr>
      <a:lvl4pPr algn="l" rtl="0" eaLnBrk="1" fontAlgn="base" hangingPunct="1">
        <a:spcBef>
          <a:spcPct val="0"/>
        </a:spcBef>
        <a:spcAft>
          <a:spcPct val="0"/>
        </a:spcAft>
        <a:defRPr>
          <a:solidFill>
            <a:schemeClr val="tx2"/>
          </a:solidFill>
          <a:latin typeface="Arial" pitchFamily="-65" charset="0"/>
          <a:ea typeface="MS PGothic" pitchFamily="34" charset="-128"/>
          <a:cs typeface="MS PGothic" charset="0"/>
        </a:defRPr>
      </a:lvl4pPr>
      <a:lvl5pPr algn="l" rtl="0" eaLnBrk="1" fontAlgn="base" hangingPunct="1">
        <a:spcBef>
          <a:spcPct val="0"/>
        </a:spcBef>
        <a:spcAft>
          <a:spcPct val="0"/>
        </a:spcAft>
        <a:defRPr>
          <a:solidFill>
            <a:schemeClr val="tx2"/>
          </a:solidFill>
          <a:latin typeface="Arial" pitchFamily="-65" charset="0"/>
          <a:ea typeface="MS PGothic" pitchFamily="34" charset="-128"/>
          <a:cs typeface="MS PGothic" charset="0"/>
        </a:defRPr>
      </a:lvl5pPr>
      <a:lvl6pPr marL="457146" algn="l" rtl="0" eaLnBrk="1" fontAlgn="base" hangingPunct="1">
        <a:lnSpc>
          <a:spcPct val="90000"/>
        </a:lnSpc>
        <a:spcBef>
          <a:spcPct val="0"/>
        </a:spcBef>
        <a:spcAft>
          <a:spcPct val="0"/>
        </a:spcAft>
        <a:defRPr sz="2800">
          <a:solidFill>
            <a:schemeClr val="tx2"/>
          </a:solidFill>
          <a:latin typeface="Arial" pitchFamily="-65" charset="0"/>
        </a:defRPr>
      </a:lvl6pPr>
      <a:lvl7pPr marL="914293" algn="l" rtl="0" eaLnBrk="1" fontAlgn="base" hangingPunct="1">
        <a:lnSpc>
          <a:spcPct val="90000"/>
        </a:lnSpc>
        <a:spcBef>
          <a:spcPct val="0"/>
        </a:spcBef>
        <a:spcAft>
          <a:spcPct val="0"/>
        </a:spcAft>
        <a:defRPr sz="2800">
          <a:solidFill>
            <a:schemeClr val="tx2"/>
          </a:solidFill>
          <a:latin typeface="Arial" pitchFamily="-65" charset="0"/>
        </a:defRPr>
      </a:lvl7pPr>
      <a:lvl8pPr marL="1371440" algn="l" rtl="0" eaLnBrk="1" fontAlgn="base" hangingPunct="1">
        <a:lnSpc>
          <a:spcPct val="90000"/>
        </a:lnSpc>
        <a:spcBef>
          <a:spcPct val="0"/>
        </a:spcBef>
        <a:spcAft>
          <a:spcPct val="0"/>
        </a:spcAft>
        <a:defRPr sz="2800">
          <a:solidFill>
            <a:schemeClr val="tx2"/>
          </a:solidFill>
          <a:latin typeface="Arial" pitchFamily="-65" charset="0"/>
        </a:defRPr>
      </a:lvl8pPr>
      <a:lvl9pPr marL="1828586" algn="l" rtl="0" eaLnBrk="1" fontAlgn="base" hangingPunct="1">
        <a:lnSpc>
          <a:spcPct val="90000"/>
        </a:lnSpc>
        <a:spcBef>
          <a:spcPct val="0"/>
        </a:spcBef>
        <a:spcAft>
          <a:spcPct val="0"/>
        </a:spcAft>
        <a:defRPr sz="2800">
          <a:solidFill>
            <a:schemeClr val="tx2"/>
          </a:solidFill>
          <a:latin typeface="Arial" pitchFamily="-65" charset="0"/>
        </a:defRPr>
      </a:lvl9pPr>
    </p:titleStyle>
    <p:bodyStyle>
      <a:lvl1pPr marL="227013" indent="-227013" algn="l" rtl="0" eaLnBrk="1" fontAlgn="base" hangingPunct="1">
        <a:spcBef>
          <a:spcPct val="0"/>
        </a:spcBef>
        <a:spcAft>
          <a:spcPct val="0"/>
        </a:spcAft>
        <a:buClr>
          <a:schemeClr val="tx2"/>
        </a:buClr>
        <a:buChar char="•"/>
        <a:defRPr sz="3200">
          <a:solidFill>
            <a:schemeClr val="tx1"/>
          </a:solidFill>
          <a:latin typeface="+mn-lt"/>
          <a:ea typeface="MS PGothic" pitchFamily="34" charset="-128"/>
          <a:cs typeface="MS PGothic" charset="0"/>
        </a:defRPr>
      </a:lvl1pPr>
      <a:lvl2pPr marL="627063" indent="-284163" algn="l" rtl="0" eaLnBrk="1" fontAlgn="base" hangingPunct="1">
        <a:spcBef>
          <a:spcPct val="0"/>
        </a:spcBef>
        <a:spcAft>
          <a:spcPct val="0"/>
        </a:spcAft>
        <a:buClr>
          <a:schemeClr val="tx2"/>
        </a:buClr>
        <a:buFont typeface="Arial" pitchFamily="34" charset="0"/>
        <a:buChar char="–"/>
        <a:defRPr sz="2800">
          <a:solidFill>
            <a:schemeClr val="tx1"/>
          </a:solidFill>
          <a:latin typeface="+mn-lt"/>
          <a:ea typeface="MS PGothic" pitchFamily="34" charset="-128"/>
          <a:cs typeface="MS PGothic" charset="0"/>
        </a:defRPr>
      </a:lvl2pPr>
      <a:lvl3pPr marL="912813" indent="-169863" algn="l" rtl="0" eaLnBrk="1" fontAlgn="base" hangingPunct="1">
        <a:spcBef>
          <a:spcPct val="0"/>
        </a:spcBef>
        <a:spcAft>
          <a:spcPct val="0"/>
        </a:spcAft>
        <a:buClr>
          <a:schemeClr val="tx2"/>
        </a:buClr>
        <a:buChar char="•"/>
        <a:defRPr sz="2400">
          <a:solidFill>
            <a:schemeClr val="tx1"/>
          </a:solidFill>
          <a:latin typeface="+mn-lt"/>
          <a:ea typeface="MS PGothic" pitchFamily="34" charset="-128"/>
          <a:cs typeface="MS PGothic" charset="0"/>
        </a:defRPr>
      </a:lvl3pPr>
      <a:lvl4pPr marL="1255713" indent="-227013" algn="l" rtl="0" eaLnBrk="1" fontAlgn="base" hangingPunct="1">
        <a:spcBef>
          <a:spcPct val="0"/>
        </a:spcBef>
        <a:spcAft>
          <a:spcPct val="0"/>
        </a:spcAft>
        <a:buClr>
          <a:schemeClr val="tx2"/>
        </a:buClr>
        <a:buFont typeface="Arial" pitchFamily="34" charset="0"/>
        <a:buChar char="–"/>
        <a:defRPr sz="2000">
          <a:solidFill>
            <a:schemeClr val="tx1"/>
          </a:solidFill>
          <a:latin typeface="+mn-lt"/>
          <a:ea typeface="MS PGothic" pitchFamily="34" charset="-128"/>
          <a:cs typeface="MS PGothic" charset="0"/>
        </a:defRPr>
      </a:lvl4pPr>
      <a:lvl5pPr marL="1484313" indent="-112713" algn="l" rtl="0" eaLnBrk="1" fontAlgn="base" hangingPunct="1">
        <a:spcBef>
          <a:spcPct val="0"/>
        </a:spcBef>
        <a:spcAft>
          <a:spcPct val="0"/>
        </a:spcAft>
        <a:buClr>
          <a:schemeClr val="tx2"/>
        </a:buClr>
        <a:buChar char="•"/>
        <a:defRPr sz="2000">
          <a:solidFill>
            <a:schemeClr val="tx1"/>
          </a:solidFill>
          <a:latin typeface="+mn-lt"/>
          <a:ea typeface="MS PGothic" pitchFamily="34" charset="-128"/>
          <a:cs typeface="MS PGothic" charset="0"/>
        </a:defRPr>
      </a:lvl5pPr>
      <a:lvl6pPr marL="1942873" indent="-114287" algn="l" rtl="0" eaLnBrk="1" fontAlgn="base" hangingPunct="1">
        <a:spcBef>
          <a:spcPct val="20000"/>
        </a:spcBef>
        <a:spcAft>
          <a:spcPct val="0"/>
        </a:spcAft>
        <a:buClr>
          <a:schemeClr val="tx2"/>
        </a:buClr>
        <a:buChar char="•"/>
        <a:defRPr sz="1400">
          <a:solidFill>
            <a:schemeClr val="tx1"/>
          </a:solidFill>
          <a:latin typeface="+mn-lt"/>
          <a:ea typeface="ＭＳ Ｐゴシック" pitchFamily="-65" charset="-128"/>
        </a:defRPr>
      </a:lvl6pPr>
      <a:lvl7pPr marL="2400019" indent="-114287" algn="l" rtl="0" eaLnBrk="1" fontAlgn="base" hangingPunct="1">
        <a:spcBef>
          <a:spcPct val="20000"/>
        </a:spcBef>
        <a:spcAft>
          <a:spcPct val="0"/>
        </a:spcAft>
        <a:buClr>
          <a:schemeClr val="tx2"/>
        </a:buClr>
        <a:buChar char="•"/>
        <a:defRPr sz="1400">
          <a:solidFill>
            <a:schemeClr val="tx1"/>
          </a:solidFill>
          <a:latin typeface="+mn-lt"/>
          <a:ea typeface="ＭＳ Ｐゴシック" pitchFamily="-65" charset="-128"/>
        </a:defRPr>
      </a:lvl7pPr>
      <a:lvl8pPr marL="2857166" indent="-114287" algn="l" rtl="0" eaLnBrk="1" fontAlgn="base" hangingPunct="1">
        <a:spcBef>
          <a:spcPct val="20000"/>
        </a:spcBef>
        <a:spcAft>
          <a:spcPct val="0"/>
        </a:spcAft>
        <a:buClr>
          <a:schemeClr val="tx2"/>
        </a:buClr>
        <a:buChar char="•"/>
        <a:defRPr sz="1400">
          <a:solidFill>
            <a:schemeClr val="tx1"/>
          </a:solidFill>
          <a:latin typeface="+mn-lt"/>
          <a:ea typeface="ＭＳ Ｐゴシック" pitchFamily="-65" charset="-128"/>
        </a:defRPr>
      </a:lvl8pPr>
      <a:lvl9pPr marL="3314313" indent="-114287" algn="l" rtl="0" eaLnBrk="1" fontAlgn="base" hangingPunct="1">
        <a:spcBef>
          <a:spcPct val="20000"/>
        </a:spcBef>
        <a:spcAft>
          <a:spcPct val="0"/>
        </a:spcAft>
        <a:buClr>
          <a:schemeClr val="tx2"/>
        </a:buClr>
        <a:buChar char="•"/>
        <a:defRPr sz="1400">
          <a:solidFill>
            <a:schemeClr val="tx1"/>
          </a:solidFill>
          <a:latin typeface="+mn-lt"/>
          <a:ea typeface="ＭＳ Ｐゴシック" pitchFamily="-65" charset="-128"/>
        </a:defRPr>
      </a:lvl9pPr>
    </p:bodyStyle>
    <p:otherStyle>
      <a:defPPr>
        <a:defRPr lang="en-US"/>
      </a:defPPr>
      <a:lvl1pPr marL="0" algn="l" defTabSz="457146" rtl="0" eaLnBrk="1" latinLnBrk="0" hangingPunct="1">
        <a:defRPr sz="1800" kern="1200">
          <a:solidFill>
            <a:schemeClr val="tx1"/>
          </a:solidFill>
          <a:latin typeface="+mn-lt"/>
          <a:ea typeface="+mn-ea"/>
          <a:cs typeface="+mn-cs"/>
        </a:defRPr>
      </a:lvl1pPr>
      <a:lvl2pPr marL="457146" algn="l" defTabSz="457146" rtl="0" eaLnBrk="1" latinLnBrk="0" hangingPunct="1">
        <a:defRPr sz="1800" kern="1200">
          <a:solidFill>
            <a:schemeClr val="tx1"/>
          </a:solidFill>
          <a:latin typeface="+mn-lt"/>
          <a:ea typeface="+mn-ea"/>
          <a:cs typeface="+mn-cs"/>
        </a:defRPr>
      </a:lvl2pPr>
      <a:lvl3pPr marL="914293" algn="l" defTabSz="457146" rtl="0" eaLnBrk="1" latinLnBrk="0" hangingPunct="1">
        <a:defRPr sz="1800" kern="1200">
          <a:solidFill>
            <a:schemeClr val="tx1"/>
          </a:solidFill>
          <a:latin typeface="+mn-lt"/>
          <a:ea typeface="+mn-ea"/>
          <a:cs typeface="+mn-cs"/>
        </a:defRPr>
      </a:lvl3pPr>
      <a:lvl4pPr marL="1371440" algn="l" defTabSz="457146" rtl="0" eaLnBrk="1" latinLnBrk="0" hangingPunct="1">
        <a:defRPr sz="1800" kern="1200">
          <a:solidFill>
            <a:schemeClr val="tx1"/>
          </a:solidFill>
          <a:latin typeface="+mn-lt"/>
          <a:ea typeface="+mn-ea"/>
          <a:cs typeface="+mn-cs"/>
        </a:defRPr>
      </a:lvl4pPr>
      <a:lvl5pPr marL="1828586" algn="l" defTabSz="457146" rtl="0" eaLnBrk="1" latinLnBrk="0" hangingPunct="1">
        <a:defRPr sz="1800" kern="1200">
          <a:solidFill>
            <a:schemeClr val="tx1"/>
          </a:solidFill>
          <a:latin typeface="+mn-lt"/>
          <a:ea typeface="+mn-ea"/>
          <a:cs typeface="+mn-cs"/>
        </a:defRPr>
      </a:lvl5pPr>
      <a:lvl6pPr marL="2285733" algn="l" defTabSz="457146" rtl="0" eaLnBrk="1" latinLnBrk="0" hangingPunct="1">
        <a:defRPr sz="1800" kern="1200">
          <a:solidFill>
            <a:schemeClr val="tx1"/>
          </a:solidFill>
          <a:latin typeface="+mn-lt"/>
          <a:ea typeface="+mn-ea"/>
          <a:cs typeface="+mn-cs"/>
        </a:defRPr>
      </a:lvl6pPr>
      <a:lvl7pPr marL="2742879" algn="l" defTabSz="457146" rtl="0" eaLnBrk="1" latinLnBrk="0" hangingPunct="1">
        <a:defRPr sz="1800" kern="1200">
          <a:solidFill>
            <a:schemeClr val="tx1"/>
          </a:solidFill>
          <a:latin typeface="+mn-lt"/>
          <a:ea typeface="+mn-ea"/>
          <a:cs typeface="+mn-cs"/>
        </a:defRPr>
      </a:lvl7pPr>
      <a:lvl8pPr marL="3200026" algn="l" defTabSz="457146" rtl="0" eaLnBrk="1" latinLnBrk="0" hangingPunct="1">
        <a:defRPr sz="1800" kern="1200">
          <a:solidFill>
            <a:schemeClr val="tx1"/>
          </a:solidFill>
          <a:latin typeface="+mn-lt"/>
          <a:ea typeface="+mn-ea"/>
          <a:cs typeface="+mn-cs"/>
        </a:defRPr>
      </a:lvl8pPr>
      <a:lvl9pPr marL="3657172" algn="l" defTabSz="45714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jsfiddle.net/lawlesst/n5pLx38j/"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ldf-vivo.herokuapp.com/"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github.com/lawlesst/c4l16-idhub"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Build Your Own Identity Hub</a:t>
            </a:r>
          </a:p>
        </p:txBody>
      </p:sp>
      <p:sp>
        <p:nvSpPr>
          <p:cNvPr id="3" name="Subtitle 2"/>
          <p:cNvSpPr>
            <a:spLocks noGrp="1"/>
          </p:cNvSpPr>
          <p:nvPr>
            <p:ph type="subTitle" idx="1"/>
          </p:nvPr>
        </p:nvSpPr>
        <p:spPr/>
        <p:txBody>
          <a:bodyPr/>
          <a:lstStyle/>
          <a:p>
            <a:r>
              <a:rPr lang="en-US" dirty="0" smtClean="0"/>
              <a:t>Ted Lawless</a:t>
            </a:r>
          </a:p>
          <a:p>
            <a:endParaRPr lang="en-US" dirty="0" smtClean="0"/>
          </a:p>
          <a:p>
            <a:r>
              <a:rPr lang="en-US" dirty="0" smtClean="0"/>
              <a:t>Code4Lib </a:t>
            </a:r>
            <a:r>
              <a:rPr lang="en-US" dirty="0"/>
              <a:t>2016 – March 8</a:t>
            </a:r>
            <a:r>
              <a:rPr lang="en-US" baseline="30000" dirty="0"/>
              <a:t>th</a:t>
            </a:r>
            <a:r>
              <a:rPr lang="en-US" dirty="0"/>
              <a:t>, 2016</a:t>
            </a:r>
          </a:p>
          <a:p>
            <a:endParaRPr lang="en-US" dirty="0"/>
          </a:p>
        </p:txBody>
      </p:sp>
    </p:spTree>
    <p:extLst>
      <p:ext uri="{BB962C8B-B14F-4D97-AF65-F5344CB8AC3E}">
        <p14:creationId xmlns:p14="http://schemas.microsoft.com/office/powerpoint/2010/main" val="566301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desired - Identity Hub</a:t>
            </a:r>
            <a:endParaRPr lang="en-US" dirty="0"/>
          </a:p>
        </p:txBody>
      </p:sp>
      <p:pic>
        <p:nvPicPr>
          <p:cNvPr id="5" name="Picture Placeholder 8"/>
          <p:cNvPicPr>
            <a:picLocks noChangeAspect="1"/>
          </p:cNvPicPr>
          <p:nvPr/>
        </p:nvPicPr>
        <p:blipFill>
          <a:blip r:embed="rId3">
            <a:extLst>
              <a:ext uri="{28A0092B-C50C-407E-A947-70E740481C1C}">
                <a14:useLocalDpi xmlns:a14="http://schemas.microsoft.com/office/drawing/2010/main" val="0"/>
              </a:ext>
            </a:extLst>
          </a:blip>
          <a:srcRect l="3611" r="3611"/>
          <a:stretch>
            <a:fillRect/>
          </a:stretch>
        </p:blipFill>
        <p:spPr>
          <a:xfrm>
            <a:off x="1792288" y="1219200"/>
            <a:ext cx="5486400" cy="4114800"/>
          </a:xfrm>
          <a:prstGeom prst="rect">
            <a:avLst/>
          </a:prstGeom>
        </p:spPr>
      </p:pic>
    </p:spTree>
    <p:extLst>
      <p:ext uri="{BB962C8B-B14F-4D97-AF65-F5344CB8AC3E}">
        <p14:creationId xmlns:p14="http://schemas.microsoft.com/office/powerpoint/2010/main" val="2203535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Process</a:t>
            </a:r>
            <a:endParaRPr lang="en-US" dirty="0"/>
          </a:p>
        </p:txBody>
      </p:sp>
      <p:sp>
        <p:nvSpPr>
          <p:cNvPr id="4" name="Content Placeholder 3"/>
          <p:cNvSpPr>
            <a:spLocks noGrp="1"/>
          </p:cNvSpPr>
          <p:nvPr>
            <p:ph idx="1"/>
          </p:nvPr>
        </p:nvSpPr>
        <p:spPr/>
        <p:txBody>
          <a:bodyPr/>
          <a:lstStyle/>
          <a:p>
            <a:pPr marL="685800" lvl="0" indent="-457200">
              <a:spcBef>
                <a:spcPts val="0"/>
              </a:spcBef>
              <a:buFont typeface="Arial" pitchFamily="34" charset="0"/>
              <a:buChar char="•"/>
            </a:pPr>
            <a:r>
              <a:rPr lang="en-US" dirty="0"/>
              <a:t>Identify </a:t>
            </a:r>
            <a:r>
              <a:rPr lang="en-US" dirty="0" smtClean="0"/>
              <a:t>important </a:t>
            </a:r>
            <a:r>
              <a:rPr lang="en-US" dirty="0"/>
              <a:t>collection</a:t>
            </a:r>
          </a:p>
          <a:p>
            <a:pPr marL="0" lvl="0" indent="0">
              <a:spcBef>
                <a:spcPts val="0"/>
              </a:spcBef>
              <a:buNone/>
            </a:pPr>
            <a:endParaRPr lang="en-US" dirty="0"/>
          </a:p>
          <a:p>
            <a:pPr marL="685800" lvl="0" indent="-457200">
              <a:spcBef>
                <a:spcPts val="0"/>
              </a:spcBef>
              <a:buFont typeface="Arial" pitchFamily="34" charset="0"/>
              <a:buChar char="•"/>
            </a:pPr>
            <a:r>
              <a:rPr lang="en-US" dirty="0"/>
              <a:t>Match data to a central </a:t>
            </a:r>
            <a:r>
              <a:rPr lang="en-US" dirty="0" smtClean="0"/>
              <a:t>source</a:t>
            </a:r>
          </a:p>
          <a:p>
            <a:pPr lvl="0" indent="0">
              <a:spcBef>
                <a:spcPts val="0"/>
              </a:spcBef>
              <a:buNone/>
            </a:pPr>
            <a:endParaRPr lang="en-US" dirty="0" smtClean="0"/>
          </a:p>
          <a:p>
            <a:pPr marL="685800" indent="-457200">
              <a:spcBef>
                <a:spcPts val="0"/>
              </a:spcBef>
              <a:buFont typeface="Arial" pitchFamily="34" charset="0"/>
              <a:buChar char="•"/>
            </a:pPr>
            <a:r>
              <a:rPr lang="en-US" dirty="0"/>
              <a:t>Map existing data to </a:t>
            </a:r>
            <a:r>
              <a:rPr lang="en-US" dirty="0" smtClean="0"/>
              <a:t>RDF</a:t>
            </a:r>
          </a:p>
          <a:p>
            <a:pPr marL="685800" indent="-457200">
              <a:spcBef>
                <a:spcPts val="0"/>
              </a:spcBef>
              <a:buFont typeface="Arial" pitchFamily="34" charset="0"/>
              <a:buChar char="•"/>
            </a:pPr>
            <a:endParaRPr lang="en-US" dirty="0"/>
          </a:p>
          <a:p>
            <a:pPr marL="685800" indent="-457200">
              <a:spcBef>
                <a:spcPts val="0"/>
              </a:spcBef>
              <a:buFont typeface="Arial" pitchFamily="34" charset="0"/>
              <a:buChar char="•"/>
            </a:pPr>
            <a:r>
              <a:rPr lang="en-US" dirty="0" smtClean="0"/>
              <a:t>Publish as linked data with Linked Data Fragments server</a:t>
            </a:r>
          </a:p>
          <a:p>
            <a:pPr marL="685800" indent="-457200">
              <a:spcBef>
                <a:spcPts val="0"/>
              </a:spcBef>
              <a:buFont typeface="Arial" pitchFamily="34" charset="0"/>
              <a:buChar char="•"/>
            </a:pPr>
            <a:endParaRPr lang="en-US" dirty="0"/>
          </a:p>
          <a:p>
            <a:pPr lvl="0" indent="0">
              <a:spcBef>
                <a:spcPts val="0"/>
              </a:spcBef>
              <a:buNone/>
            </a:pPr>
            <a:endParaRPr lang="en-US" dirty="0"/>
          </a:p>
          <a:p>
            <a:pPr marL="0" indent="0">
              <a:buNone/>
            </a:pPr>
            <a:endParaRPr lang="en-US" dirty="0"/>
          </a:p>
        </p:txBody>
      </p:sp>
    </p:spTree>
    <p:extLst>
      <p:ext uri="{BB962C8B-B14F-4D97-AF65-F5344CB8AC3E}">
        <p14:creationId xmlns:p14="http://schemas.microsoft.com/office/powerpoint/2010/main" val="22285700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49958" y="1189038"/>
            <a:ext cx="6244084" cy="4570412"/>
          </a:xfrm>
        </p:spPr>
      </p:pic>
      <p:sp>
        <p:nvSpPr>
          <p:cNvPr id="5" name="Shape 30"/>
          <p:cNvSpPr txBox="1">
            <a:spLocks/>
          </p:cNvSpPr>
          <p:nvPr/>
        </p:nvSpPr>
        <p:spPr bwMode="auto">
          <a:xfrm>
            <a:off x="4343400" y="6134100"/>
            <a:ext cx="407129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100" tIns="38100" rIns="38100" bIns="38100" numCol="1" anchor="t" anchorCtr="0" compatLnSpc="1">
            <a:prstTxWarp prst="textNoShape">
              <a:avLst/>
            </a:prstTxWarp>
            <a:noAutofit/>
          </a:bodyPr>
          <a:lstStyle>
            <a:lvl1pPr marL="228600" indent="-228600" algn="l" rtl="0" eaLnBrk="1" fontAlgn="base" hangingPunct="1">
              <a:spcBef>
                <a:spcPct val="50000"/>
              </a:spcBef>
              <a:spcAft>
                <a:spcPct val="0"/>
              </a:spcAft>
              <a:buClr>
                <a:schemeClr val="tx2"/>
              </a:buClr>
              <a:buChar char="•"/>
              <a:defRPr lang="en-US" sz="2400" kern="1200" dirty="0">
                <a:solidFill>
                  <a:schemeClr val="tx1"/>
                </a:solidFill>
                <a:latin typeface="Arial" charset="0"/>
                <a:ea typeface="+mn-ea"/>
                <a:cs typeface="+mn-cs"/>
              </a:defRPr>
            </a:lvl1pPr>
            <a:lvl2pPr marL="287338" indent="-285750" algn="l" rtl="0" eaLnBrk="1" fontAlgn="base" hangingPunct="1">
              <a:spcBef>
                <a:spcPct val="50000"/>
              </a:spcBef>
              <a:spcAft>
                <a:spcPct val="0"/>
              </a:spcAft>
              <a:buChar char="•"/>
              <a:defRPr lang="en-US" sz="2000" kern="1200" dirty="0" smtClean="0">
                <a:solidFill>
                  <a:schemeClr val="tx1"/>
                </a:solidFill>
                <a:latin typeface="Arial" charset="0"/>
                <a:ea typeface="+mn-ea"/>
                <a:cs typeface="+mn-cs"/>
              </a:defRPr>
            </a:lvl2pPr>
            <a:lvl3pPr marL="569913" indent="-280988" algn="l" rtl="0" eaLnBrk="1" fontAlgn="base" hangingPunct="1">
              <a:spcBef>
                <a:spcPct val="30000"/>
              </a:spcBef>
              <a:spcAft>
                <a:spcPct val="0"/>
              </a:spcAft>
              <a:buFont typeface="Arial" charset="0"/>
              <a:buChar char="–"/>
              <a:defRPr lang="en-US" sz="1800" kern="1200" dirty="0" smtClean="0">
                <a:solidFill>
                  <a:schemeClr val="tx1"/>
                </a:solidFill>
                <a:latin typeface="Arial" charset="0"/>
                <a:ea typeface="+mn-ea"/>
                <a:cs typeface="+mn-cs"/>
              </a:defRPr>
            </a:lvl3pPr>
            <a:lvl4pPr marL="852488" indent="-280988" algn="l" rtl="0" eaLnBrk="1" fontAlgn="base" hangingPunct="1">
              <a:spcBef>
                <a:spcPct val="25000"/>
              </a:spcBef>
              <a:spcAft>
                <a:spcPct val="0"/>
              </a:spcAft>
              <a:buChar char="•"/>
              <a:defRPr lang="en-US" sz="1600" kern="1200" dirty="0" smtClean="0">
                <a:solidFill>
                  <a:schemeClr val="tx1"/>
                </a:solidFill>
                <a:latin typeface="Arial" charset="0"/>
                <a:ea typeface="+mn-ea"/>
                <a:cs typeface="+mn-cs"/>
              </a:defRPr>
            </a:lvl4pPr>
            <a:lvl5pPr marL="1135063" indent="-280988" algn="l" rtl="0" eaLnBrk="1" fontAlgn="base" hangingPunct="1">
              <a:spcBef>
                <a:spcPct val="20000"/>
              </a:spcBef>
              <a:spcAft>
                <a:spcPct val="20000"/>
              </a:spcAft>
              <a:buFont typeface="Arial" charset="0"/>
              <a:buChar char="–"/>
              <a:defRPr lang="en-US" sz="1400" kern="1200" dirty="0">
                <a:solidFill>
                  <a:schemeClr val="tx1"/>
                </a:solidFill>
                <a:latin typeface="Arial" charset="0"/>
                <a:ea typeface="+mn-ea"/>
                <a:cs typeface="+mn-cs"/>
              </a:defRPr>
            </a:lvl5pPr>
            <a:lvl6pPr marL="1592263" indent="-280988" algn="l" rtl="0" eaLnBrk="1" fontAlgn="base" hangingPunct="1">
              <a:spcBef>
                <a:spcPct val="20000"/>
              </a:spcBef>
              <a:spcAft>
                <a:spcPct val="20000"/>
              </a:spcAft>
              <a:buFont typeface="Arial" charset="0"/>
              <a:buChar char="–"/>
              <a:defRPr sz="1600">
                <a:solidFill>
                  <a:schemeClr val="tx1"/>
                </a:solidFill>
                <a:latin typeface="+mn-lt"/>
              </a:defRPr>
            </a:lvl6pPr>
            <a:lvl7pPr marL="2049463" indent="-280988" algn="l" rtl="0" eaLnBrk="1" fontAlgn="base" hangingPunct="1">
              <a:spcBef>
                <a:spcPct val="20000"/>
              </a:spcBef>
              <a:spcAft>
                <a:spcPct val="20000"/>
              </a:spcAft>
              <a:buFont typeface="Arial" charset="0"/>
              <a:buChar char="–"/>
              <a:defRPr sz="1600">
                <a:solidFill>
                  <a:schemeClr val="tx1"/>
                </a:solidFill>
                <a:latin typeface="+mn-lt"/>
              </a:defRPr>
            </a:lvl7pPr>
            <a:lvl8pPr marL="2506663" indent="-280988" algn="l" rtl="0" eaLnBrk="1" fontAlgn="base" hangingPunct="1">
              <a:spcBef>
                <a:spcPct val="20000"/>
              </a:spcBef>
              <a:spcAft>
                <a:spcPct val="20000"/>
              </a:spcAft>
              <a:buFont typeface="Arial" charset="0"/>
              <a:buChar char="–"/>
              <a:defRPr sz="1600">
                <a:solidFill>
                  <a:schemeClr val="tx1"/>
                </a:solidFill>
                <a:latin typeface="+mn-lt"/>
              </a:defRPr>
            </a:lvl8pPr>
            <a:lvl9pPr marL="2963863" indent="-280988" algn="l" rtl="0" eaLnBrk="1" fontAlgn="base" hangingPunct="1">
              <a:spcBef>
                <a:spcPct val="20000"/>
              </a:spcBef>
              <a:spcAft>
                <a:spcPct val="20000"/>
              </a:spcAft>
              <a:buFont typeface="Arial" charset="0"/>
              <a:buChar char="–"/>
              <a:defRPr sz="1600">
                <a:solidFill>
                  <a:schemeClr val="tx1"/>
                </a:solidFill>
                <a:latin typeface="+mn-lt"/>
              </a:defRPr>
            </a:lvl9pPr>
          </a:lstStyle>
          <a:p>
            <a:pPr>
              <a:lnSpc>
                <a:spcPct val="150000"/>
              </a:lnSpc>
              <a:spcBef>
                <a:spcPts val="0"/>
              </a:spcBef>
              <a:spcAft>
                <a:spcPts val="0"/>
              </a:spcAft>
              <a:buFontTx/>
              <a:buNone/>
            </a:pPr>
            <a:r>
              <a:rPr lang="en-US" sz="1800" dirty="0">
                <a:latin typeface="+mn-lt"/>
              </a:rPr>
              <a:t>https://github.com/lawlesst/c4l16-idhub</a:t>
            </a:r>
          </a:p>
        </p:txBody>
      </p:sp>
    </p:spTree>
    <p:extLst>
      <p:ext uri="{BB962C8B-B14F-4D97-AF65-F5344CB8AC3E}">
        <p14:creationId xmlns:p14="http://schemas.microsoft.com/office/powerpoint/2010/main" val="42494550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 – Web of Science™</a:t>
            </a:r>
            <a:endParaRPr lang="en-US" dirty="0"/>
          </a:p>
        </p:txBody>
      </p:sp>
      <p:sp>
        <p:nvSpPr>
          <p:cNvPr id="6" name="Content Placeholder 5"/>
          <p:cNvSpPr>
            <a:spLocks noGrp="1"/>
          </p:cNvSpPr>
          <p:nvPr>
            <p:ph idx="1"/>
          </p:nvPr>
        </p:nvSpPr>
        <p:spPr/>
        <p:txBody>
          <a:bodyPr/>
          <a:lstStyle/>
          <a:p>
            <a:pPr marL="457200" indent="-457200">
              <a:buFont typeface="Arial" pitchFamily="34" charset="0"/>
              <a:buChar char="•"/>
            </a:pPr>
            <a:r>
              <a:rPr lang="en-US" dirty="0"/>
              <a:t>Web of </a:t>
            </a:r>
            <a:r>
              <a:rPr lang="en-US" dirty="0" smtClean="0"/>
              <a:t>Science </a:t>
            </a:r>
            <a:r>
              <a:rPr lang="en-US" dirty="0"/>
              <a:t>Core Collection - Science Citation </a:t>
            </a:r>
            <a:r>
              <a:rPr lang="en-US" dirty="0" smtClean="0"/>
              <a:t>Index</a:t>
            </a:r>
            <a:endParaRPr lang="en-US" dirty="0"/>
          </a:p>
          <a:p>
            <a:pPr marL="457200" indent="-457200">
              <a:buFont typeface="Arial" pitchFamily="34" charset="0"/>
              <a:buChar char="•"/>
            </a:pPr>
            <a:r>
              <a:rPr lang="en-US" dirty="0" smtClean="0"/>
              <a:t>8,797 </a:t>
            </a:r>
            <a:r>
              <a:rPr lang="en-US" dirty="0"/>
              <a:t>journals as of </a:t>
            </a:r>
            <a:r>
              <a:rPr lang="en-US" dirty="0" smtClean="0"/>
              <a:t>2016</a:t>
            </a:r>
            <a:endParaRPr lang="en-US" dirty="0"/>
          </a:p>
          <a:p>
            <a:pPr marL="457200" indent="-457200">
              <a:buFont typeface="Arial" pitchFamily="34" charset="0"/>
              <a:buChar char="•"/>
            </a:pPr>
            <a:r>
              <a:rPr lang="en-US" dirty="0"/>
              <a:t>Started in </a:t>
            </a:r>
            <a:r>
              <a:rPr lang="en-US" dirty="0" smtClean="0"/>
              <a:t>Philadelphia in 1964 by Eugene </a:t>
            </a:r>
            <a:r>
              <a:rPr lang="en-US" dirty="0"/>
              <a:t>Garfield </a:t>
            </a:r>
            <a:endParaRPr lang="en-US" dirty="0" smtClean="0"/>
          </a:p>
          <a:p>
            <a:pPr marL="457200" indent="-457200">
              <a:buFont typeface="Arial" pitchFamily="34" charset="0"/>
              <a:buChar char="•"/>
            </a:pPr>
            <a:r>
              <a:rPr lang="en-US" dirty="0" smtClean="0"/>
              <a:t>Carefully </a:t>
            </a:r>
            <a:r>
              <a:rPr lang="en-US" dirty="0"/>
              <a:t>selected and curated to include only most important </a:t>
            </a:r>
            <a:r>
              <a:rPr lang="en-US" dirty="0" smtClean="0"/>
              <a:t>peer reviewed journals</a:t>
            </a:r>
            <a:endParaRPr lang="en-US" dirty="0"/>
          </a:p>
          <a:p>
            <a:pPr marL="457200" indent="-457200">
              <a:buFont typeface="Arial" pitchFamily="34" charset="0"/>
              <a:buChar char="•"/>
            </a:pPr>
            <a:r>
              <a:rPr lang="en-US" dirty="0"/>
              <a:t>Evolved to include Social Sciences, Humanities, Conference Proceedings, and Scholarly Books</a:t>
            </a:r>
          </a:p>
          <a:p>
            <a:endParaRPr lang="en-US" dirty="0"/>
          </a:p>
        </p:txBody>
      </p:sp>
    </p:spTree>
    <p:extLst>
      <p:ext uri="{BB962C8B-B14F-4D97-AF65-F5344CB8AC3E}">
        <p14:creationId xmlns:p14="http://schemas.microsoft.com/office/powerpoint/2010/main" val="29904236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49958" y="1189038"/>
            <a:ext cx="6244084" cy="4570412"/>
          </a:xfrm>
        </p:spPr>
      </p:pic>
      <p:sp>
        <p:nvSpPr>
          <p:cNvPr id="5" name="Shape 30"/>
          <p:cNvSpPr txBox="1">
            <a:spLocks/>
          </p:cNvSpPr>
          <p:nvPr/>
        </p:nvSpPr>
        <p:spPr bwMode="auto">
          <a:xfrm>
            <a:off x="4343400" y="6134100"/>
            <a:ext cx="407129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100" tIns="38100" rIns="38100" bIns="38100" numCol="1" anchor="t" anchorCtr="0" compatLnSpc="1">
            <a:prstTxWarp prst="textNoShape">
              <a:avLst/>
            </a:prstTxWarp>
            <a:noAutofit/>
          </a:bodyPr>
          <a:lstStyle>
            <a:lvl1pPr marL="228600" indent="-228600" algn="l" rtl="0" eaLnBrk="1" fontAlgn="base" hangingPunct="1">
              <a:spcBef>
                <a:spcPct val="50000"/>
              </a:spcBef>
              <a:spcAft>
                <a:spcPct val="0"/>
              </a:spcAft>
              <a:buClr>
                <a:schemeClr val="tx2"/>
              </a:buClr>
              <a:buChar char="•"/>
              <a:defRPr lang="en-US" sz="2400" kern="1200" dirty="0">
                <a:solidFill>
                  <a:schemeClr val="tx1"/>
                </a:solidFill>
                <a:latin typeface="Arial" charset="0"/>
                <a:ea typeface="+mn-ea"/>
                <a:cs typeface="+mn-cs"/>
              </a:defRPr>
            </a:lvl1pPr>
            <a:lvl2pPr marL="287338" indent="-285750" algn="l" rtl="0" eaLnBrk="1" fontAlgn="base" hangingPunct="1">
              <a:spcBef>
                <a:spcPct val="50000"/>
              </a:spcBef>
              <a:spcAft>
                <a:spcPct val="0"/>
              </a:spcAft>
              <a:buChar char="•"/>
              <a:defRPr lang="en-US" sz="2000" kern="1200" dirty="0" smtClean="0">
                <a:solidFill>
                  <a:schemeClr val="tx1"/>
                </a:solidFill>
                <a:latin typeface="Arial" charset="0"/>
                <a:ea typeface="+mn-ea"/>
                <a:cs typeface="+mn-cs"/>
              </a:defRPr>
            </a:lvl2pPr>
            <a:lvl3pPr marL="569913" indent="-280988" algn="l" rtl="0" eaLnBrk="1" fontAlgn="base" hangingPunct="1">
              <a:spcBef>
                <a:spcPct val="30000"/>
              </a:spcBef>
              <a:spcAft>
                <a:spcPct val="0"/>
              </a:spcAft>
              <a:buFont typeface="Arial" charset="0"/>
              <a:buChar char="–"/>
              <a:defRPr lang="en-US" sz="1800" kern="1200" dirty="0" smtClean="0">
                <a:solidFill>
                  <a:schemeClr val="tx1"/>
                </a:solidFill>
                <a:latin typeface="Arial" charset="0"/>
                <a:ea typeface="+mn-ea"/>
                <a:cs typeface="+mn-cs"/>
              </a:defRPr>
            </a:lvl3pPr>
            <a:lvl4pPr marL="852488" indent="-280988" algn="l" rtl="0" eaLnBrk="1" fontAlgn="base" hangingPunct="1">
              <a:spcBef>
                <a:spcPct val="25000"/>
              </a:spcBef>
              <a:spcAft>
                <a:spcPct val="0"/>
              </a:spcAft>
              <a:buChar char="•"/>
              <a:defRPr lang="en-US" sz="1600" kern="1200" dirty="0" smtClean="0">
                <a:solidFill>
                  <a:schemeClr val="tx1"/>
                </a:solidFill>
                <a:latin typeface="Arial" charset="0"/>
                <a:ea typeface="+mn-ea"/>
                <a:cs typeface="+mn-cs"/>
              </a:defRPr>
            </a:lvl4pPr>
            <a:lvl5pPr marL="1135063" indent="-280988" algn="l" rtl="0" eaLnBrk="1" fontAlgn="base" hangingPunct="1">
              <a:spcBef>
                <a:spcPct val="20000"/>
              </a:spcBef>
              <a:spcAft>
                <a:spcPct val="20000"/>
              </a:spcAft>
              <a:buFont typeface="Arial" charset="0"/>
              <a:buChar char="–"/>
              <a:defRPr lang="en-US" sz="1400" kern="1200" dirty="0">
                <a:solidFill>
                  <a:schemeClr val="tx1"/>
                </a:solidFill>
                <a:latin typeface="Arial" charset="0"/>
                <a:ea typeface="+mn-ea"/>
                <a:cs typeface="+mn-cs"/>
              </a:defRPr>
            </a:lvl5pPr>
            <a:lvl6pPr marL="1592263" indent="-280988" algn="l" rtl="0" eaLnBrk="1" fontAlgn="base" hangingPunct="1">
              <a:spcBef>
                <a:spcPct val="20000"/>
              </a:spcBef>
              <a:spcAft>
                <a:spcPct val="20000"/>
              </a:spcAft>
              <a:buFont typeface="Arial" charset="0"/>
              <a:buChar char="–"/>
              <a:defRPr sz="1600">
                <a:solidFill>
                  <a:schemeClr val="tx1"/>
                </a:solidFill>
                <a:latin typeface="+mn-lt"/>
              </a:defRPr>
            </a:lvl6pPr>
            <a:lvl7pPr marL="2049463" indent="-280988" algn="l" rtl="0" eaLnBrk="1" fontAlgn="base" hangingPunct="1">
              <a:spcBef>
                <a:spcPct val="20000"/>
              </a:spcBef>
              <a:spcAft>
                <a:spcPct val="20000"/>
              </a:spcAft>
              <a:buFont typeface="Arial" charset="0"/>
              <a:buChar char="–"/>
              <a:defRPr sz="1600">
                <a:solidFill>
                  <a:schemeClr val="tx1"/>
                </a:solidFill>
                <a:latin typeface="+mn-lt"/>
              </a:defRPr>
            </a:lvl7pPr>
            <a:lvl8pPr marL="2506663" indent="-280988" algn="l" rtl="0" eaLnBrk="1" fontAlgn="base" hangingPunct="1">
              <a:spcBef>
                <a:spcPct val="20000"/>
              </a:spcBef>
              <a:spcAft>
                <a:spcPct val="20000"/>
              </a:spcAft>
              <a:buFont typeface="Arial" charset="0"/>
              <a:buChar char="–"/>
              <a:defRPr sz="1600">
                <a:solidFill>
                  <a:schemeClr val="tx1"/>
                </a:solidFill>
                <a:latin typeface="+mn-lt"/>
              </a:defRPr>
            </a:lvl8pPr>
            <a:lvl9pPr marL="2963863" indent="-280988" algn="l" rtl="0" eaLnBrk="1" fontAlgn="base" hangingPunct="1">
              <a:spcBef>
                <a:spcPct val="20000"/>
              </a:spcBef>
              <a:spcAft>
                <a:spcPct val="20000"/>
              </a:spcAft>
              <a:buFont typeface="Arial" charset="0"/>
              <a:buChar char="–"/>
              <a:defRPr sz="1600">
                <a:solidFill>
                  <a:schemeClr val="tx1"/>
                </a:solidFill>
                <a:latin typeface="+mn-lt"/>
              </a:defRPr>
            </a:lvl9pPr>
          </a:lstStyle>
          <a:p>
            <a:pPr>
              <a:lnSpc>
                <a:spcPct val="150000"/>
              </a:lnSpc>
              <a:spcBef>
                <a:spcPts val="0"/>
              </a:spcBef>
              <a:spcAft>
                <a:spcPts val="0"/>
              </a:spcAft>
              <a:buFontTx/>
              <a:buNone/>
            </a:pPr>
            <a:r>
              <a:rPr lang="en-US" sz="1800" dirty="0">
                <a:latin typeface="+mn-lt"/>
              </a:rPr>
              <a:t>https://github.com/lawlesst/c4l16-idhub</a:t>
            </a:r>
          </a:p>
        </p:txBody>
      </p:sp>
    </p:spTree>
    <p:extLst>
      <p:ext uri="{BB962C8B-B14F-4D97-AF65-F5344CB8AC3E}">
        <p14:creationId xmlns:p14="http://schemas.microsoft.com/office/powerpoint/2010/main" val="28951359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to Central Source</a:t>
            </a:r>
            <a:endParaRPr lang="en-US" dirty="0"/>
          </a:p>
        </p:txBody>
      </p:sp>
      <p:graphicFrame>
        <p:nvGraphicFramePr>
          <p:cNvPr id="6" name="Shape 129"/>
          <p:cNvGraphicFramePr/>
          <p:nvPr>
            <p:extLst>
              <p:ext uri="{D42A27DB-BD31-4B8C-83A1-F6EECF244321}">
                <p14:modId xmlns:p14="http://schemas.microsoft.com/office/powerpoint/2010/main" val="4153821921"/>
              </p:ext>
            </p:extLst>
          </p:nvPr>
        </p:nvGraphicFramePr>
        <p:xfrm>
          <a:off x="304800" y="1814068"/>
          <a:ext cx="6172200" cy="1207223"/>
        </p:xfrm>
        <a:graphic>
          <a:graphicData uri="http://schemas.openxmlformats.org/drawingml/2006/table">
            <a:tbl>
              <a:tblPr firstRow="1">
                <a:noFill/>
              </a:tblPr>
              <a:tblGrid>
                <a:gridCol w="2057400"/>
                <a:gridCol w="2057400"/>
                <a:gridCol w="2057400"/>
              </a:tblGrid>
              <a:tr h="0">
                <a:tc>
                  <a:txBody>
                    <a:bodyPr/>
                    <a:lstStyle/>
                    <a:p>
                      <a:pPr lvl="0" rtl="0">
                        <a:lnSpc>
                          <a:spcPct val="115000"/>
                        </a:lnSpc>
                        <a:spcBef>
                          <a:spcPts val="0"/>
                        </a:spcBef>
                        <a:buNone/>
                      </a:pPr>
                      <a:r>
                        <a:rPr lang="en-US" b="1" dirty="0" smtClean="0"/>
                        <a:t>Local ID</a:t>
                      </a:r>
                      <a:endParaRPr lang="en-US" b="1" dirty="0"/>
                    </a:p>
                  </a:txBody>
                  <a:tcPr marL="91425" marR="91425" marT="91425" marB="91425">
                    <a:solidFill>
                      <a:srgbClr val="CCCCCC"/>
                    </a:solidFill>
                  </a:tcPr>
                </a:tc>
                <a:tc>
                  <a:txBody>
                    <a:bodyPr/>
                    <a:lstStyle/>
                    <a:p>
                      <a:pPr lvl="0" rtl="0">
                        <a:lnSpc>
                          <a:spcPct val="115000"/>
                        </a:lnSpc>
                        <a:spcBef>
                          <a:spcPts val="0"/>
                        </a:spcBef>
                        <a:buNone/>
                      </a:pPr>
                      <a:r>
                        <a:rPr lang="en-US" b="1" dirty="0" smtClean="0"/>
                        <a:t>Title</a:t>
                      </a:r>
                      <a:endParaRPr lang="en-US" b="1" dirty="0"/>
                    </a:p>
                  </a:txBody>
                  <a:tcPr marL="91425" marR="91425" marT="91425" marB="91425">
                    <a:solidFill>
                      <a:srgbClr val="CCCCCC"/>
                    </a:solidFill>
                  </a:tcPr>
                </a:tc>
                <a:tc>
                  <a:txBody>
                    <a:bodyPr/>
                    <a:lstStyle/>
                    <a:p>
                      <a:pPr lvl="0" rtl="0">
                        <a:lnSpc>
                          <a:spcPct val="115000"/>
                        </a:lnSpc>
                        <a:spcBef>
                          <a:spcPts val="0"/>
                        </a:spcBef>
                        <a:buNone/>
                      </a:pPr>
                      <a:r>
                        <a:rPr lang="en-US" b="1" dirty="0" smtClean="0"/>
                        <a:t>ISSN</a:t>
                      </a:r>
                      <a:endParaRPr lang="en-US" b="1" dirty="0"/>
                    </a:p>
                  </a:txBody>
                  <a:tcPr marL="91425" marR="91425" marT="91425" marB="91425">
                    <a:solidFill>
                      <a:srgbClr val="CCCCCC"/>
                    </a:solidFill>
                  </a:tcPr>
                </a:tc>
              </a:tr>
              <a:tr h="708905">
                <a:tc>
                  <a:txBody>
                    <a:bodyPr/>
                    <a:lstStyle/>
                    <a:p>
                      <a:pPr lvl="0" rtl="0">
                        <a:lnSpc>
                          <a:spcPct val="115000"/>
                        </a:lnSpc>
                        <a:spcBef>
                          <a:spcPts val="0"/>
                        </a:spcBef>
                        <a:buNone/>
                      </a:pPr>
                      <a:r>
                        <a:rPr lang="en-US" dirty="0" smtClean="0">
                          <a:latin typeface="+mn-lt"/>
                        </a:rPr>
                        <a:t>70884J</a:t>
                      </a:r>
                      <a:endParaRPr lang="en-US" dirty="0">
                        <a:latin typeface="+mn-lt"/>
                      </a:endParaRPr>
                    </a:p>
                  </a:txBody>
                  <a:tcPr marL="9525" marR="9525" marT="9525" marB="0" anchor="ct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dirty="0" smtClean="0">
                          <a:latin typeface="+mn-lt"/>
                        </a:rPr>
                        <a:t>Nature</a:t>
                      </a:r>
                    </a:p>
                  </a:txBody>
                  <a:tcPr marL="91425" marR="91425" marT="91425" marB="91425"/>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dirty="0" smtClean="0">
                          <a:latin typeface="+mn-lt"/>
                        </a:rPr>
                        <a:t>0028-0836</a:t>
                      </a:r>
                    </a:p>
                  </a:txBody>
                  <a:tcPr marL="9525" marR="9525" marT="9525" marB="0" anchor="ctr"/>
                </a:tc>
              </a:tr>
            </a:tbl>
          </a:graphicData>
        </a:graphic>
      </p:graphicFrame>
      <p:graphicFrame>
        <p:nvGraphicFramePr>
          <p:cNvPr id="7" name="Shape 129"/>
          <p:cNvGraphicFramePr/>
          <p:nvPr>
            <p:extLst>
              <p:ext uri="{D42A27DB-BD31-4B8C-83A1-F6EECF244321}">
                <p14:modId xmlns:p14="http://schemas.microsoft.com/office/powerpoint/2010/main" val="4255898522"/>
              </p:ext>
            </p:extLst>
          </p:nvPr>
        </p:nvGraphicFramePr>
        <p:xfrm>
          <a:off x="304800" y="3886200"/>
          <a:ext cx="8229600" cy="1207223"/>
        </p:xfrm>
        <a:graphic>
          <a:graphicData uri="http://schemas.openxmlformats.org/drawingml/2006/table">
            <a:tbl>
              <a:tblPr>
                <a:noFill/>
              </a:tblPr>
              <a:tblGrid>
                <a:gridCol w="2057400"/>
                <a:gridCol w="2057400"/>
                <a:gridCol w="2057400"/>
                <a:gridCol w="2057400"/>
              </a:tblGrid>
              <a:tr h="434095">
                <a:tc>
                  <a:txBody>
                    <a:bodyPr/>
                    <a:lstStyle/>
                    <a:p>
                      <a:pPr lvl="0" rtl="0">
                        <a:lnSpc>
                          <a:spcPct val="115000"/>
                        </a:lnSpc>
                        <a:spcBef>
                          <a:spcPts val="0"/>
                        </a:spcBef>
                        <a:buNone/>
                      </a:pPr>
                      <a:r>
                        <a:rPr lang="en-US" b="1" dirty="0" smtClean="0"/>
                        <a:t>Local ID</a:t>
                      </a:r>
                      <a:endParaRPr lang="en-US" b="1" dirty="0"/>
                    </a:p>
                  </a:txBody>
                  <a:tcPr marL="91425" marR="91425" marT="91425" marB="91425">
                    <a:solidFill>
                      <a:srgbClr val="CCCCCC"/>
                    </a:solidFill>
                  </a:tcPr>
                </a:tc>
                <a:tc>
                  <a:txBody>
                    <a:bodyPr/>
                    <a:lstStyle/>
                    <a:p>
                      <a:pPr lvl="0" rtl="0">
                        <a:lnSpc>
                          <a:spcPct val="115000"/>
                        </a:lnSpc>
                        <a:spcBef>
                          <a:spcPts val="0"/>
                        </a:spcBef>
                        <a:buNone/>
                      </a:pPr>
                      <a:r>
                        <a:rPr lang="en-US" b="1" dirty="0" smtClean="0"/>
                        <a:t>Title</a:t>
                      </a:r>
                      <a:endParaRPr lang="en-US" b="1" dirty="0"/>
                    </a:p>
                  </a:txBody>
                  <a:tcPr marL="91425" marR="91425" marT="91425" marB="91425">
                    <a:solidFill>
                      <a:srgbClr val="CCCCCC"/>
                    </a:solidFill>
                  </a:tcPr>
                </a:tc>
                <a:tc>
                  <a:txBody>
                    <a:bodyPr/>
                    <a:lstStyle/>
                    <a:p>
                      <a:pPr lvl="0" rtl="0">
                        <a:lnSpc>
                          <a:spcPct val="115000"/>
                        </a:lnSpc>
                        <a:spcBef>
                          <a:spcPts val="0"/>
                        </a:spcBef>
                        <a:buNone/>
                      </a:pPr>
                      <a:r>
                        <a:rPr lang="en-US" b="1" dirty="0" smtClean="0"/>
                        <a:t>ISSN</a:t>
                      </a:r>
                      <a:endParaRPr lang="en-US" b="1" dirty="0"/>
                    </a:p>
                  </a:txBody>
                  <a:tcPr marL="91425" marR="91425" marT="91425" marB="91425">
                    <a:solidFill>
                      <a:srgbClr val="CCCCCC"/>
                    </a:solidFill>
                  </a:tcPr>
                </a:tc>
                <a:tc>
                  <a:txBody>
                    <a:bodyPr/>
                    <a:lstStyle/>
                    <a:p>
                      <a:pPr lvl="0" rtl="0">
                        <a:lnSpc>
                          <a:spcPct val="115000"/>
                        </a:lnSpc>
                        <a:spcBef>
                          <a:spcPts val="0"/>
                        </a:spcBef>
                        <a:buNone/>
                      </a:pPr>
                      <a:r>
                        <a:rPr lang="en-US" b="1" dirty="0" smtClean="0"/>
                        <a:t>Wikidata ID</a:t>
                      </a:r>
                      <a:endParaRPr lang="en-US" b="1" dirty="0"/>
                    </a:p>
                  </a:txBody>
                  <a:tcPr marL="91425" marR="91425" marT="91425" marB="91425">
                    <a:solidFill>
                      <a:srgbClr val="CCCCCC"/>
                    </a:solidFill>
                  </a:tcPr>
                </a:tc>
              </a:tr>
              <a:tr h="708905">
                <a:tc>
                  <a:txBody>
                    <a:bodyPr/>
                    <a:lstStyle/>
                    <a:p>
                      <a:pPr lvl="0" rtl="0">
                        <a:lnSpc>
                          <a:spcPct val="115000"/>
                        </a:lnSpc>
                        <a:spcBef>
                          <a:spcPts val="0"/>
                        </a:spcBef>
                        <a:buNone/>
                      </a:pPr>
                      <a:r>
                        <a:rPr lang="en-US" sz="1800" dirty="0" smtClean="0">
                          <a:latin typeface="+mn-lt"/>
                        </a:rPr>
                        <a:t>70884J</a:t>
                      </a:r>
                      <a:endParaRPr lang="en-US" sz="1800" dirty="0">
                        <a:latin typeface="+mn-lt"/>
                      </a:endParaRPr>
                    </a:p>
                  </a:txBody>
                  <a:tcPr marL="91425" marR="91425" marT="91425" marB="91425" anchor="ct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dirty="0" smtClean="0">
                          <a:latin typeface="+mn-lt"/>
                        </a:rPr>
                        <a:t>Nature</a:t>
                      </a:r>
                    </a:p>
                  </a:txBody>
                  <a:tcPr marL="91425" marR="91425" marT="91425" marB="91425" anchor="ct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dirty="0" smtClean="0">
                          <a:latin typeface="+mn-lt"/>
                        </a:rPr>
                        <a:t>0028-0836</a:t>
                      </a:r>
                    </a:p>
                  </a:txBody>
                  <a:tcPr marL="91425" marR="91425" marT="91425" marB="91425" anchor="ctr"/>
                </a:tc>
                <a:tc>
                  <a:txBody>
                    <a:bodyPr/>
                    <a:lstStyle/>
                    <a:p>
                      <a:pPr lvl="0" algn="l" rtl="0">
                        <a:lnSpc>
                          <a:spcPct val="115000"/>
                        </a:lnSpc>
                        <a:spcBef>
                          <a:spcPts val="0"/>
                        </a:spcBef>
                        <a:buNone/>
                      </a:pPr>
                      <a:r>
                        <a:rPr lang="en-US" sz="1800" b="0" i="0" kern="1200" dirty="0" smtClean="0">
                          <a:solidFill>
                            <a:schemeClr val="tx1"/>
                          </a:solidFill>
                          <a:effectLst/>
                          <a:latin typeface="+mn-lt"/>
                          <a:ea typeface="+mn-ea"/>
                          <a:cs typeface="+mn-cs"/>
                        </a:rPr>
                        <a:t>Q180445</a:t>
                      </a:r>
                      <a:endParaRPr lang="en-US" sz="1800" dirty="0">
                        <a:latin typeface="+mn-lt"/>
                      </a:endParaRPr>
                    </a:p>
                  </a:txBody>
                  <a:tcPr marL="91425" marR="91425" marT="91425" marB="91425" anchor="ctr"/>
                </a:tc>
              </a:tr>
            </a:tbl>
          </a:graphicData>
        </a:graphic>
      </p:graphicFrame>
    </p:spTree>
    <p:extLst>
      <p:ext uri="{BB962C8B-B14F-4D97-AF65-F5344CB8AC3E}">
        <p14:creationId xmlns:p14="http://schemas.microsoft.com/office/powerpoint/2010/main" val="22882414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pPr marL="685800" lvl="0" indent="-457200">
              <a:spcBef>
                <a:spcPts val="0"/>
              </a:spcBef>
              <a:buFont typeface="Arial" pitchFamily="34" charset="0"/>
              <a:buChar char="•"/>
            </a:pPr>
            <a:r>
              <a:rPr lang="en-US" dirty="0" smtClean="0"/>
              <a:t>8,797 journals</a:t>
            </a:r>
          </a:p>
          <a:p>
            <a:pPr marL="0" lvl="0" indent="0">
              <a:spcBef>
                <a:spcPts val="0"/>
              </a:spcBef>
              <a:buNone/>
            </a:pPr>
            <a:endParaRPr lang="en-US" dirty="0"/>
          </a:p>
          <a:p>
            <a:pPr marL="685800" lvl="0" indent="-457200">
              <a:spcBef>
                <a:spcPts val="0"/>
              </a:spcBef>
              <a:buFont typeface="Arial" pitchFamily="34" charset="0"/>
              <a:buChar char="•"/>
            </a:pPr>
            <a:r>
              <a:rPr lang="en-US" dirty="0" smtClean="0"/>
              <a:t>7,331 links to Wikidata</a:t>
            </a:r>
            <a:endParaRPr lang="en-US" dirty="0"/>
          </a:p>
          <a:p>
            <a:pPr lvl="0" indent="0">
              <a:spcBef>
                <a:spcPts val="0"/>
              </a:spcBef>
              <a:buNone/>
            </a:pPr>
            <a:endParaRPr lang="en-US" dirty="0"/>
          </a:p>
          <a:p>
            <a:pPr marL="685800" indent="-457200">
              <a:spcBef>
                <a:spcPts val="0"/>
              </a:spcBef>
              <a:buFont typeface="Arial" pitchFamily="34" charset="0"/>
              <a:buChar char="•"/>
            </a:pPr>
            <a:r>
              <a:rPr lang="en-US" dirty="0" smtClean="0"/>
              <a:t>83%</a:t>
            </a:r>
            <a:endParaRPr lang="en-US" dirty="0"/>
          </a:p>
          <a:p>
            <a:pPr indent="0">
              <a:spcBef>
                <a:spcPts val="0"/>
              </a:spcBef>
              <a:buNone/>
            </a:pPr>
            <a:endParaRPr lang="en-US" dirty="0"/>
          </a:p>
        </p:txBody>
      </p:sp>
    </p:spTree>
    <p:extLst>
      <p:ext uri="{BB962C8B-B14F-4D97-AF65-F5344CB8AC3E}">
        <p14:creationId xmlns:p14="http://schemas.microsoft.com/office/powerpoint/2010/main" val="11933382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CSV to RDF</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414" y="1524000"/>
            <a:ext cx="7369174"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5725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with LDF</a:t>
            </a:r>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1" y="1114454"/>
            <a:ext cx="6551612" cy="4237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bwMode="gray">
          <a:xfrm>
            <a:off x="4648200" y="5715000"/>
            <a:ext cx="3505200" cy="307777"/>
          </a:xfrm>
          <a:prstGeom prst="rect">
            <a:avLst/>
          </a:prstGeom>
          <a:noFill/>
          <a:ln w="9525" algn="ctr">
            <a:noFill/>
            <a:miter lim="800000"/>
            <a:headEnd/>
            <a:tailEnd/>
          </a:ln>
        </p:spPr>
        <p:txBody>
          <a:bodyPr wrap="square" lIns="45720" rIns="45720" rtlCol="0">
            <a:spAutoFit/>
          </a:bodyPr>
          <a:lstStyle/>
          <a:p>
            <a:pPr marL="169863" indent="-169863">
              <a:buClr>
                <a:schemeClr val="tx2"/>
              </a:buClr>
              <a:buFontTx/>
              <a:buChar char="•"/>
            </a:pPr>
            <a:endParaRPr lang="en-US" sz="1400" dirty="0"/>
          </a:p>
        </p:txBody>
      </p:sp>
      <p:sp>
        <p:nvSpPr>
          <p:cNvPr id="5" name="Shape 30"/>
          <p:cNvSpPr txBox="1">
            <a:spLocks/>
          </p:cNvSpPr>
          <p:nvPr/>
        </p:nvSpPr>
        <p:spPr bwMode="auto">
          <a:xfrm>
            <a:off x="4419600" y="5464188"/>
            <a:ext cx="4376099" cy="80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100" tIns="38100" rIns="38100" bIns="38100" numCol="1" anchor="t" anchorCtr="0" compatLnSpc="1">
            <a:prstTxWarp prst="textNoShape">
              <a:avLst/>
            </a:prstTxWarp>
            <a:noAutofit/>
          </a:bodyPr>
          <a:lstStyle>
            <a:lvl1pPr marL="228600" indent="-228600" algn="l" rtl="0" eaLnBrk="1" fontAlgn="base" hangingPunct="1">
              <a:spcBef>
                <a:spcPct val="50000"/>
              </a:spcBef>
              <a:spcAft>
                <a:spcPct val="0"/>
              </a:spcAft>
              <a:buClr>
                <a:schemeClr val="tx2"/>
              </a:buClr>
              <a:buChar char="•"/>
              <a:defRPr lang="en-US" sz="2400" kern="1200" dirty="0">
                <a:solidFill>
                  <a:schemeClr val="tx1"/>
                </a:solidFill>
                <a:latin typeface="Arial" charset="0"/>
                <a:ea typeface="+mn-ea"/>
                <a:cs typeface="+mn-cs"/>
              </a:defRPr>
            </a:lvl1pPr>
            <a:lvl2pPr marL="287338" indent="-285750" algn="l" rtl="0" eaLnBrk="1" fontAlgn="base" hangingPunct="1">
              <a:spcBef>
                <a:spcPct val="50000"/>
              </a:spcBef>
              <a:spcAft>
                <a:spcPct val="0"/>
              </a:spcAft>
              <a:buChar char="•"/>
              <a:defRPr lang="en-US" sz="2000" kern="1200" dirty="0" smtClean="0">
                <a:solidFill>
                  <a:schemeClr val="tx1"/>
                </a:solidFill>
                <a:latin typeface="Arial" charset="0"/>
                <a:ea typeface="+mn-ea"/>
                <a:cs typeface="+mn-cs"/>
              </a:defRPr>
            </a:lvl2pPr>
            <a:lvl3pPr marL="569913" indent="-280988" algn="l" rtl="0" eaLnBrk="1" fontAlgn="base" hangingPunct="1">
              <a:spcBef>
                <a:spcPct val="30000"/>
              </a:spcBef>
              <a:spcAft>
                <a:spcPct val="0"/>
              </a:spcAft>
              <a:buFont typeface="Arial" charset="0"/>
              <a:buChar char="–"/>
              <a:defRPr lang="en-US" sz="1800" kern="1200" dirty="0" smtClean="0">
                <a:solidFill>
                  <a:schemeClr val="tx1"/>
                </a:solidFill>
                <a:latin typeface="Arial" charset="0"/>
                <a:ea typeface="+mn-ea"/>
                <a:cs typeface="+mn-cs"/>
              </a:defRPr>
            </a:lvl3pPr>
            <a:lvl4pPr marL="852488" indent="-280988" algn="l" rtl="0" eaLnBrk="1" fontAlgn="base" hangingPunct="1">
              <a:spcBef>
                <a:spcPct val="25000"/>
              </a:spcBef>
              <a:spcAft>
                <a:spcPct val="0"/>
              </a:spcAft>
              <a:buChar char="•"/>
              <a:defRPr lang="en-US" sz="1600" kern="1200" dirty="0" smtClean="0">
                <a:solidFill>
                  <a:schemeClr val="tx1"/>
                </a:solidFill>
                <a:latin typeface="Arial" charset="0"/>
                <a:ea typeface="+mn-ea"/>
                <a:cs typeface="+mn-cs"/>
              </a:defRPr>
            </a:lvl4pPr>
            <a:lvl5pPr marL="1135063" indent="-280988" algn="l" rtl="0" eaLnBrk="1" fontAlgn="base" hangingPunct="1">
              <a:spcBef>
                <a:spcPct val="20000"/>
              </a:spcBef>
              <a:spcAft>
                <a:spcPct val="20000"/>
              </a:spcAft>
              <a:buFont typeface="Arial" charset="0"/>
              <a:buChar char="–"/>
              <a:defRPr lang="en-US" sz="1400" kern="1200" dirty="0">
                <a:solidFill>
                  <a:schemeClr val="tx1"/>
                </a:solidFill>
                <a:latin typeface="Arial" charset="0"/>
                <a:ea typeface="+mn-ea"/>
                <a:cs typeface="+mn-cs"/>
              </a:defRPr>
            </a:lvl5pPr>
            <a:lvl6pPr marL="1592263" indent="-280988" algn="l" rtl="0" eaLnBrk="1" fontAlgn="base" hangingPunct="1">
              <a:spcBef>
                <a:spcPct val="20000"/>
              </a:spcBef>
              <a:spcAft>
                <a:spcPct val="20000"/>
              </a:spcAft>
              <a:buFont typeface="Arial" charset="0"/>
              <a:buChar char="–"/>
              <a:defRPr sz="1600">
                <a:solidFill>
                  <a:schemeClr val="tx1"/>
                </a:solidFill>
                <a:latin typeface="+mn-lt"/>
              </a:defRPr>
            </a:lvl6pPr>
            <a:lvl7pPr marL="2049463" indent="-280988" algn="l" rtl="0" eaLnBrk="1" fontAlgn="base" hangingPunct="1">
              <a:spcBef>
                <a:spcPct val="20000"/>
              </a:spcBef>
              <a:spcAft>
                <a:spcPct val="20000"/>
              </a:spcAft>
              <a:buFont typeface="Arial" charset="0"/>
              <a:buChar char="–"/>
              <a:defRPr sz="1600">
                <a:solidFill>
                  <a:schemeClr val="tx1"/>
                </a:solidFill>
                <a:latin typeface="+mn-lt"/>
              </a:defRPr>
            </a:lvl7pPr>
            <a:lvl8pPr marL="2506663" indent="-280988" algn="l" rtl="0" eaLnBrk="1" fontAlgn="base" hangingPunct="1">
              <a:spcBef>
                <a:spcPct val="20000"/>
              </a:spcBef>
              <a:spcAft>
                <a:spcPct val="20000"/>
              </a:spcAft>
              <a:buFont typeface="Arial" charset="0"/>
              <a:buChar char="–"/>
              <a:defRPr sz="1600">
                <a:solidFill>
                  <a:schemeClr val="tx1"/>
                </a:solidFill>
                <a:latin typeface="+mn-lt"/>
              </a:defRPr>
            </a:lvl8pPr>
            <a:lvl9pPr marL="2963863" indent="-280988" algn="l" rtl="0" eaLnBrk="1" fontAlgn="base" hangingPunct="1">
              <a:spcBef>
                <a:spcPct val="20000"/>
              </a:spcBef>
              <a:spcAft>
                <a:spcPct val="20000"/>
              </a:spcAft>
              <a:buFont typeface="Arial" charset="0"/>
              <a:buChar char="–"/>
              <a:defRPr sz="1600">
                <a:solidFill>
                  <a:schemeClr val="tx1"/>
                </a:solidFill>
                <a:latin typeface="+mn-lt"/>
              </a:defRPr>
            </a:lvl9pPr>
          </a:lstStyle>
          <a:p>
            <a:pPr>
              <a:lnSpc>
                <a:spcPct val="150000"/>
              </a:lnSpc>
              <a:spcBef>
                <a:spcPts val="0"/>
              </a:spcBef>
              <a:spcAft>
                <a:spcPts val="0"/>
              </a:spcAft>
              <a:buFontTx/>
              <a:buNone/>
            </a:pPr>
            <a:r>
              <a:rPr lang="en-US" sz="1800" dirty="0">
                <a:latin typeface="+mn-lt"/>
              </a:rPr>
              <a:t>https://ldf-vivo.herokuapp.com/journals</a:t>
            </a:r>
          </a:p>
        </p:txBody>
      </p:sp>
    </p:spTree>
    <p:extLst>
      <p:ext uri="{BB962C8B-B14F-4D97-AF65-F5344CB8AC3E}">
        <p14:creationId xmlns:p14="http://schemas.microsoft.com/office/powerpoint/2010/main" val="26050821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Tying it together</a:t>
            </a:r>
            <a:endParaRPr lang="en-US" dirty="0"/>
          </a:p>
        </p:txBody>
      </p:sp>
      <p:pic>
        <p:nvPicPr>
          <p:cNvPr id="5122" name="Picture 2" descr="C:\Users\u6031761\Documents\Drive\projects\c4lib\images\js-integr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943" y="0"/>
            <a:ext cx="5334000" cy="651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9710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Abstract</a:t>
            </a:r>
          </a:p>
        </p:txBody>
      </p:sp>
      <p:sp>
        <p:nvSpPr>
          <p:cNvPr id="5" name="Content Placeholder 4"/>
          <p:cNvSpPr>
            <a:spLocks noGrp="1"/>
          </p:cNvSpPr>
          <p:nvPr>
            <p:ph idx="1"/>
          </p:nvPr>
        </p:nvSpPr>
        <p:spPr/>
        <p:txBody>
          <a:bodyPr/>
          <a:lstStyle/>
          <a:p>
            <a:pPr marL="0" indent="0">
              <a:buNone/>
            </a:pPr>
            <a:r>
              <a:rPr lang="en-US" sz="1800" dirty="0"/>
              <a:t>Libraries, archives, and museums have begun publishing Linked Open Data (LOD). Yet for many technical teams working in these organizations, the path towards implementing tools or services that both benefit users and utilize LOD remains elusive or out of reach. This talk will walk the audience through identifying and creating a useful, lightweight "identity hub" of academic journals. It will cover interlinking multiple sources of data and publishing as LOD using a Linked Data Fragments (LDF) server, and embedding useful contextual information in existing web pages. All data and code used to produce the "identity hub" will be shared. The principles of interlinking and publishing will be applicable to other types of data</a:t>
            </a:r>
            <a:r>
              <a:rPr lang="en-US" sz="1800" dirty="0" smtClean="0"/>
              <a:t>.</a:t>
            </a:r>
            <a:endParaRPr lang="en-US" sz="1800" dirty="0"/>
          </a:p>
          <a:p>
            <a:pPr marL="0" indent="0">
              <a:buNone/>
            </a:pPr>
            <a:endParaRPr lang="en-US" dirty="0"/>
          </a:p>
        </p:txBody>
      </p:sp>
    </p:spTree>
    <p:extLst>
      <p:ext uri="{BB962C8B-B14F-4D97-AF65-F5344CB8AC3E}">
        <p14:creationId xmlns:p14="http://schemas.microsoft.com/office/powerpoint/2010/main" val="2297100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Tying it together</a:t>
            </a:r>
            <a:endParaRPr lang="en-US" dirty="0"/>
          </a:p>
        </p:txBody>
      </p:sp>
      <p:pic>
        <p:nvPicPr>
          <p:cNvPr id="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5125" y="1291312"/>
            <a:ext cx="8413750" cy="436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bwMode="gray">
          <a:xfrm>
            <a:off x="3810000" y="6019800"/>
            <a:ext cx="4267200" cy="400110"/>
          </a:xfrm>
          <a:prstGeom prst="rect">
            <a:avLst/>
          </a:prstGeom>
          <a:noFill/>
          <a:ln w="9525" algn="ctr">
            <a:noFill/>
            <a:miter lim="800000"/>
            <a:headEnd/>
            <a:tailEnd/>
          </a:ln>
        </p:spPr>
        <p:txBody>
          <a:bodyPr wrap="square" lIns="45720" rIns="45720" rtlCol="0">
            <a:spAutoFit/>
          </a:bodyPr>
          <a:lstStyle/>
          <a:p>
            <a:pPr>
              <a:buClr>
                <a:schemeClr val="tx2"/>
              </a:buClr>
            </a:pPr>
            <a:r>
              <a:rPr lang="en-US" sz="2000" dirty="0" smtClean="0">
                <a:hlinkClick r:id="rId4"/>
              </a:rPr>
              <a:t>https://jsfiddle.net/lawlesst/n5pLx38j/</a:t>
            </a:r>
            <a:endParaRPr lang="en-US" sz="2000" dirty="0"/>
          </a:p>
        </p:txBody>
      </p:sp>
    </p:spTree>
    <p:extLst>
      <p:ext uri="{BB962C8B-B14F-4D97-AF65-F5344CB8AC3E}">
        <p14:creationId xmlns:p14="http://schemas.microsoft.com/office/powerpoint/2010/main" val="40836476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the Hub</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295400"/>
            <a:ext cx="6181725"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bwMode="gray">
          <a:xfrm>
            <a:off x="914400" y="3657600"/>
            <a:ext cx="6858000" cy="830997"/>
          </a:xfrm>
          <a:prstGeom prst="rect">
            <a:avLst/>
          </a:prstGeom>
          <a:noFill/>
          <a:ln w="9525" algn="ctr">
            <a:noFill/>
            <a:miter lim="800000"/>
            <a:headEnd/>
            <a:tailEnd/>
          </a:ln>
        </p:spPr>
        <p:txBody>
          <a:bodyPr wrap="square" lIns="45720" rIns="45720" rtlCol="0">
            <a:spAutoFit/>
          </a:bodyPr>
          <a:lstStyle/>
          <a:p>
            <a:pPr marL="169863" indent="-169863">
              <a:buClr>
                <a:schemeClr val="tx2"/>
              </a:buClr>
              <a:buFontTx/>
              <a:buChar char="•"/>
            </a:pPr>
            <a:r>
              <a:rPr lang="en-US" sz="2400" dirty="0" smtClean="0"/>
              <a:t>Match with peers</a:t>
            </a:r>
          </a:p>
          <a:p>
            <a:pPr marL="169863" indent="-169863">
              <a:buClr>
                <a:schemeClr val="tx2"/>
              </a:buClr>
              <a:buFontTx/>
              <a:buChar char="•"/>
            </a:pPr>
            <a:r>
              <a:rPr lang="en-US" sz="2400" dirty="0" smtClean="0"/>
              <a:t>Share widgets/services</a:t>
            </a:r>
            <a:endParaRPr lang="en-US" sz="2400" dirty="0"/>
          </a:p>
        </p:txBody>
      </p:sp>
    </p:spTree>
    <p:extLst>
      <p:ext uri="{BB962C8B-B14F-4D97-AF65-F5344CB8AC3E}">
        <p14:creationId xmlns:p14="http://schemas.microsoft.com/office/powerpoint/2010/main" val="4187532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idx="1"/>
          </p:nvPr>
        </p:nvSpPr>
        <p:spPr/>
        <p:txBody>
          <a:bodyPr/>
          <a:lstStyle/>
          <a:p>
            <a:r>
              <a:rPr lang="en-US" dirty="0" smtClean="0"/>
              <a:t>Python</a:t>
            </a:r>
          </a:p>
          <a:p>
            <a:pPr lvl="2"/>
            <a:r>
              <a:rPr lang="en-US" dirty="0" err="1" smtClean="0"/>
              <a:t>RDFLib</a:t>
            </a:r>
            <a:r>
              <a:rPr lang="en-US" dirty="0" smtClean="0"/>
              <a:t>, </a:t>
            </a:r>
            <a:r>
              <a:rPr lang="en-US" dirty="0" err="1" smtClean="0"/>
              <a:t>csvkit</a:t>
            </a:r>
            <a:r>
              <a:rPr lang="en-US" dirty="0" smtClean="0"/>
              <a:t>, </a:t>
            </a:r>
            <a:r>
              <a:rPr lang="en-US" dirty="0" err="1" smtClean="0"/>
              <a:t>petl</a:t>
            </a:r>
            <a:r>
              <a:rPr lang="en-US" dirty="0" smtClean="0"/>
              <a:t>, </a:t>
            </a:r>
            <a:r>
              <a:rPr lang="en-US" dirty="0" err="1" smtClean="0"/>
              <a:t>fuzzywuzzy</a:t>
            </a:r>
            <a:endParaRPr lang="en-US" dirty="0"/>
          </a:p>
          <a:p>
            <a:r>
              <a:rPr lang="en-US" dirty="0"/>
              <a:t>Karma </a:t>
            </a:r>
            <a:r>
              <a:rPr lang="en-US" dirty="0" smtClean="0"/>
              <a:t>http://usc-isi-i2.github.io/karma</a:t>
            </a:r>
            <a:r>
              <a:rPr lang="en-US" dirty="0"/>
              <a:t>/</a:t>
            </a:r>
            <a:endParaRPr lang="en-US" dirty="0" smtClean="0"/>
          </a:p>
          <a:p>
            <a:pPr lvl="2"/>
            <a:r>
              <a:rPr lang="en-US" dirty="0" smtClean="0"/>
              <a:t>Graphical, ontology mapping, data integration, sophisticated.</a:t>
            </a:r>
          </a:p>
          <a:p>
            <a:r>
              <a:rPr lang="en-US" dirty="0" smtClean="0"/>
              <a:t>Linked </a:t>
            </a:r>
            <a:r>
              <a:rPr lang="en-US" dirty="0"/>
              <a:t>Data </a:t>
            </a:r>
            <a:r>
              <a:rPr lang="en-US" dirty="0" smtClean="0"/>
              <a:t>Fragments http://linkeddatafragments.org</a:t>
            </a:r>
          </a:p>
          <a:p>
            <a:pPr lvl="2"/>
            <a:r>
              <a:rPr lang="en-US" dirty="0" smtClean="0"/>
              <a:t>Low cost of serving data, modern framework, works in the browser.</a:t>
            </a:r>
            <a:endParaRPr lang="en-US" dirty="0"/>
          </a:p>
          <a:p>
            <a:r>
              <a:rPr lang="en-US" dirty="0" smtClean="0"/>
              <a:t>VIVO as </a:t>
            </a:r>
            <a:r>
              <a:rPr lang="en-US" dirty="0"/>
              <a:t>a platform http://vivoweb.org</a:t>
            </a:r>
          </a:p>
          <a:p>
            <a:pPr lvl="2"/>
            <a:r>
              <a:rPr lang="en-US" dirty="0" smtClean="0"/>
              <a:t>Triple store manager, ontology </a:t>
            </a:r>
            <a:r>
              <a:rPr lang="en-US" dirty="0"/>
              <a:t>editor, instance editor, </a:t>
            </a:r>
            <a:r>
              <a:rPr lang="en-US" dirty="0" smtClean="0"/>
              <a:t>user accounts, </a:t>
            </a:r>
            <a:r>
              <a:rPr lang="en-US" dirty="0" err="1" smtClean="0"/>
              <a:t>Solr</a:t>
            </a:r>
            <a:r>
              <a:rPr lang="en-US" dirty="0" smtClean="0"/>
              <a:t> </a:t>
            </a:r>
            <a:r>
              <a:rPr lang="en-US" dirty="0"/>
              <a:t>search </a:t>
            </a:r>
            <a:r>
              <a:rPr lang="en-US" dirty="0" smtClean="0"/>
              <a:t>index of triples, Refine reconciliation endpoint. </a:t>
            </a:r>
            <a:endParaRPr lang="en-US" dirty="0"/>
          </a:p>
        </p:txBody>
      </p:sp>
    </p:spTree>
    <p:extLst>
      <p:ext uri="{BB962C8B-B14F-4D97-AF65-F5344CB8AC3E}">
        <p14:creationId xmlns:p14="http://schemas.microsoft.com/office/powerpoint/2010/main" val="32157854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Future Directions</a:t>
            </a: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dirty="0" smtClean="0"/>
              <a:t>Share reconciliation techniques and tools</a:t>
            </a:r>
          </a:p>
          <a:p>
            <a:r>
              <a:rPr lang="en-US" dirty="0" smtClean="0"/>
              <a:t>Reusable services and widgets (Web components)</a:t>
            </a:r>
          </a:p>
          <a:p>
            <a:r>
              <a:rPr lang="en-US" dirty="0" smtClean="0"/>
              <a:t>Expansion to other identity types</a:t>
            </a:r>
          </a:p>
          <a:p>
            <a:r>
              <a:rPr lang="en-US" dirty="0" smtClean="0"/>
              <a:t>More Hubs</a:t>
            </a:r>
          </a:p>
          <a:p>
            <a:pPr marL="1588" lvl="1" indent="0">
              <a:buNone/>
            </a:pPr>
            <a:endParaRPr lang="en-US" dirty="0"/>
          </a:p>
        </p:txBody>
      </p:sp>
    </p:spTree>
    <p:extLst>
      <p:ext uri="{BB962C8B-B14F-4D97-AF65-F5344CB8AC3E}">
        <p14:creationId xmlns:p14="http://schemas.microsoft.com/office/powerpoint/2010/main" val="8817309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a:t>
            </a:r>
            <a:endParaRPr lang="en-US" dirty="0"/>
          </a:p>
        </p:txBody>
      </p:sp>
      <p:pic>
        <p:nvPicPr>
          <p:cNvPr id="4" name="Content Placeholder 3" descr="C:\Users\u6031761\Documents\Drive\projects\c4lib\images\future hubs.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43000" y="1219200"/>
            <a:ext cx="6807758" cy="3719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0465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Your Own Identity Hub</a:t>
            </a:r>
            <a:endParaRPr lang="en-US" dirty="0"/>
          </a:p>
        </p:txBody>
      </p:sp>
      <p:sp>
        <p:nvSpPr>
          <p:cNvPr id="3" name="Content Placeholder 2"/>
          <p:cNvSpPr>
            <a:spLocks noGrp="1"/>
          </p:cNvSpPr>
          <p:nvPr>
            <p:ph idx="1"/>
          </p:nvPr>
        </p:nvSpPr>
        <p:spPr/>
        <p:txBody>
          <a:bodyPr/>
          <a:lstStyle/>
          <a:p>
            <a:r>
              <a:rPr lang="en-US" dirty="0" smtClean="0"/>
              <a:t>Thank you</a:t>
            </a:r>
          </a:p>
          <a:p>
            <a:r>
              <a:rPr lang="en-US" dirty="0"/>
              <a:t>Demo hub: </a:t>
            </a:r>
            <a:r>
              <a:rPr lang="en-US" dirty="0">
                <a:hlinkClick r:id="rId3"/>
              </a:rPr>
              <a:t>https://ldf-vivo.herokuapp.com</a:t>
            </a:r>
            <a:r>
              <a:rPr lang="en-US" dirty="0" smtClean="0">
                <a:hlinkClick r:id="rId3"/>
              </a:rPr>
              <a:t>/</a:t>
            </a:r>
            <a:endParaRPr lang="en-US" dirty="0" smtClean="0"/>
          </a:p>
          <a:p>
            <a:r>
              <a:rPr lang="en-US" dirty="0"/>
              <a:t>Sample code: </a:t>
            </a:r>
            <a:r>
              <a:rPr lang="en-US" dirty="0">
                <a:hlinkClick r:id="rId4"/>
              </a:rPr>
              <a:t>https://</a:t>
            </a:r>
            <a:r>
              <a:rPr lang="en-US" dirty="0" smtClean="0">
                <a:hlinkClick r:id="rId4"/>
              </a:rPr>
              <a:t>github.com/lawlesst/c4l16-idhub</a:t>
            </a:r>
            <a:endParaRPr lang="en-US" dirty="0" smtClean="0"/>
          </a:p>
          <a:p>
            <a:r>
              <a:rPr lang="en-US" dirty="0" smtClean="0"/>
              <a:t>Here for the remainder of the conference</a:t>
            </a:r>
          </a:p>
          <a:p>
            <a:r>
              <a:rPr lang="en-US" dirty="0" smtClean="0"/>
              <a:t>Visit Thomson Reuters table during breaks to discuss this or how you can use Web of Science APIs in your projects</a:t>
            </a:r>
          </a:p>
          <a:p>
            <a:r>
              <a:rPr lang="en-US" dirty="0" smtClean="0"/>
              <a:t>Contact information: ted.lawless@thomsonreuters.com</a:t>
            </a:r>
            <a:endParaRPr lang="en-US" dirty="0"/>
          </a:p>
        </p:txBody>
      </p:sp>
    </p:spTree>
    <p:extLst>
      <p:ext uri="{BB962C8B-B14F-4D97-AF65-F5344CB8AC3E}">
        <p14:creationId xmlns:p14="http://schemas.microsoft.com/office/powerpoint/2010/main" val="15878340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interlink?</a:t>
            </a:r>
            <a:endParaRPr lang="en-US" dirty="0"/>
          </a:p>
        </p:txBody>
      </p:sp>
      <p:sp>
        <p:nvSpPr>
          <p:cNvPr id="4" name="Content Placeholder 3"/>
          <p:cNvSpPr>
            <a:spLocks noGrp="1"/>
          </p:cNvSpPr>
          <p:nvPr>
            <p:ph idx="1"/>
          </p:nvPr>
        </p:nvSpPr>
        <p:spPr/>
        <p:txBody>
          <a:bodyPr/>
          <a:lstStyle/>
          <a:p>
            <a:pPr marL="685800" lvl="0" indent="-457200">
              <a:spcBef>
                <a:spcPts val="0"/>
              </a:spcBef>
              <a:buFont typeface="Arial" pitchFamily="34" charset="0"/>
              <a:buChar char="•"/>
            </a:pPr>
            <a:r>
              <a:rPr lang="en-US" dirty="0"/>
              <a:t>Reuse existing, more authoritative and comprehensive data </a:t>
            </a:r>
          </a:p>
          <a:p>
            <a:pPr marL="457200" lvl="0" indent="-457200">
              <a:spcBef>
                <a:spcPts val="0"/>
              </a:spcBef>
              <a:buFont typeface="Arial" pitchFamily="34" charset="0"/>
              <a:buChar char="•"/>
            </a:pPr>
            <a:endParaRPr lang="en-US" dirty="0"/>
          </a:p>
          <a:p>
            <a:pPr marL="685800" lvl="0" indent="-457200">
              <a:spcBef>
                <a:spcPts val="0"/>
              </a:spcBef>
              <a:buFont typeface="Arial" pitchFamily="34" charset="0"/>
              <a:buChar char="•"/>
            </a:pPr>
            <a:r>
              <a:rPr lang="en-US" dirty="0"/>
              <a:t>Enrich local presentation</a:t>
            </a:r>
          </a:p>
          <a:p>
            <a:pPr marL="457200" lvl="0" indent="-457200">
              <a:spcBef>
                <a:spcPts val="0"/>
              </a:spcBef>
              <a:buFont typeface="Arial" pitchFamily="34" charset="0"/>
              <a:buChar char="•"/>
            </a:pPr>
            <a:endParaRPr lang="en-US" dirty="0"/>
          </a:p>
          <a:p>
            <a:pPr marL="685800" lvl="0" indent="-457200">
              <a:spcBef>
                <a:spcPts val="0"/>
              </a:spcBef>
              <a:buFont typeface="Arial" pitchFamily="34" charset="0"/>
              <a:buChar char="•"/>
            </a:pPr>
            <a:r>
              <a:rPr lang="en-US" dirty="0"/>
              <a:t>Make future, unknown uses possible</a:t>
            </a:r>
          </a:p>
        </p:txBody>
      </p:sp>
    </p:spTree>
    <p:extLst>
      <p:ext uri="{BB962C8B-B14F-4D97-AF65-F5344CB8AC3E}">
        <p14:creationId xmlns:p14="http://schemas.microsoft.com/office/powerpoint/2010/main" val="600692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CSV to RDF</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76400"/>
            <a:ext cx="81057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8557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Observations </a:t>
            </a:r>
          </a:p>
          <a:p>
            <a:r>
              <a:rPr lang="en-US" dirty="0" smtClean="0"/>
              <a:t>Work through an example</a:t>
            </a:r>
          </a:p>
          <a:p>
            <a:r>
              <a:rPr lang="en-US" dirty="0" smtClean="0"/>
              <a:t>Show an integration</a:t>
            </a:r>
          </a:p>
          <a:p>
            <a:r>
              <a:rPr lang="en-US" dirty="0" smtClean="0"/>
              <a:t>Talk about tools</a:t>
            </a:r>
          </a:p>
          <a:p>
            <a:r>
              <a:rPr lang="en-US" dirty="0" smtClean="0"/>
              <a:t>Suggest future directions</a:t>
            </a:r>
            <a:endParaRPr lang="en-US" dirty="0"/>
          </a:p>
        </p:txBody>
      </p:sp>
    </p:spTree>
    <p:extLst>
      <p:ext uri="{BB962C8B-B14F-4D97-AF65-F5344CB8AC3E}">
        <p14:creationId xmlns:p14="http://schemas.microsoft.com/office/powerpoint/2010/main" val="32137600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Motivation</a:t>
            </a:r>
            <a:endParaRPr lang="en-US" dirty="0"/>
          </a:p>
        </p:txBody>
      </p:sp>
      <p:sp>
        <p:nvSpPr>
          <p:cNvPr id="3" name="TextBox 2"/>
          <p:cNvSpPr txBox="1"/>
          <p:nvPr/>
        </p:nvSpPr>
        <p:spPr bwMode="gray">
          <a:xfrm>
            <a:off x="304800" y="1219200"/>
            <a:ext cx="7010400" cy="1169551"/>
          </a:xfrm>
          <a:prstGeom prst="rect">
            <a:avLst/>
          </a:prstGeom>
          <a:noFill/>
          <a:ln w="9525" algn="ctr">
            <a:noFill/>
            <a:miter lim="800000"/>
            <a:headEnd/>
            <a:tailEnd/>
          </a:ln>
        </p:spPr>
        <p:txBody>
          <a:bodyPr wrap="square" lIns="45720" rIns="45720" rtlCol="0">
            <a:spAutoFit/>
          </a:bodyPr>
          <a:lstStyle/>
          <a:p>
            <a:pPr>
              <a:buClr>
                <a:schemeClr val="tx2"/>
              </a:buClr>
            </a:pPr>
            <a:r>
              <a:rPr lang="en-US" sz="1400" b="1" dirty="0"/>
              <a:t>The Semantic Web isn't just about putting data on the web. It is about making links, so that a person or machine can explore the web of data.  With linked data, when you have some of it, you can find other, related, data</a:t>
            </a:r>
            <a:r>
              <a:rPr lang="en-US" sz="1400" b="1" dirty="0" smtClean="0"/>
              <a:t>.</a:t>
            </a:r>
          </a:p>
          <a:p>
            <a:pPr algn="r">
              <a:buClr>
                <a:schemeClr val="tx2"/>
              </a:buClr>
            </a:pPr>
            <a:r>
              <a:rPr lang="en-US" sz="1400" dirty="0" smtClean="0"/>
              <a:t>Tim Berners-Lee, Linked Data, 2006.</a:t>
            </a:r>
          </a:p>
          <a:p>
            <a:pPr algn="r">
              <a:buClr>
                <a:schemeClr val="tx2"/>
              </a:buClr>
            </a:pPr>
            <a:r>
              <a:rPr lang="en-US" sz="1400" dirty="0"/>
              <a:t>https://www.w3.org/DesignIssues/LinkedData.html</a:t>
            </a:r>
          </a:p>
        </p:txBody>
      </p:sp>
      <p:pic>
        <p:nvPicPr>
          <p:cNvPr id="6" name="Shape 31"/>
          <p:cNvPicPr preferRelativeResize="0"/>
          <p:nvPr/>
        </p:nvPicPr>
        <p:blipFill>
          <a:blip r:embed="rId3">
            <a:alphaModFix/>
          </a:blip>
          <a:stretch>
            <a:fillRect/>
          </a:stretch>
        </p:blipFill>
        <p:spPr>
          <a:xfrm>
            <a:off x="1676400" y="2590800"/>
            <a:ext cx="6756402" cy="2590802"/>
          </a:xfrm>
          <a:prstGeom prst="rect">
            <a:avLst/>
          </a:prstGeom>
          <a:noFill/>
          <a:ln>
            <a:noFill/>
          </a:ln>
        </p:spPr>
      </p:pic>
      <p:sp>
        <p:nvSpPr>
          <p:cNvPr id="8" name="Shape 30"/>
          <p:cNvSpPr txBox="1">
            <a:spLocks/>
          </p:cNvSpPr>
          <p:nvPr/>
        </p:nvSpPr>
        <p:spPr bwMode="auto">
          <a:xfrm>
            <a:off x="4894903" y="5105400"/>
            <a:ext cx="3537899" cy="80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100" tIns="38100" rIns="38100" bIns="38100" numCol="1" anchor="t" anchorCtr="0" compatLnSpc="1">
            <a:prstTxWarp prst="textNoShape">
              <a:avLst/>
            </a:prstTxWarp>
            <a:noAutofit/>
          </a:bodyPr>
          <a:lstStyle>
            <a:lvl1pPr marL="228600" indent="-228600" algn="l" rtl="0" eaLnBrk="1" fontAlgn="base" hangingPunct="1">
              <a:spcBef>
                <a:spcPct val="50000"/>
              </a:spcBef>
              <a:spcAft>
                <a:spcPct val="0"/>
              </a:spcAft>
              <a:buClr>
                <a:schemeClr val="tx2"/>
              </a:buClr>
              <a:buChar char="•"/>
              <a:defRPr lang="en-US" sz="2400" kern="1200" dirty="0">
                <a:solidFill>
                  <a:schemeClr val="tx1"/>
                </a:solidFill>
                <a:latin typeface="Arial" charset="0"/>
                <a:ea typeface="+mn-ea"/>
                <a:cs typeface="+mn-cs"/>
              </a:defRPr>
            </a:lvl1pPr>
            <a:lvl2pPr marL="287338" indent="-285750" algn="l" rtl="0" eaLnBrk="1" fontAlgn="base" hangingPunct="1">
              <a:spcBef>
                <a:spcPct val="50000"/>
              </a:spcBef>
              <a:spcAft>
                <a:spcPct val="0"/>
              </a:spcAft>
              <a:buChar char="•"/>
              <a:defRPr lang="en-US" sz="2000" kern="1200" dirty="0" smtClean="0">
                <a:solidFill>
                  <a:schemeClr val="tx1"/>
                </a:solidFill>
                <a:latin typeface="Arial" charset="0"/>
                <a:ea typeface="+mn-ea"/>
                <a:cs typeface="+mn-cs"/>
              </a:defRPr>
            </a:lvl2pPr>
            <a:lvl3pPr marL="569913" indent="-280988" algn="l" rtl="0" eaLnBrk="1" fontAlgn="base" hangingPunct="1">
              <a:spcBef>
                <a:spcPct val="30000"/>
              </a:spcBef>
              <a:spcAft>
                <a:spcPct val="0"/>
              </a:spcAft>
              <a:buFont typeface="Arial" charset="0"/>
              <a:buChar char="–"/>
              <a:defRPr lang="en-US" sz="1800" kern="1200" dirty="0" smtClean="0">
                <a:solidFill>
                  <a:schemeClr val="tx1"/>
                </a:solidFill>
                <a:latin typeface="Arial" charset="0"/>
                <a:ea typeface="+mn-ea"/>
                <a:cs typeface="+mn-cs"/>
              </a:defRPr>
            </a:lvl3pPr>
            <a:lvl4pPr marL="852488" indent="-280988" algn="l" rtl="0" eaLnBrk="1" fontAlgn="base" hangingPunct="1">
              <a:spcBef>
                <a:spcPct val="25000"/>
              </a:spcBef>
              <a:spcAft>
                <a:spcPct val="0"/>
              </a:spcAft>
              <a:buChar char="•"/>
              <a:defRPr lang="en-US" sz="1600" kern="1200" dirty="0" smtClean="0">
                <a:solidFill>
                  <a:schemeClr val="tx1"/>
                </a:solidFill>
                <a:latin typeface="Arial" charset="0"/>
                <a:ea typeface="+mn-ea"/>
                <a:cs typeface="+mn-cs"/>
              </a:defRPr>
            </a:lvl4pPr>
            <a:lvl5pPr marL="1135063" indent="-280988" algn="l" rtl="0" eaLnBrk="1" fontAlgn="base" hangingPunct="1">
              <a:spcBef>
                <a:spcPct val="20000"/>
              </a:spcBef>
              <a:spcAft>
                <a:spcPct val="20000"/>
              </a:spcAft>
              <a:buFont typeface="Arial" charset="0"/>
              <a:buChar char="–"/>
              <a:defRPr lang="en-US" sz="1400" kern="1200" dirty="0">
                <a:solidFill>
                  <a:schemeClr val="tx1"/>
                </a:solidFill>
                <a:latin typeface="Arial" charset="0"/>
                <a:ea typeface="+mn-ea"/>
                <a:cs typeface="+mn-cs"/>
              </a:defRPr>
            </a:lvl5pPr>
            <a:lvl6pPr marL="1592263" indent="-280988" algn="l" rtl="0" eaLnBrk="1" fontAlgn="base" hangingPunct="1">
              <a:spcBef>
                <a:spcPct val="20000"/>
              </a:spcBef>
              <a:spcAft>
                <a:spcPct val="20000"/>
              </a:spcAft>
              <a:buFont typeface="Arial" charset="0"/>
              <a:buChar char="–"/>
              <a:defRPr sz="1600">
                <a:solidFill>
                  <a:schemeClr val="tx1"/>
                </a:solidFill>
                <a:latin typeface="+mn-lt"/>
              </a:defRPr>
            </a:lvl6pPr>
            <a:lvl7pPr marL="2049463" indent="-280988" algn="l" rtl="0" eaLnBrk="1" fontAlgn="base" hangingPunct="1">
              <a:spcBef>
                <a:spcPct val="20000"/>
              </a:spcBef>
              <a:spcAft>
                <a:spcPct val="20000"/>
              </a:spcAft>
              <a:buFont typeface="Arial" charset="0"/>
              <a:buChar char="–"/>
              <a:defRPr sz="1600">
                <a:solidFill>
                  <a:schemeClr val="tx1"/>
                </a:solidFill>
                <a:latin typeface="+mn-lt"/>
              </a:defRPr>
            </a:lvl7pPr>
            <a:lvl8pPr marL="2506663" indent="-280988" algn="l" rtl="0" eaLnBrk="1" fontAlgn="base" hangingPunct="1">
              <a:spcBef>
                <a:spcPct val="20000"/>
              </a:spcBef>
              <a:spcAft>
                <a:spcPct val="20000"/>
              </a:spcAft>
              <a:buFont typeface="Arial" charset="0"/>
              <a:buChar char="–"/>
              <a:defRPr sz="1600">
                <a:solidFill>
                  <a:schemeClr val="tx1"/>
                </a:solidFill>
                <a:latin typeface="+mn-lt"/>
              </a:defRPr>
            </a:lvl8pPr>
            <a:lvl9pPr marL="2963863" indent="-280988" algn="l" rtl="0" eaLnBrk="1" fontAlgn="base" hangingPunct="1">
              <a:spcBef>
                <a:spcPct val="20000"/>
              </a:spcBef>
              <a:spcAft>
                <a:spcPct val="20000"/>
              </a:spcAft>
              <a:buFont typeface="Arial" charset="0"/>
              <a:buChar char="–"/>
              <a:defRPr sz="1600">
                <a:solidFill>
                  <a:schemeClr val="tx1"/>
                </a:solidFill>
                <a:latin typeface="+mn-lt"/>
              </a:defRPr>
            </a:lvl9pPr>
          </a:lstStyle>
          <a:p>
            <a:pPr>
              <a:lnSpc>
                <a:spcPct val="150000"/>
              </a:lnSpc>
              <a:spcBef>
                <a:spcPts val="0"/>
              </a:spcBef>
              <a:spcAft>
                <a:spcPts val="0"/>
              </a:spcAft>
              <a:buFontTx/>
              <a:buNone/>
            </a:pPr>
            <a:r>
              <a:rPr lang="en-US" sz="1800" dirty="0" smtClean="0">
                <a:latin typeface="+mn-lt"/>
              </a:rPr>
              <a:t>http://5stardata.info/</a:t>
            </a:r>
            <a:endParaRPr lang="en-US" sz="1800" dirty="0">
              <a:latin typeface="+mn-lt"/>
            </a:endParaRPr>
          </a:p>
        </p:txBody>
      </p:sp>
    </p:spTree>
    <p:extLst>
      <p:ext uri="{BB962C8B-B14F-4D97-AF65-F5344CB8AC3E}">
        <p14:creationId xmlns:p14="http://schemas.microsoft.com/office/powerpoint/2010/main" val="23372312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Motivation </a:t>
            </a:r>
            <a:r>
              <a:rPr lang="en-US" dirty="0" smtClean="0"/>
              <a:t>– experience with VIVO</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352" y="1142999"/>
            <a:ext cx="7298627"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descr="C:\Users\u6031761\Documents\Drive\projects\c4lib\images\vivo-web-large-v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3000" y="4946195"/>
            <a:ext cx="2187724" cy="914400"/>
          </a:xfrm>
          <a:prstGeom prst="rect">
            <a:avLst/>
          </a:prstGeom>
          <a:noFill/>
          <a:extLst>
            <a:ext uri="{909E8E84-426E-40DD-AFC4-6F175D3DCCD1}">
              <a14:hiddenFill xmlns:a14="http://schemas.microsoft.com/office/drawing/2010/main">
                <a:solidFill>
                  <a:srgbClr val="FFFFFF"/>
                </a:solidFill>
              </a14:hiddenFill>
            </a:ext>
          </a:extLst>
        </p:spPr>
      </p:pic>
      <p:sp>
        <p:nvSpPr>
          <p:cNvPr id="6" name="Shape 30"/>
          <p:cNvSpPr txBox="1">
            <a:spLocks/>
          </p:cNvSpPr>
          <p:nvPr/>
        </p:nvSpPr>
        <p:spPr bwMode="auto">
          <a:xfrm>
            <a:off x="5257800" y="5299414"/>
            <a:ext cx="3537899" cy="80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100" tIns="38100" rIns="38100" bIns="38100" numCol="1" anchor="t" anchorCtr="0" compatLnSpc="1">
            <a:prstTxWarp prst="textNoShape">
              <a:avLst/>
            </a:prstTxWarp>
            <a:noAutofit/>
          </a:bodyPr>
          <a:lstStyle>
            <a:lvl1pPr marL="228600" indent="-228600" algn="l" rtl="0" eaLnBrk="1" fontAlgn="base" hangingPunct="1">
              <a:spcBef>
                <a:spcPct val="50000"/>
              </a:spcBef>
              <a:spcAft>
                <a:spcPct val="0"/>
              </a:spcAft>
              <a:buClr>
                <a:schemeClr val="tx2"/>
              </a:buClr>
              <a:buChar char="•"/>
              <a:defRPr lang="en-US" sz="2400" kern="1200" dirty="0">
                <a:solidFill>
                  <a:schemeClr val="tx1"/>
                </a:solidFill>
                <a:latin typeface="Arial" charset="0"/>
                <a:ea typeface="+mn-ea"/>
                <a:cs typeface="+mn-cs"/>
              </a:defRPr>
            </a:lvl1pPr>
            <a:lvl2pPr marL="287338" indent="-285750" algn="l" rtl="0" eaLnBrk="1" fontAlgn="base" hangingPunct="1">
              <a:spcBef>
                <a:spcPct val="50000"/>
              </a:spcBef>
              <a:spcAft>
                <a:spcPct val="0"/>
              </a:spcAft>
              <a:buChar char="•"/>
              <a:defRPr lang="en-US" sz="2000" kern="1200" dirty="0" smtClean="0">
                <a:solidFill>
                  <a:schemeClr val="tx1"/>
                </a:solidFill>
                <a:latin typeface="Arial" charset="0"/>
                <a:ea typeface="+mn-ea"/>
                <a:cs typeface="+mn-cs"/>
              </a:defRPr>
            </a:lvl2pPr>
            <a:lvl3pPr marL="569913" indent="-280988" algn="l" rtl="0" eaLnBrk="1" fontAlgn="base" hangingPunct="1">
              <a:spcBef>
                <a:spcPct val="30000"/>
              </a:spcBef>
              <a:spcAft>
                <a:spcPct val="0"/>
              </a:spcAft>
              <a:buFont typeface="Arial" charset="0"/>
              <a:buChar char="–"/>
              <a:defRPr lang="en-US" sz="1800" kern="1200" dirty="0" smtClean="0">
                <a:solidFill>
                  <a:schemeClr val="tx1"/>
                </a:solidFill>
                <a:latin typeface="Arial" charset="0"/>
                <a:ea typeface="+mn-ea"/>
                <a:cs typeface="+mn-cs"/>
              </a:defRPr>
            </a:lvl3pPr>
            <a:lvl4pPr marL="852488" indent="-280988" algn="l" rtl="0" eaLnBrk="1" fontAlgn="base" hangingPunct="1">
              <a:spcBef>
                <a:spcPct val="25000"/>
              </a:spcBef>
              <a:spcAft>
                <a:spcPct val="0"/>
              </a:spcAft>
              <a:buChar char="•"/>
              <a:defRPr lang="en-US" sz="1600" kern="1200" dirty="0" smtClean="0">
                <a:solidFill>
                  <a:schemeClr val="tx1"/>
                </a:solidFill>
                <a:latin typeface="Arial" charset="0"/>
                <a:ea typeface="+mn-ea"/>
                <a:cs typeface="+mn-cs"/>
              </a:defRPr>
            </a:lvl4pPr>
            <a:lvl5pPr marL="1135063" indent="-280988" algn="l" rtl="0" eaLnBrk="1" fontAlgn="base" hangingPunct="1">
              <a:spcBef>
                <a:spcPct val="20000"/>
              </a:spcBef>
              <a:spcAft>
                <a:spcPct val="20000"/>
              </a:spcAft>
              <a:buFont typeface="Arial" charset="0"/>
              <a:buChar char="–"/>
              <a:defRPr lang="en-US" sz="1400" kern="1200" dirty="0">
                <a:solidFill>
                  <a:schemeClr val="tx1"/>
                </a:solidFill>
                <a:latin typeface="Arial" charset="0"/>
                <a:ea typeface="+mn-ea"/>
                <a:cs typeface="+mn-cs"/>
              </a:defRPr>
            </a:lvl5pPr>
            <a:lvl6pPr marL="1592263" indent="-280988" algn="l" rtl="0" eaLnBrk="1" fontAlgn="base" hangingPunct="1">
              <a:spcBef>
                <a:spcPct val="20000"/>
              </a:spcBef>
              <a:spcAft>
                <a:spcPct val="20000"/>
              </a:spcAft>
              <a:buFont typeface="Arial" charset="0"/>
              <a:buChar char="–"/>
              <a:defRPr sz="1600">
                <a:solidFill>
                  <a:schemeClr val="tx1"/>
                </a:solidFill>
                <a:latin typeface="+mn-lt"/>
              </a:defRPr>
            </a:lvl6pPr>
            <a:lvl7pPr marL="2049463" indent="-280988" algn="l" rtl="0" eaLnBrk="1" fontAlgn="base" hangingPunct="1">
              <a:spcBef>
                <a:spcPct val="20000"/>
              </a:spcBef>
              <a:spcAft>
                <a:spcPct val="20000"/>
              </a:spcAft>
              <a:buFont typeface="Arial" charset="0"/>
              <a:buChar char="–"/>
              <a:defRPr sz="1600">
                <a:solidFill>
                  <a:schemeClr val="tx1"/>
                </a:solidFill>
                <a:latin typeface="+mn-lt"/>
              </a:defRPr>
            </a:lvl7pPr>
            <a:lvl8pPr marL="2506663" indent="-280988" algn="l" rtl="0" eaLnBrk="1" fontAlgn="base" hangingPunct="1">
              <a:spcBef>
                <a:spcPct val="20000"/>
              </a:spcBef>
              <a:spcAft>
                <a:spcPct val="20000"/>
              </a:spcAft>
              <a:buFont typeface="Arial" charset="0"/>
              <a:buChar char="–"/>
              <a:defRPr sz="1600">
                <a:solidFill>
                  <a:schemeClr val="tx1"/>
                </a:solidFill>
                <a:latin typeface="+mn-lt"/>
              </a:defRPr>
            </a:lvl8pPr>
            <a:lvl9pPr marL="2963863" indent="-280988" algn="l" rtl="0" eaLnBrk="1" fontAlgn="base" hangingPunct="1">
              <a:spcBef>
                <a:spcPct val="20000"/>
              </a:spcBef>
              <a:spcAft>
                <a:spcPct val="20000"/>
              </a:spcAft>
              <a:buFont typeface="Arial" charset="0"/>
              <a:buChar char="–"/>
              <a:defRPr sz="1600">
                <a:solidFill>
                  <a:schemeClr val="tx1"/>
                </a:solidFill>
                <a:latin typeface="+mn-lt"/>
              </a:defRPr>
            </a:lvl9pPr>
          </a:lstStyle>
          <a:p>
            <a:pPr>
              <a:lnSpc>
                <a:spcPct val="150000"/>
              </a:lnSpc>
              <a:spcBef>
                <a:spcPts val="0"/>
              </a:spcBef>
              <a:spcAft>
                <a:spcPts val="0"/>
              </a:spcAft>
              <a:buFontTx/>
              <a:buNone/>
            </a:pPr>
            <a:r>
              <a:rPr lang="en-US" sz="1800" dirty="0" smtClean="0">
                <a:latin typeface="+mn-lt"/>
              </a:rPr>
              <a:t>http://vivoweb.org</a:t>
            </a:r>
            <a:endParaRPr lang="en-US" sz="1800" dirty="0">
              <a:latin typeface="+mn-lt"/>
            </a:endParaRPr>
          </a:p>
        </p:txBody>
      </p:sp>
    </p:spTree>
    <p:extLst>
      <p:ext uri="{BB962C8B-B14F-4D97-AF65-F5344CB8AC3E}">
        <p14:creationId xmlns:p14="http://schemas.microsoft.com/office/powerpoint/2010/main" val="2107320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Data</a:t>
            </a:r>
            <a:endParaRPr lang="en-US" dirty="0"/>
          </a:p>
        </p:txBody>
      </p:sp>
      <p:pic>
        <p:nvPicPr>
          <p:cNvPr id="5" name="Shape 31"/>
          <p:cNvPicPr preferRelativeResize="0"/>
          <p:nvPr/>
        </p:nvPicPr>
        <p:blipFill>
          <a:blip r:embed="rId3">
            <a:alphaModFix/>
          </a:blip>
          <a:stretch>
            <a:fillRect/>
          </a:stretch>
        </p:blipFill>
        <p:spPr>
          <a:xfrm>
            <a:off x="964223" y="1524000"/>
            <a:ext cx="6756402" cy="2590802"/>
          </a:xfrm>
          <a:prstGeom prst="rect">
            <a:avLst/>
          </a:prstGeom>
          <a:noFill/>
          <a:ln>
            <a:noFill/>
          </a:ln>
        </p:spPr>
      </p:pic>
      <p:sp>
        <p:nvSpPr>
          <p:cNvPr id="7" name="Left Arrow 6"/>
          <p:cNvSpPr/>
          <p:nvPr/>
        </p:nvSpPr>
        <p:spPr bwMode="gray">
          <a:xfrm>
            <a:off x="5410200" y="3581400"/>
            <a:ext cx="2971800" cy="457200"/>
          </a:xfrm>
          <a:prstGeom prst="leftArrow">
            <a:avLst/>
          </a:prstGeom>
          <a:solidFill>
            <a:schemeClr val="accent6"/>
          </a:solidFill>
          <a:ln w="9525" algn="ctr">
            <a:noFill/>
            <a:miter lim="800000"/>
            <a:headEnd/>
            <a:tailEnd/>
          </a:ln>
        </p:spPr>
        <p:txBody>
          <a:bodyPr lIns="92075" tIns="46038" rIns="92075" bIns="46038" rtlCol="0" anchor="ctr"/>
          <a:lstStyle/>
          <a:p>
            <a:pPr algn="ctr" eaLnBrk="0" hangingPunct="0">
              <a:spcBef>
                <a:spcPct val="0"/>
              </a:spcBef>
            </a:pPr>
            <a:endParaRPr lang="en-US" sz="1400" b="1">
              <a:solidFill>
                <a:schemeClr val="bg1"/>
              </a:solidFill>
            </a:endParaRPr>
          </a:p>
        </p:txBody>
      </p:sp>
      <p:sp>
        <p:nvSpPr>
          <p:cNvPr id="6" name="Shape 30"/>
          <p:cNvSpPr txBox="1">
            <a:spLocks/>
          </p:cNvSpPr>
          <p:nvPr/>
        </p:nvSpPr>
        <p:spPr bwMode="auto">
          <a:xfrm>
            <a:off x="4844101" y="5029200"/>
            <a:ext cx="3537899" cy="80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100" tIns="38100" rIns="38100" bIns="38100" numCol="1" anchor="t" anchorCtr="0" compatLnSpc="1">
            <a:prstTxWarp prst="textNoShape">
              <a:avLst/>
            </a:prstTxWarp>
            <a:noAutofit/>
          </a:bodyPr>
          <a:lstStyle>
            <a:lvl1pPr marL="228600" indent="-228600" algn="l" rtl="0" eaLnBrk="1" fontAlgn="base" hangingPunct="1">
              <a:spcBef>
                <a:spcPct val="50000"/>
              </a:spcBef>
              <a:spcAft>
                <a:spcPct val="0"/>
              </a:spcAft>
              <a:buClr>
                <a:schemeClr val="tx2"/>
              </a:buClr>
              <a:buChar char="•"/>
              <a:defRPr lang="en-US" sz="2400" kern="1200" dirty="0">
                <a:solidFill>
                  <a:schemeClr val="tx1"/>
                </a:solidFill>
                <a:latin typeface="Arial" charset="0"/>
                <a:ea typeface="+mn-ea"/>
                <a:cs typeface="+mn-cs"/>
              </a:defRPr>
            </a:lvl1pPr>
            <a:lvl2pPr marL="287338" indent="-285750" algn="l" rtl="0" eaLnBrk="1" fontAlgn="base" hangingPunct="1">
              <a:spcBef>
                <a:spcPct val="50000"/>
              </a:spcBef>
              <a:spcAft>
                <a:spcPct val="0"/>
              </a:spcAft>
              <a:buChar char="•"/>
              <a:defRPr lang="en-US" sz="2000" kern="1200" dirty="0" smtClean="0">
                <a:solidFill>
                  <a:schemeClr val="tx1"/>
                </a:solidFill>
                <a:latin typeface="Arial" charset="0"/>
                <a:ea typeface="+mn-ea"/>
                <a:cs typeface="+mn-cs"/>
              </a:defRPr>
            </a:lvl2pPr>
            <a:lvl3pPr marL="569913" indent="-280988" algn="l" rtl="0" eaLnBrk="1" fontAlgn="base" hangingPunct="1">
              <a:spcBef>
                <a:spcPct val="30000"/>
              </a:spcBef>
              <a:spcAft>
                <a:spcPct val="0"/>
              </a:spcAft>
              <a:buFont typeface="Arial" charset="0"/>
              <a:buChar char="–"/>
              <a:defRPr lang="en-US" sz="1800" kern="1200" dirty="0" smtClean="0">
                <a:solidFill>
                  <a:schemeClr val="tx1"/>
                </a:solidFill>
                <a:latin typeface="Arial" charset="0"/>
                <a:ea typeface="+mn-ea"/>
                <a:cs typeface="+mn-cs"/>
              </a:defRPr>
            </a:lvl3pPr>
            <a:lvl4pPr marL="852488" indent="-280988" algn="l" rtl="0" eaLnBrk="1" fontAlgn="base" hangingPunct="1">
              <a:spcBef>
                <a:spcPct val="25000"/>
              </a:spcBef>
              <a:spcAft>
                <a:spcPct val="0"/>
              </a:spcAft>
              <a:buChar char="•"/>
              <a:defRPr lang="en-US" sz="1600" kern="1200" dirty="0" smtClean="0">
                <a:solidFill>
                  <a:schemeClr val="tx1"/>
                </a:solidFill>
                <a:latin typeface="Arial" charset="0"/>
                <a:ea typeface="+mn-ea"/>
                <a:cs typeface="+mn-cs"/>
              </a:defRPr>
            </a:lvl4pPr>
            <a:lvl5pPr marL="1135063" indent="-280988" algn="l" rtl="0" eaLnBrk="1" fontAlgn="base" hangingPunct="1">
              <a:spcBef>
                <a:spcPct val="20000"/>
              </a:spcBef>
              <a:spcAft>
                <a:spcPct val="20000"/>
              </a:spcAft>
              <a:buFont typeface="Arial" charset="0"/>
              <a:buChar char="–"/>
              <a:defRPr lang="en-US" sz="1400" kern="1200" dirty="0">
                <a:solidFill>
                  <a:schemeClr val="tx1"/>
                </a:solidFill>
                <a:latin typeface="Arial" charset="0"/>
                <a:ea typeface="+mn-ea"/>
                <a:cs typeface="+mn-cs"/>
              </a:defRPr>
            </a:lvl5pPr>
            <a:lvl6pPr marL="1592263" indent="-280988" algn="l" rtl="0" eaLnBrk="1" fontAlgn="base" hangingPunct="1">
              <a:spcBef>
                <a:spcPct val="20000"/>
              </a:spcBef>
              <a:spcAft>
                <a:spcPct val="20000"/>
              </a:spcAft>
              <a:buFont typeface="Arial" charset="0"/>
              <a:buChar char="–"/>
              <a:defRPr sz="1600">
                <a:solidFill>
                  <a:schemeClr val="tx1"/>
                </a:solidFill>
                <a:latin typeface="+mn-lt"/>
              </a:defRPr>
            </a:lvl6pPr>
            <a:lvl7pPr marL="2049463" indent="-280988" algn="l" rtl="0" eaLnBrk="1" fontAlgn="base" hangingPunct="1">
              <a:spcBef>
                <a:spcPct val="20000"/>
              </a:spcBef>
              <a:spcAft>
                <a:spcPct val="20000"/>
              </a:spcAft>
              <a:buFont typeface="Arial" charset="0"/>
              <a:buChar char="–"/>
              <a:defRPr sz="1600">
                <a:solidFill>
                  <a:schemeClr val="tx1"/>
                </a:solidFill>
                <a:latin typeface="+mn-lt"/>
              </a:defRPr>
            </a:lvl7pPr>
            <a:lvl8pPr marL="2506663" indent="-280988" algn="l" rtl="0" eaLnBrk="1" fontAlgn="base" hangingPunct="1">
              <a:spcBef>
                <a:spcPct val="20000"/>
              </a:spcBef>
              <a:spcAft>
                <a:spcPct val="20000"/>
              </a:spcAft>
              <a:buFont typeface="Arial" charset="0"/>
              <a:buChar char="–"/>
              <a:defRPr sz="1600">
                <a:solidFill>
                  <a:schemeClr val="tx1"/>
                </a:solidFill>
                <a:latin typeface="+mn-lt"/>
              </a:defRPr>
            </a:lvl8pPr>
            <a:lvl9pPr marL="2963863" indent="-280988" algn="l" rtl="0" eaLnBrk="1" fontAlgn="base" hangingPunct="1">
              <a:spcBef>
                <a:spcPct val="20000"/>
              </a:spcBef>
              <a:spcAft>
                <a:spcPct val="20000"/>
              </a:spcAft>
              <a:buFont typeface="Arial" charset="0"/>
              <a:buChar char="–"/>
              <a:defRPr sz="1600">
                <a:solidFill>
                  <a:schemeClr val="tx1"/>
                </a:solidFill>
                <a:latin typeface="+mn-lt"/>
              </a:defRPr>
            </a:lvl9pPr>
          </a:lstStyle>
          <a:p>
            <a:pPr>
              <a:lnSpc>
                <a:spcPct val="150000"/>
              </a:lnSpc>
              <a:spcBef>
                <a:spcPts val="0"/>
              </a:spcBef>
              <a:spcAft>
                <a:spcPts val="0"/>
              </a:spcAft>
              <a:buFontTx/>
              <a:buNone/>
            </a:pPr>
            <a:r>
              <a:rPr lang="en-US" sz="1800" dirty="0" smtClean="0">
                <a:latin typeface="+mn-lt"/>
              </a:rPr>
              <a:t>http://5stardata.info/</a:t>
            </a:r>
            <a:endParaRPr lang="en-US" sz="1800" dirty="0">
              <a:latin typeface="+mn-lt"/>
            </a:endParaRPr>
          </a:p>
        </p:txBody>
      </p:sp>
    </p:spTree>
    <p:extLst>
      <p:ext uri="{BB962C8B-B14F-4D97-AF65-F5344CB8AC3E}">
        <p14:creationId xmlns:p14="http://schemas.microsoft.com/office/powerpoint/2010/main" val="911246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hasn’t this happened?</a:t>
            </a:r>
            <a:endParaRPr lang="en-US" dirty="0"/>
          </a:p>
        </p:txBody>
      </p:sp>
      <p:sp>
        <p:nvSpPr>
          <p:cNvPr id="4" name="Content Placeholder 3"/>
          <p:cNvSpPr>
            <a:spLocks noGrp="1"/>
          </p:cNvSpPr>
          <p:nvPr>
            <p:ph idx="1"/>
          </p:nvPr>
        </p:nvSpPr>
        <p:spPr>
          <a:xfrm>
            <a:off x="365125" y="1752600"/>
            <a:ext cx="8413750" cy="4006850"/>
          </a:xfrm>
        </p:spPr>
        <p:txBody>
          <a:bodyPr/>
          <a:lstStyle/>
          <a:p>
            <a:pPr marL="685800" lvl="0" indent="-457200">
              <a:spcBef>
                <a:spcPts val="0"/>
              </a:spcBef>
              <a:buFont typeface="Arial" pitchFamily="34" charset="0"/>
              <a:buChar char="•"/>
            </a:pPr>
            <a:r>
              <a:rPr lang="en-US" dirty="0" smtClean="0"/>
              <a:t>It’s difficult and time consuming</a:t>
            </a:r>
          </a:p>
          <a:p>
            <a:pPr lvl="0" indent="0">
              <a:spcBef>
                <a:spcPts val="0"/>
              </a:spcBef>
              <a:buNone/>
            </a:pPr>
            <a:endParaRPr lang="en-US" dirty="0" smtClean="0"/>
          </a:p>
          <a:p>
            <a:pPr marL="685800" lvl="0" indent="-457200">
              <a:spcBef>
                <a:spcPts val="0"/>
              </a:spcBef>
              <a:buFont typeface="Arial" pitchFamily="34" charset="0"/>
              <a:buChar char="•"/>
            </a:pPr>
            <a:r>
              <a:rPr lang="en-US" dirty="0" smtClean="0"/>
              <a:t>Often no clear, immediate benefit</a:t>
            </a:r>
          </a:p>
          <a:p>
            <a:pPr marL="457200" lvl="0" indent="-457200">
              <a:spcBef>
                <a:spcPts val="0"/>
              </a:spcBef>
              <a:buFont typeface="Arial" pitchFamily="34" charset="0"/>
              <a:buChar char="•"/>
            </a:pPr>
            <a:endParaRPr lang="en-US" dirty="0"/>
          </a:p>
          <a:p>
            <a:pPr marL="685800" lvl="0" indent="-457200">
              <a:spcBef>
                <a:spcPts val="0"/>
              </a:spcBef>
              <a:buFont typeface="Arial" pitchFamily="34" charset="0"/>
              <a:buChar char="•"/>
            </a:pPr>
            <a:r>
              <a:rPr lang="en-US" dirty="0" smtClean="0"/>
              <a:t>Overwhelming</a:t>
            </a:r>
            <a:endParaRPr lang="en-US" dirty="0"/>
          </a:p>
          <a:p>
            <a:pPr marL="0" indent="0">
              <a:buNone/>
            </a:pPr>
            <a:endParaRPr lang="en-US" dirty="0" smtClean="0"/>
          </a:p>
        </p:txBody>
      </p:sp>
    </p:spTree>
    <p:extLst>
      <p:ext uri="{BB962C8B-B14F-4D97-AF65-F5344CB8AC3E}">
        <p14:creationId xmlns:p14="http://schemas.microsoft.com/office/powerpoint/2010/main" val="12319754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u6031761\Documents\Drive\projects\c4lib\lod-clou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2162" y="381000"/>
            <a:ext cx="7620000" cy="49946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bwMode="gray">
          <a:xfrm>
            <a:off x="2438400" y="5715000"/>
            <a:ext cx="6324600" cy="523220"/>
          </a:xfrm>
          <a:prstGeom prst="rect">
            <a:avLst/>
          </a:prstGeom>
          <a:noFill/>
          <a:ln w="9525" algn="ctr">
            <a:noFill/>
            <a:miter lim="800000"/>
            <a:headEnd/>
            <a:tailEnd/>
          </a:ln>
        </p:spPr>
        <p:txBody>
          <a:bodyPr wrap="square" lIns="45720" rIns="45720" rtlCol="0">
            <a:spAutoFit/>
          </a:bodyPr>
          <a:lstStyle/>
          <a:p>
            <a:pPr>
              <a:buClr>
                <a:schemeClr val="tx2"/>
              </a:buClr>
            </a:pPr>
            <a:r>
              <a:rPr lang="en-US" sz="1400" dirty="0"/>
              <a:t>"Linking Open Data cloud diagram 2014, by Max </a:t>
            </a:r>
            <a:r>
              <a:rPr lang="en-US" sz="1400" dirty="0" err="1"/>
              <a:t>Schmachtenberg</a:t>
            </a:r>
            <a:r>
              <a:rPr lang="en-US" sz="1400" dirty="0"/>
              <a:t>, Christian </a:t>
            </a:r>
            <a:r>
              <a:rPr lang="en-US" sz="1400" dirty="0" err="1"/>
              <a:t>Bizer</a:t>
            </a:r>
            <a:r>
              <a:rPr lang="en-US" sz="1400" dirty="0"/>
              <a:t>, </a:t>
            </a:r>
            <a:r>
              <a:rPr lang="en-US" sz="1400" dirty="0" err="1"/>
              <a:t>Anja</a:t>
            </a:r>
            <a:r>
              <a:rPr lang="en-US" sz="1400" dirty="0"/>
              <a:t> </a:t>
            </a:r>
            <a:r>
              <a:rPr lang="en-US" sz="1400" dirty="0" err="1"/>
              <a:t>Jentzsch</a:t>
            </a:r>
            <a:r>
              <a:rPr lang="en-US" sz="1400" dirty="0"/>
              <a:t> and Richard </a:t>
            </a:r>
            <a:r>
              <a:rPr lang="en-US" sz="1400" dirty="0" err="1"/>
              <a:t>Cyganiak</a:t>
            </a:r>
            <a:r>
              <a:rPr lang="en-US" sz="1400" dirty="0"/>
              <a:t>. http://lod-cloud.net/"</a:t>
            </a:r>
          </a:p>
        </p:txBody>
      </p:sp>
    </p:spTree>
    <p:extLst>
      <p:ext uri="{BB962C8B-B14F-4D97-AF65-F5344CB8AC3E}">
        <p14:creationId xmlns:p14="http://schemas.microsoft.com/office/powerpoint/2010/main" val="1141175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Current state</a:t>
            </a:r>
            <a:endParaRPr lang="en-US" dirty="0"/>
          </a:p>
        </p:txBody>
      </p:sp>
      <p:pic>
        <p:nvPicPr>
          <p:cNvPr id="12290" name="Picture 2" descr="C:\Users\u6031761\Documents\Drive\projects\c4lib\images\unlinked-app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1524000"/>
            <a:ext cx="6858000" cy="268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54685"/>
      </p:ext>
    </p:extLst>
  </p:cSld>
  <p:clrMapOvr>
    <a:masterClrMapping/>
  </p:clrMapOvr>
  <p:timing>
    <p:tnLst>
      <p:par>
        <p:cTn id="1" dur="indefinite" restart="never" nodeType="tmRoot"/>
      </p:par>
    </p:tnLst>
  </p:timing>
</p:sld>
</file>

<file path=ppt/theme/theme1.xml><?xml version="1.0" encoding="utf-8"?>
<a:theme xmlns:a="http://schemas.openxmlformats.org/drawingml/2006/main" name="Standard Template">
  <a:themeElements>
    <a:clrScheme name="Custom 7">
      <a:dk1>
        <a:srgbClr val="4B4B4B"/>
      </a:dk1>
      <a:lt1>
        <a:srgbClr val="FFFFFF"/>
      </a:lt1>
      <a:dk2>
        <a:srgbClr val="FF9100"/>
      </a:dk2>
      <a:lt2>
        <a:srgbClr val="828282"/>
      </a:lt2>
      <a:accent1>
        <a:srgbClr val="005A84"/>
      </a:accent1>
      <a:accent2>
        <a:srgbClr val="46166B"/>
      </a:accent2>
      <a:accent3>
        <a:srgbClr val="A00000"/>
      </a:accent3>
      <a:accent4>
        <a:srgbClr val="397C2B"/>
      </a:accent4>
      <a:accent5>
        <a:srgbClr val="FFB400"/>
      </a:accent5>
      <a:accent6>
        <a:srgbClr val="0083BF"/>
      </a:accent6>
      <a:hlink>
        <a:srgbClr val="766C62"/>
      </a:hlink>
      <a:folHlink>
        <a:srgbClr val="BABABA"/>
      </a:folHlink>
    </a:clrScheme>
    <a:fontScheme name="tr_general_use_template_05-01-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6"/>
        </a:solidFill>
        <a:ln w="9525" algn="ctr">
          <a:noFill/>
          <a:miter lim="800000"/>
          <a:headEnd/>
          <a:tailEnd/>
        </a:ln>
      </a:spPr>
      <a:bodyPr lIns="92075" tIns="46038" rIns="92075" bIns="46038" anchor="ctr"/>
      <a:lstStyle>
        <a:defPPr algn="ctr" eaLnBrk="0" hangingPunct="0">
          <a:spcBef>
            <a:spcPct val="0"/>
          </a:spcBef>
          <a:defRPr sz="1400" b="1">
            <a:solidFill>
              <a:schemeClr val="bg1"/>
            </a:solidFill>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txDef>
      <a:spPr bwMode="gray">
        <a:noFill/>
        <a:ln w="9525" algn="ctr">
          <a:noFill/>
          <a:miter lim="800000"/>
          <a:headEnd/>
          <a:tailEnd/>
        </a:ln>
      </a:spPr>
      <a:bodyPr lIns="45720" rIns="45720">
        <a:spAutoFit/>
      </a:bodyPr>
      <a:lstStyle>
        <a:defPPr marL="169863" indent="-169863">
          <a:buClr>
            <a:schemeClr val="tx2"/>
          </a:buClr>
          <a:buFontTx/>
          <a:buChar char="•"/>
          <a:defRPr sz="1400" dirty="0"/>
        </a:defPPr>
      </a:lstStyle>
    </a:txDef>
  </a:objectDefaults>
  <a:extraClrSchemeLst>
    <a:extraClrScheme>
      <a:clrScheme name="tr_general_use_template_05-01-08 1">
        <a:dk1>
          <a:srgbClr val="666666"/>
        </a:dk1>
        <a:lt1>
          <a:srgbClr val="FFFFFF"/>
        </a:lt1>
        <a:dk2>
          <a:srgbClr val="FF8000"/>
        </a:dk2>
        <a:lt2>
          <a:srgbClr val="BABABA"/>
        </a:lt2>
        <a:accent1>
          <a:srgbClr val="FF8000"/>
        </a:accent1>
        <a:accent2>
          <a:srgbClr val="DC0A0A"/>
        </a:accent2>
        <a:accent3>
          <a:srgbClr val="FFFFFF"/>
        </a:accent3>
        <a:accent4>
          <a:srgbClr val="565656"/>
        </a:accent4>
        <a:accent5>
          <a:srgbClr val="FFC0AA"/>
        </a:accent5>
        <a:accent6>
          <a:srgbClr val="C70808"/>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tr_general_use_template_05-01-08 2">
        <a:dk1>
          <a:srgbClr val="666666"/>
        </a:dk1>
        <a:lt1>
          <a:srgbClr val="FFFFFF"/>
        </a:lt1>
        <a:dk2>
          <a:srgbClr val="FF8000"/>
        </a:dk2>
        <a:lt2>
          <a:srgbClr val="A0968C"/>
        </a:lt2>
        <a:accent1>
          <a:srgbClr val="005A84"/>
        </a:accent1>
        <a:accent2>
          <a:srgbClr val="6234A4"/>
        </a:accent2>
        <a:accent3>
          <a:srgbClr val="FFFFFF"/>
        </a:accent3>
        <a:accent4>
          <a:srgbClr val="565656"/>
        </a:accent4>
        <a:accent5>
          <a:srgbClr val="AAB5C2"/>
        </a:accent5>
        <a:accent6>
          <a:srgbClr val="582E94"/>
        </a:accent6>
        <a:hlink>
          <a:srgbClr val="828282"/>
        </a:hlink>
        <a:folHlink>
          <a:srgbClr val="BABABA"/>
        </a:folHlink>
      </a:clrScheme>
      <a:clrMap bg1="lt1" tx1="dk1" bg2="lt2" tx2="dk2" accent1="accent1" accent2="accent2" accent3="accent3" accent4="accent4" accent5="accent5" accent6="accent6" hlink="hlink" folHlink="folHlink"/>
    </a:extraClrScheme>
    <a:extraClrScheme>
      <a:clrScheme name="tr_general_use_template_05-01-08 3">
        <a:dk1>
          <a:srgbClr val="666666"/>
        </a:dk1>
        <a:lt1>
          <a:srgbClr val="FFFFFF"/>
        </a:lt1>
        <a:dk2>
          <a:srgbClr val="FF8000"/>
        </a:dk2>
        <a:lt2>
          <a:srgbClr val="BABABA"/>
        </a:lt2>
        <a:accent1>
          <a:srgbClr val="78A22F"/>
        </a:accent1>
        <a:accent2>
          <a:srgbClr val="FFB400"/>
        </a:accent2>
        <a:accent3>
          <a:srgbClr val="FFFFFF"/>
        </a:accent3>
        <a:accent4>
          <a:srgbClr val="565656"/>
        </a:accent4>
        <a:accent5>
          <a:srgbClr val="BECEAD"/>
        </a:accent5>
        <a:accent6>
          <a:srgbClr val="E7A300"/>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tr_general_use_template_05-01-08 4">
        <a:dk1>
          <a:srgbClr val="666666"/>
        </a:dk1>
        <a:lt1>
          <a:srgbClr val="FFFFFF"/>
        </a:lt1>
        <a:dk2>
          <a:srgbClr val="FF8000"/>
        </a:dk2>
        <a:lt2>
          <a:srgbClr val="BABABA"/>
        </a:lt2>
        <a:accent1>
          <a:srgbClr val="766C62"/>
        </a:accent1>
        <a:accent2>
          <a:srgbClr val="A0968C"/>
        </a:accent2>
        <a:accent3>
          <a:srgbClr val="FFFFFF"/>
        </a:accent3>
        <a:accent4>
          <a:srgbClr val="565656"/>
        </a:accent4>
        <a:accent5>
          <a:srgbClr val="BDBAB7"/>
        </a:accent5>
        <a:accent6>
          <a:srgbClr val="91877E"/>
        </a:accent6>
        <a:hlink>
          <a:srgbClr val="0083BF"/>
        </a:hlink>
        <a:folHlink>
          <a:srgbClr val="78A22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R-theme1">
  <a:themeElements>
    <a:clrScheme name="tr_presentation_template_05-01-08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fontScheme name="tr_presentation_template_05-01-08">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tr_presentation_template_05-01-08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clrMap bg1="lt1" tx1="dk1" bg2="lt2" tx2="dk2" accent1="accent1" accent2="accent2" accent3="accent3" accent4="accent4" accent5="accent5" accent6="accent6" hlink="hlink" folHlink="folHlink"/>
    </a:extraClrScheme>
    <a:extraClrScheme>
      <a:clrScheme name="tr_presentation_template_05-01-08 2">
        <a:dk1>
          <a:srgbClr val="4B4B4B"/>
        </a:dk1>
        <a:lt1>
          <a:srgbClr val="FFFFFF"/>
        </a:lt1>
        <a:dk2>
          <a:srgbClr val="FF8000"/>
        </a:dk2>
        <a:lt2>
          <a:srgbClr val="BABABA"/>
        </a:lt2>
        <a:accent1>
          <a:srgbClr val="78A22F"/>
        </a:accent1>
        <a:accent2>
          <a:srgbClr val="FFB400"/>
        </a:accent2>
        <a:accent3>
          <a:srgbClr val="FFFFFF"/>
        </a:accent3>
        <a:accent4>
          <a:srgbClr val="3F3F3F"/>
        </a:accent4>
        <a:accent5>
          <a:srgbClr val="BECEAD"/>
        </a:accent5>
        <a:accent6>
          <a:srgbClr val="E7A300"/>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tr_presentation_template_05-01-08 3">
        <a:dk1>
          <a:srgbClr val="4B4B4B"/>
        </a:dk1>
        <a:lt1>
          <a:srgbClr val="FFFFFF"/>
        </a:lt1>
        <a:dk2>
          <a:srgbClr val="FF8000"/>
        </a:dk2>
        <a:lt2>
          <a:srgbClr val="BABABA"/>
        </a:lt2>
        <a:accent1>
          <a:srgbClr val="766C62"/>
        </a:accent1>
        <a:accent2>
          <a:srgbClr val="A0968C"/>
        </a:accent2>
        <a:accent3>
          <a:srgbClr val="FFFFFF"/>
        </a:accent3>
        <a:accent4>
          <a:srgbClr val="3F3F3F"/>
        </a:accent4>
        <a:accent5>
          <a:srgbClr val="BDBAB7"/>
        </a:accent5>
        <a:accent6>
          <a:srgbClr val="91877E"/>
        </a:accent6>
        <a:hlink>
          <a:srgbClr val="0083BF"/>
        </a:hlink>
        <a:folHlink>
          <a:srgbClr val="78A22F"/>
        </a:folHlink>
      </a:clrScheme>
      <a:clrMap bg1="lt1" tx1="dk1" bg2="lt2" tx2="dk2" accent1="accent1" accent2="accent2" accent3="accent3" accent4="accent4" accent5="accent5" accent6="accent6" hlink="hlink" folHlink="folHlink"/>
    </a:extraClrScheme>
    <a:extraClrScheme>
      <a:clrScheme name="tr_presentation_template_05-01-08 4">
        <a:dk1>
          <a:srgbClr val="4B4B4B"/>
        </a:dk1>
        <a:lt1>
          <a:srgbClr val="FFFFFF"/>
        </a:lt1>
        <a:dk2>
          <a:srgbClr val="FF8000"/>
        </a:dk2>
        <a:lt2>
          <a:srgbClr val="A0968C"/>
        </a:lt2>
        <a:accent1>
          <a:srgbClr val="FF8000"/>
        </a:accent1>
        <a:accent2>
          <a:srgbClr val="DC0A0A"/>
        </a:accent2>
        <a:accent3>
          <a:srgbClr val="FFFFFF"/>
        </a:accent3>
        <a:accent4>
          <a:srgbClr val="3F3F3F"/>
        </a:accent4>
        <a:accent5>
          <a:srgbClr val="FFC0AA"/>
        </a:accent5>
        <a:accent6>
          <a:srgbClr val="C70808"/>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tr_presentation_template_05-01-08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2_ThomsonReuters">
  <a:themeElements>
    <a:clrScheme name="Custom 1">
      <a:dk1>
        <a:srgbClr val="4B4B4B"/>
      </a:dk1>
      <a:lt1>
        <a:srgbClr val="FFFFFF"/>
      </a:lt1>
      <a:dk2>
        <a:srgbClr val="FF8000"/>
      </a:dk2>
      <a:lt2>
        <a:srgbClr val="FFB400"/>
      </a:lt2>
      <a:accent1>
        <a:srgbClr val="387C2B"/>
      </a:accent1>
      <a:accent2>
        <a:srgbClr val="78A22F"/>
      </a:accent2>
      <a:accent3>
        <a:srgbClr val="828282"/>
      </a:accent3>
      <a:accent4>
        <a:srgbClr val="BABABA"/>
      </a:accent4>
      <a:accent5>
        <a:srgbClr val="4B4B4B"/>
      </a:accent5>
      <a:accent6>
        <a:srgbClr val="4B4B4B"/>
      </a:accent6>
      <a:hlink>
        <a:srgbClr val="4B4B4B"/>
      </a:hlink>
      <a:folHlink>
        <a:srgbClr val="828282"/>
      </a:folHlink>
    </a:clrScheme>
    <a:fontScheme name="TEST_tr_present_080326_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a:ln>
              <a:noFill/>
            </a:ln>
            <a:solidFill>
              <a:schemeClr val="tx1"/>
            </a:solidFill>
            <a:effectLst/>
            <a:latin typeface="Arial" pitchFamily="-65"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a:ln>
              <a:noFill/>
            </a:ln>
            <a:solidFill>
              <a:schemeClr val="tx1"/>
            </a:solidFill>
            <a:effectLst/>
            <a:latin typeface="Arial" pitchFamily="-65" charset="0"/>
          </a:defRPr>
        </a:defPPr>
      </a:lstStyle>
    </a:lnDef>
    <a:txDef>
      <a:spPr bwMode="gray">
        <a:noFill/>
        <a:ln w="12700">
          <a:noFill/>
          <a:miter lim="800000"/>
          <a:headEnd type="none" w="sm" len="sm"/>
          <a:tailEnd type="none" w="sm" len="sm"/>
        </a:ln>
      </a:spPr>
      <a:bodyPr wrap="none" rtlCol="0" anchor="ctr" anchorCtr="0">
        <a:noAutofit/>
      </a:bodyPr>
      <a:lstStyle>
        <a:defPPr algn="ctr" eaLnBrk="0" fontAlgn="auto" hangingPunct="0">
          <a:spcAft>
            <a:spcPts val="0"/>
          </a:spcAft>
          <a:defRPr sz="1400" b="1" kern="0" dirty="0" smtClean="0"/>
        </a:defPPr>
      </a:lstStyle>
    </a:txDef>
  </a:objectDefaults>
  <a:extraClrSchemeLst>
    <a:extraClrScheme>
      <a:clrScheme name="TEST_tr_present_080326_v1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clrMap bg1="lt1" tx1="dk1" bg2="lt2" tx2="dk2" accent1="accent1" accent2="accent2" accent3="accent3" accent4="accent4" accent5="accent5" accent6="accent6" hlink="hlink" folHlink="folHlink"/>
    </a:extraClrScheme>
    <a:extraClrScheme>
      <a:clrScheme name="TEST_tr_present_080326_v1 2">
        <a:dk1>
          <a:srgbClr val="4B4B4B"/>
        </a:dk1>
        <a:lt1>
          <a:srgbClr val="FFFFFF"/>
        </a:lt1>
        <a:dk2>
          <a:srgbClr val="FF8000"/>
        </a:dk2>
        <a:lt2>
          <a:srgbClr val="BABABA"/>
        </a:lt2>
        <a:accent1>
          <a:srgbClr val="78A22F"/>
        </a:accent1>
        <a:accent2>
          <a:srgbClr val="FFB400"/>
        </a:accent2>
        <a:accent3>
          <a:srgbClr val="FFFFFF"/>
        </a:accent3>
        <a:accent4>
          <a:srgbClr val="3F3F3F"/>
        </a:accent4>
        <a:accent5>
          <a:srgbClr val="BECEAD"/>
        </a:accent5>
        <a:accent6>
          <a:srgbClr val="E7A300"/>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TEST_tr_present_080326_v1 3">
        <a:dk1>
          <a:srgbClr val="4B4B4B"/>
        </a:dk1>
        <a:lt1>
          <a:srgbClr val="FFFFFF"/>
        </a:lt1>
        <a:dk2>
          <a:srgbClr val="FF8000"/>
        </a:dk2>
        <a:lt2>
          <a:srgbClr val="BABABA"/>
        </a:lt2>
        <a:accent1>
          <a:srgbClr val="766C62"/>
        </a:accent1>
        <a:accent2>
          <a:srgbClr val="A0968C"/>
        </a:accent2>
        <a:accent3>
          <a:srgbClr val="FFFFFF"/>
        </a:accent3>
        <a:accent4>
          <a:srgbClr val="3F3F3F"/>
        </a:accent4>
        <a:accent5>
          <a:srgbClr val="BDBAB7"/>
        </a:accent5>
        <a:accent6>
          <a:srgbClr val="91877E"/>
        </a:accent6>
        <a:hlink>
          <a:srgbClr val="0083BF"/>
        </a:hlink>
        <a:folHlink>
          <a:srgbClr val="78A22F"/>
        </a:folHlink>
      </a:clrScheme>
      <a:clrMap bg1="lt1" tx1="dk1" bg2="lt2" tx2="dk2" accent1="accent1" accent2="accent2" accent3="accent3" accent4="accent4" accent5="accent5" accent6="accent6" hlink="hlink" folHlink="folHlink"/>
    </a:extraClrScheme>
    <a:extraClrScheme>
      <a:clrScheme name="TEST_tr_present_080326_v1 4">
        <a:dk1>
          <a:srgbClr val="4B4B4B"/>
        </a:dk1>
        <a:lt1>
          <a:srgbClr val="FFFFFF"/>
        </a:lt1>
        <a:dk2>
          <a:srgbClr val="FF8000"/>
        </a:dk2>
        <a:lt2>
          <a:srgbClr val="A0968C"/>
        </a:lt2>
        <a:accent1>
          <a:srgbClr val="FF8000"/>
        </a:accent1>
        <a:accent2>
          <a:srgbClr val="DC0A0A"/>
        </a:accent2>
        <a:accent3>
          <a:srgbClr val="FFFFFF"/>
        </a:accent3>
        <a:accent4>
          <a:srgbClr val="3F3F3F"/>
        </a:accent4>
        <a:accent5>
          <a:srgbClr val="FFC0AA"/>
        </a:accent5>
        <a:accent6>
          <a:srgbClr val="C70808"/>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TEST_tr_present_080326_v1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tr-template</Template>
  <TotalTime>2183</TotalTime>
  <Words>601</Words>
  <Application>Microsoft Office PowerPoint</Application>
  <PresentationFormat>On-screen Show (4:3)</PresentationFormat>
  <Paragraphs>134</Paragraphs>
  <Slides>27</Slides>
  <Notes>25</Notes>
  <HiddenSlides>2</HiddenSlides>
  <MMClips>0</MMClips>
  <ScaleCrop>false</ScaleCrop>
  <HeadingPairs>
    <vt:vector size="4" baseType="variant">
      <vt:variant>
        <vt:lpstr>Theme</vt:lpstr>
      </vt:variant>
      <vt:variant>
        <vt:i4>3</vt:i4>
      </vt:variant>
      <vt:variant>
        <vt:lpstr>Slide Titles</vt:lpstr>
      </vt:variant>
      <vt:variant>
        <vt:i4>27</vt:i4>
      </vt:variant>
    </vt:vector>
  </HeadingPairs>
  <TitlesOfParts>
    <vt:vector size="30" baseType="lpstr">
      <vt:lpstr>Standard Template</vt:lpstr>
      <vt:lpstr>TR-theme1</vt:lpstr>
      <vt:lpstr>12_ThomsonReuters</vt:lpstr>
      <vt:lpstr>Build Your Own Identity Hub</vt:lpstr>
      <vt:lpstr>Abstract</vt:lpstr>
      <vt:lpstr>Outline</vt:lpstr>
      <vt:lpstr>Motivation</vt:lpstr>
      <vt:lpstr>Motivation – experience with VIVO</vt:lpstr>
      <vt:lpstr>Linked Data</vt:lpstr>
      <vt:lpstr>Why hasn’t this happened?</vt:lpstr>
      <vt:lpstr>PowerPoint Presentation</vt:lpstr>
      <vt:lpstr>Current state</vt:lpstr>
      <vt:lpstr>What is desired - Identity Hub</vt:lpstr>
      <vt:lpstr>Process</vt:lpstr>
      <vt:lpstr>Process</vt:lpstr>
      <vt:lpstr>Collection – Web of Science™</vt:lpstr>
      <vt:lpstr>Process</vt:lpstr>
      <vt:lpstr>Matching to Central Source</vt:lpstr>
      <vt:lpstr>Results</vt:lpstr>
      <vt:lpstr>CSV to RDF</vt:lpstr>
      <vt:lpstr>Publishing with LDF</vt:lpstr>
      <vt:lpstr>Tying it together</vt:lpstr>
      <vt:lpstr>Tying it together</vt:lpstr>
      <vt:lpstr>Extending the Hub</vt:lpstr>
      <vt:lpstr>Tools</vt:lpstr>
      <vt:lpstr>Future Directions</vt:lpstr>
      <vt:lpstr>Future</vt:lpstr>
      <vt:lpstr>Build Your Own Identity Hub</vt:lpstr>
      <vt:lpstr>Why interlink?</vt:lpstr>
      <vt:lpstr>CSV to RDF</vt:lpstr>
    </vt:vector>
  </TitlesOfParts>
  <Company>Thomson Reuters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Ted</dc:creator>
  <cp:lastModifiedBy>Ted</cp:lastModifiedBy>
  <cp:revision>65</cp:revision>
  <dcterms:created xsi:type="dcterms:W3CDTF">2016-03-03T14:24:37Z</dcterms:created>
  <dcterms:modified xsi:type="dcterms:W3CDTF">2016-03-08T12:43:03Z</dcterms:modified>
</cp:coreProperties>
</file>