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97" d="100"/>
          <a:sy n="97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A4F4-5476-1F4D-B2DD-77EE22BD02D5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BA90-423A-FD40-9EC7-17F47472D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F2B1B-2A03-7CFE-DBA9-173E39ED11F3}"/>
              </a:ext>
            </a:extLst>
          </p:cNvPr>
          <p:cNvSpPr/>
          <p:nvPr/>
        </p:nvSpPr>
        <p:spPr>
          <a:xfrm>
            <a:off x="0" y="0"/>
            <a:ext cx="12192000" cy="7659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of a heart beat&#10;&#10;Description automatically generated">
            <a:extLst>
              <a:ext uri="{FF2B5EF4-FFF2-40B4-BE49-F238E27FC236}">
                <a16:creationId xmlns:a16="http://schemas.microsoft.com/office/drawing/2014/main" id="{B453419D-3C67-343A-1BDB-47773F041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"/>
          <a:stretch/>
        </p:blipFill>
        <p:spPr>
          <a:xfrm>
            <a:off x="343382" y="1070003"/>
            <a:ext cx="11505235" cy="563239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C50853-2E22-6569-3819-90BA47D7EF23}"/>
              </a:ext>
            </a:extLst>
          </p:cNvPr>
          <p:cNvCxnSpPr/>
          <p:nvPr/>
        </p:nvCxnSpPr>
        <p:spPr>
          <a:xfrm>
            <a:off x="3275635" y="1162600"/>
            <a:ext cx="0" cy="53706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720F3C-3EAA-CA28-9D35-F2552491C861}"/>
              </a:ext>
            </a:extLst>
          </p:cNvPr>
          <p:cNvCxnSpPr/>
          <p:nvPr/>
        </p:nvCxnSpPr>
        <p:spPr>
          <a:xfrm>
            <a:off x="5326283" y="1162600"/>
            <a:ext cx="0" cy="53706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420FE0-925A-E75F-1F20-FA3A454445BE}"/>
              </a:ext>
            </a:extLst>
          </p:cNvPr>
          <p:cNvCxnSpPr/>
          <p:nvPr/>
        </p:nvCxnSpPr>
        <p:spPr>
          <a:xfrm>
            <a:off x="7411655" y="1162600"/>
            <a:ext cx="0" cy="53706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FA131-C9FA-3282-B483-B80CE578BDC6}"/>
              </a:ext>
            </a:extLst>
          </p:cNvPr>
          <p:cNvCxnSpPr/>
          <p:nvPr/>
        </p:nvCxnSpPr>
        <p:spPr>
          <a:xfrm>
            <a:off x="9473878" y="1162600"/>
            <a:ext cx="0" cy="53706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7B6E01-3A2B-B60B-A7D8-968A636807F2}"/>
              </a:ext>
            </a:extLst>
          </p:cNvPr>
          <p:cNvSpPr txBox="1"/>
          <p:nvPr/>
        </p:nvSpPr>
        <p:spPr>
          <a:xfrm>
            <a:off x="2918005" y="65498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E9388-1911-35F0-78BC-A1F069905206}"/>
              </a:ext>
            </a:extLst>
          </p:cNvPr>
          <p:cNvSpPr txBox="1"/>
          <p:nvPr/>
        </p:nvSpPr>
        <p:spPr>
          <a:xfrm>
            <a:off x="4968653" y="65498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BB551-AB09-CA60-314B-11C38559C49D}"/>
              </a:ext>
            </a:extLst>
          </p:cNvPr>
          <p:cNvSpPr txBox="1"/>
          <p:nvPr/>
        </p:nvSpPr>
        <p:spPr>
          <a:xfrm>
            <a:off x="7054025" y="65498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01:30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201891-0472-BA3A-3876-7B97185B0260}"/>
              </a:ext>
            </a:extLst>
          </p:cNvPr>
          <p:cNvSpPr txBox="1"/>
          <p:nvPr/>
        </p:nvSpPr>
        <p:spPr>
          <a:xfrm>
            <a:off x="9139397" y="654984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02:00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539D2B-DC59-2677-51BE-0BEA7A34D979}"/>
              </a:ext>
            </a:extLst>
          </p:cNvPr>
          <p:cNvSpPr txBox="1"/>
          <p:nvPr/>
        </p:nvSpPr>
        <p:spPr>
          <a:xfrm>
            <a:off x="5311169" y="6959792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Time (min)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37A41-FF61-54CE-725C-DD06BC899CC9}"/>
              </a:ext>
            </a:extLst>
          </p:cNvPr>
          <p:cNvSpPr txBox="1"/>
          <p:nvPr/>
        </p:nvSpPr>
        <p:spPr>
          <a:xfrm>
            <a:off x="832633" y="65453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6AF42-7C47-3149-912E-682831F2D78D}"/>
              </a:ext>
            </a:extLst>
          </p:cNvPr>
          <p:cNvSpPr txBox="1"/>
          <p:nvPr/>
        </p:nvSpPr>
        <p:spPr>
          <a:xfrm>
            <a:off x="1190265" y="787699"/>
            <a:ext cx="208535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93947-8D55-F85A-C10A-6092EC802464}"/>
              </a:ext>
            </a:extLst>
          </p:cNvPr>
          <p:cNvSpPr txBox="1"/>
          <p:nvPr/>
        </p:nvSpPr>
        <p:spPr>
          <a:xfrm>
            <a:off x="3275618" y="787699"/>
            <a:ext cx="20853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FC91D-7A14-8AD1-806F-E189B28C06AF}"/>
              </a:ext>
            </a:extLst>
          </p:cNvPr>
          <p:cNvSpPr txBox="1"/>
          <p:nvPr/>
        </p:nvSpPr>
        <p:spPr>
          <a:xfrm>
            <a:off x="5314741" y="787699"/>
            <a:ext cx="20853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N1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30CDC5-BCC7-BA95-0D25-B525FAD46410}"/>
              </a:ext>
            </a:extLst>
          </p:cNvPr>
          <p:cNvSpPr txBox="1"/>
          <p:nvPr/>
        </p:nvSpPr>
        <p:spPr>
          <a:xfrm>
            <a:off x="7376963" y="787699"/>
            <a:ext cx="20853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N1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BB6BB-F32A-A19F-566A-BA18B1325C31}"/>
              </a:ext>
            </a:extLst>
          </p:cNvPr>
          <p:cNvSpPr txBox="1"/>
          <p:nvPr/>
        </p:nvSpPr>
        <p:spPr>
          <a:xfrm>
            <a:off x="9473877" y="787699"/>
            <a:ext cx="208535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N2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F852D-D252-F658-2728-D80D6666DBD0}"/>
              </a:ext>
            </a:extLst>
          </p:cNvPr>
          <p:cNvSpPr txBox="1"/>
          <p:nvPr/>
        </p:nvSpPr>
        <p:spPr>
          <a:xfrm>
            <a:off x="5270263" y="209078"/>
            <a:ext cx="165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Sleep Stage</a:t>
            </a:r>
          </a:p>
        </p:txBody>
      </p:sp>
    </p:spTree>
    <p:extLst>
      <p:ext uri="{BB962C8B-B14F-4D97-AF65-F5344CB8AC3E}">
        <p14:creationId xmlns:p14="http://schemas.microsoft.com/office/powerpoint/2010/main" val="36865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Mariakakis</dc:creator>
  <cp:lastModifiedBy>Alex Mariakakis</cp:lastModifiedBy>
  <cp:revision>2</cp:revision>
  <dcterms:created xsi:type="dcterms:W3CDTF">2024-01-04T17:50:29Z</dcterms:created>
  <dcterms:modified xsi:type="dcterms:W3CDTF">2024-01-04T17:57:44Z</dcterms:modified>
</cp:coreProperties>
</file>