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49" r:id="rId2"/>
  </p:sldMasterIdLst>
  <p:notesMasterIdLst>
    <p:notesMasterId r:id="rId21"/>
  </p:notesMasterIdLst>
  <p:sldIdLst>
    <p:sldId id="257" r:id="rId3"/>
    <p:sldId id="278" r:id="rId4"/>
    <p:sldId id="256" r:id="rId5"/>
    <p:sldId id="282" r:id="rId6"/>
    <p:sldId id="300" r:id="rId7"/>
    <p:sldId id="301" r:id="rId8"/>
    <p:sldId id="286" r:id="rId9"/>
    <p:sldId id="266" r:id="rId10"/>
    <p:sldId id="288" r:id="rId11"/>
    <p:sldId id="289" r:id="rId12"/>
    <p:sldId id="290" r:id="rId13"/>
    <p:sldId id="291" r:id="rId14"/>
    <p:sldId id="295" r:id="rId15"/>
    <p:sldId id="294" r:id="rId16"/>
    <p:sldId id="296" r:id="rId17"/>
    <p:sldId id="284" r:id="rId18"/>
    <p:sldId id="299" r:id="rId19"/>
    <p:sldId id="298" r:id="rId20"/>
  </p:sldIdLst>
  <p:sldSz cx="9144000" cy="6858000" type="screen4x3"/>
  <p:notesSz cx="6858000" cy="9144000"/>
  <p:defaultTextStyle>
    <a:defPPr>
      <a:defRPr lang="en-US"/>
    </a:defPPr>
    <a:lvl1pPr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1pPr>
    <a:lvl2pPr marL="4572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2pPr>
    <a:lvl3pPr marL="9144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3pPr>
    <a:lvl4pPr marL="13716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4pPr>
    <a:lvl5pPr marL="1828800" algn="ctr" rtl="0" fontAlgn="base">
      <a:spcBef>
        <a:spcPct val="0"/>
      </a:spcBef>
      <a:spcAft>
        <a:spcPct val="0"/>
      </a:spcAft>
      <a:defRPr sz="4200" kern="1200">
        <a:solidFill>
          <a:srgbClr val="000000"/>
        </a:solidFill>
        <a:latin typeface="Gill Sans" charset="0"/>
        <a:ea typeface="ヒラギノ角ゴ ProN W3" charset="0"/>
        <a:cs typeface="ヒラギノ角ゴ ProN W3" charset="0"/>
        <a:sym typeface="Gill Sans" charset="0"/>
      </a:defRPr>
    </a:lvl5pPr>
    <a:lvl6pPr marL="22860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6pPr>
    <a:lvl7pPr marL="27432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7pPr>
    <a:lvl8pPr marL="32004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8pPr>
    <a:lvl9pPr marL="3657600" algn="l" defTabSz="457200" rtl="0" eaLnBrk="1" latinLnBrk="0" hangingPunct="1">
      <a:defRPr sz="4200" kern="1200">
        <a:solidFill>
          <a:srgbClr val="000000"/>
        </a:solidFill>
        <a:latin typeface="Gill Sans" charset="0"/>
        <a:ea typeface="ヒラギノ角ゴ ProN W3" charset="0"/>
        <a:cs typeface="ヒラギノ角ゴ ProN W3" charset="0"/>
        <a:sym typeface="Gill Sans"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E90A"/>
    <a:srgbClr val="003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882"/>
    <p:restoredTop sz="68934" autoAdjust="0"/>
  </p:normalViewPr>
  <p:slideViewPr>
    <p:cSldViewPr snapToGrid="0" snapToObjects="1">
      <p:cViewPr>
        <p:scale>
          <a:sx n="70" d="100"/>
          <a:sy n="70" d="100"/>
        </p:scale>
        <p:origin x="1776" y="-8"/>
      </p:cViewPr>
      <p:guideLst>
        <p:guide orient="horz" pos="2160"/>
        <p:guide pos="2880"/>
      </p:guideLst>
    </p:cSldViewPr>
  </p:slideViewPr>
  <p:notesTextViewPr>
    <p:cViewPr>
      <p:scale>
        <a:sx n="95" d="100"/>
        <a:sy n="9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20" Type="http://schemas.openxmlformats.org/officeDocument/2006/relationships/slide" Target="slides/slide18.xml"/><Relationship Id="rId21" Type="http://schemas.openxmlformats.org/officeDocument/2006/relationships/notesMaster" Target="notesMasters/notesMaster1.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EE148A-F7AF-7744-BADD-49BF57345DFD}" type="datetimeFigureOut">
              <a:rPr lang="en-US" smtClean="0"/>
              <a:t>9/18/17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37EFF-17CE-8044-B531-89FB5CDAAA05}" type="slidenum">
              <a:rPr lang="en-US" smtClean="0"/>
              <a:t>‹#›</a:t>
            </a:fld>
            <a:endParaRPr lang="en-US"/>
          </a:p>
        </p:txBody>
      </p:sp>
    </p:spTree>
    <p:extLst>
      <p:ext uri="{BB962C8B-B14F-4D97-AF65-F5344CB8AC3E}">
        <p14:creationId xmlns:p14="http://schemas.microsoft.com/office/powerpoint/2010/main" val="132935816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 Id="rId3" Type="http://schemas.openxmlformats.org/officeDocument/2006/relationships/hyperlink" Target="http://computing.help.inf.ed.ac.uk/nomachine"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a:t>
            </a:fld>
            <a:endParaRPr lang="en-US"/>
          </a:p>
        </p:txBody>
      </p:sp>
    </p:spTree>
    <p:extLst>
      <p:ext uri="{BB962C8B-B14F-4D97-AF65-F5344CB8AC3E}">
        <p14:creationId xmlns:p14="http://schemas.microsoft.com/office/powerpoint/2010/main" val="883555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t>From</a:t>
            </a:r>
            <a:r>
              <a:rPr lang="en-US" baseline="0" dirty="0" smtClean="0"/>
              <a:t> </a:t>
            </a:r>
            <a:r>
              <a:rPr lang="en-US" dirty="0" smtClean="0"/>
              <a:t>http://</a:t>
            </a:r>
            <a:r>
              <a:rPr lang="en-US" dirty="0" err="1" smtClean="0"/>
              <a:t>www.scipy.org</a:t>
            </a:r>
            <a:r>
              <a:rPr lang="en-US" dirty="0" smtClean="0"/>
              <a:t>/</a:t>
            </a:r>
            <a:r>
              <a:rPr lang="en-US" dirty="0" err="1" smtClean="0"/>
              <a:t>scipylib</a:t>
            </a:r>
            <a:r>
              <a:rPr lang="en-US" dirty="0" smtClean="0"/>
              <a:t>/faq.html#what-advantages-do-numpy-arrays-offer-over-nested-python-lists: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Python’s lists are efficient general-purpose containers. They support (fairly) efficient insertion, deletion, appending, and concatenation, and Python’s list comprehensions make them easy to construct and manipulate. However, they have certain limitations: they don’t support “</a:t>
            </a:r>
            <a:r>
              <a:rPr lang="en-US" dirty="0" err="1" smtClean="0"/>
              <a:t>vectorized</a:t>
            </a:r>
            <a:r>
              <a:rPr lang="en-US" dirty="0" smtClean="0"/>
              <a:t>” operations like </a:t>
            </a:r>
            <a:r>
              <a:rPr lang="en-US" dirty="0" err="1" smtClean="0"/>
              <a:t>elementwise</a:t>
            </a:r>
            <a:r>
              <a:rPr lang="en-US" dirty="0" smtClean="0"/>
              <a:t> addition and multiplication, and the fact that they can contain objects of differing types mean that Python must store type information for every element, and must execute type dispatching code when operating on each element. This also means that very few list operations can be carried out by efficient C loops – each iteration would require type checks and other Python API bookkeeping.</a:t>
            </a:r>
          </a:p>
        </p:txBody>
      </p:sp>
      <p:sp>
        <p:nvSpPr>
          <p:cNvPr id="4" name="Slide Number Placeholder 3"/>
          <p:cNvSpPr>
            <a:spLocks noGrp="1"/>
          </p:cNvSpPr>
          <p:nvPr>
            <p:ph type="sldNum" sz="quarter" idx="10"/>
          </p:nvPr>
        </p:nvSpPr>
        <p:spPr/>
        <p:txBody>
          <a:bodyPr/>
          <a:lstStyle/>
          <a:p>
            <a:fld id="{D9E37EFF-17CE-8044-B531-89FB5CDAAA05}" type="slidenum">
              <a:rPr lang="en-US" smtClean="0"/>
              <a:t>13</a:t>
            </a:fld>
            <a:endParaRPr lang="en-US"/>
          </a:p>
        </p:txBody>
      </p:sp>
    </p:spTree>
    <p:extLst>
      <p:ext uri="{BB962C8B-B14F-4D97-AF65-F5344CB8AC3E}">
        <p14:creationId xmlns:p14="http://schemas.microsoft.com/office/powerpoint/2010/main" val="42895740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15</a:t>
            </a:fld>
            <a:endParaRPr lang="en-US"/>
          </a:p>
        </p:txBody>
      </p:sp>
    </p:spTree>
    <p:extLst>
      <p:ext uri="{BB962C8B-B14F-4D97-AF65-F5344CB8AC3E}">
        <p14:creationId xmlns:p14="http://schemas.microsoft.com/office/powerpoint/2010/main" val="5762879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16</a:t>
            </a:fld>
            <a:endParaRPr lang="en-US"/>
          </a:p>
        </p:txBody>
      </p:sp>
    </p:spTree>
    <p:extLst>
      <p:ext uri="{BB962C8B-B14F-4D97-AF65-F5344CB8AC3E}">
        <p14:creationId xmlns:p14="http://schemas.microsoft.com/office/powerpoint/2010/main" val="753126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17</a:t>
            </a:fld>
            <a:endParaRPr lang="en-US"/>
          </a:p>
        </p:txBody>
      </p:sp>
    </p:spTree>
    <p:extLst>
      <p:ext uri="{BB962C8B-B14F-4D97-AF65-F5344CB8AC3E}">
        <p14:creationId xmlns:p14="http://schemas.microsoft.com/office/powerpoint/2010/main" val="57628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2</a:t>
            </a:fld>
            <a:endParaRPr lang="en-US"/>
          </a:p>
        </p:txBody>
      </p:sp>
    </p:spTree>
    <p:extLst>
      <p:ext uri="{BB962C8B-B14F-4D97-AF65-F5344CB8AC3E}">
        <p14:creationId xmlns:p14="http://schemas.microsoft.com/office/powerpoint/2010/main" val="939559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3</a:t>
            </a:fld>
            <a:endParaRPr lang="en-US"/>
          </a:p>
        </p:txBody>
      </p:sp>
    </p:spTree>
    <p:extLst>
      <p:ext uri="{BB962C8B-B14F-4D97-AF65-F5344CB8AC3E}">
        <p14:creationId xmlns:p14="http://schemas.microsoft.com/office/powerpoint/2010/main" val="702256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4</a:t>
            </a:fld>
            <a:endParaRPr lang="en-US"/>
          </a:p>
        </p:txBody>
      </p:sp>
    </p:spTree>
    <p:extLst>
      <p:ext uri="{BB962C8B-B14F-4D97-AF65-F5344CB8AC3E}">
        <p14:creationId xmlns:p14="http://schemas.microsoft.com/office/powerpoint/2010/main" val="996344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smtClean="0">
                <a:hlinkClick r:id="rId3"/>
              </a:rPr>
              <a:t>http://computing.help.inf.ed.ac.uk/nomachine</a:t>
            </a:r>
            <a:endParaRPr lang="en-US" dirty="0" smtClean="0"/>
          </a:p>
          <a:p>
            <a:pPr lvl="1"/>
            <a:r>
              <a:rPr lang="en-US" dirty="0" smtClean="0"/>
              <a:t>Name: CS Teaching Labs</a:t>
            </a:r>
          </a:p>
          <a:p>
            <a:pPr lvl="1"/>
            <a:r>
              <a:rPr lang="en-US" dirty="0" smtClean="0"/>
              <a:t>Host: nxsrv1.cdf.toronto.edu</a:t>
            </a:r>
          </a:p>
          <a:p>
            <a:pPr lvl="1"/>
            <a:r>
              <a:rPr lang="en-US" dirty="0" smtClean="0"/>
              <a:t>Protocol: SSH</a:t>
            </a:r>
          </a:p>
          <a:p>
            <a:pPr lvl="1"/>
            <a:r>
              <a:rPr lang="en-US" dirty="0" smtClean="0"/>
              <a:t>Port: 22</a:t>
            </a:r>
          </a:p>
          <a:p>
            <a:pPr lvl="1"/>
            <a:r>
              <a:rPr lang="en-US" dirty="0" smtClean="0"/>
              <a:t>Key: use the file sent to you by email</a:t>
            </a:r>
          </a:p>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5</a:t>
            </a:fld>
            <a:endParaRPr lang="en-US"/>
          </a:p>
        </p:txBody>
      </p:sp>
    </p:spTree>
    <p:extLst>
      <p:ext uri="{BB962C8B-B14F-4D97-AF65-F5344CB8AC3E}">
        <p14:creationId xmlns:p14="http://schemas.microsoft.com/office/powerpoint/2010/main" val="585753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8</a:t>
            </a:fld>
            <a:endParaRPr lang="en-US"/>
          </a:p>
        </p:txBody>
      </p:sp>
    </p:spTree>
    <p:extLst>
      <p:ext uri="{BB962C8B-B14F-4D97-AF65-F5344CB8AC3E}">
        <p14:creationId xmlns:p14="http://schemas.microsoft.com/office/powerpoint/2010/main" val="57628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10</a:t>
            </a:fld>
            <a:endParaRPr lang="en-US"/>
          </a:p>
        </p:txBody>
      </p:sp>
    </p:spTree>
    <p:extLst>
      <p:ext uri="{BB962C8B-B14F-4D97-AF65-F5344CB8AC3E}">
        <p14:creationId xmlns:p14="http://schemas.microsoft.com/office/powerpoint/2010/main" val="2903249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11</a:t>
            </a:fld>
            <a:endParaRPr lang="en-US"/>
          </a:p>
        </p:txBody>
      </p:sp>
    </p:spTree>
    <p:extLst>
      <p:ext uri="{BB962C8B-B14F-4D97-AF65-F5344CB8AC3E}">
        <p14:creationId xmlns:p14="http://schemas.microsoft.com/office/powerpoint/2010/main" val="57628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9E37EFF-17CE-8044-B531-89FB5CDAAA05}" type="slidenum">
              <a:rPr lang="en-US" smtClean="0"/>
              <a:t>12</a:t>
            </a:fld>
            <a:endParaRPr lang="en-US"/>
          </a:p>
        </p:txBody>
      </p:sp>
    </p:spTree>
    <p:extLst>
      <p:ext uri="{BB962C8B-B14F-4D97-AF65-F5344CB8AC3E}">
        <p14:creationId xmlns:p14="http://schemas.microsoft.com/office/powerpoint/2010/main" val="24125446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Tree>
    <p:extLst>
      <p:ext uri="{BB962C8B-B14F-4D97-AF65-F5344CB8AC3E}">
        <p14:creationId xmlns:p14="http://schemas.microsoft.com/office/powerpoint/2010/main" val="422055583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308292858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4651375"/>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0" y="609600"/>
            <a:ext cx="6705600" cy="4651375"/>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2447548559"/>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CA"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CA" smtClean="0"/>
              <a:t>Click to edit Master subtitle style</a:t>
            </a:r>
            <a:endParaRPr lang="en-US"/>
          </a:p>
        </p:txBody>
      </p:sp>
      <p:sp>
        <p:nvSpPr>
          <p:cNvPr id="4" name="Slide Number Placeholder 3"/>
          <p:cNvSpPr>
            <a:spLocks noGrp="1"/>
          </p:cNvSpPr>
          <p:nvPr>
            <p:ph type="sldNum" sz="quarter" idx="10"/>
          </p:nvPr>
        </p:nvSpPr>
        <p:spPr/>
        <p:txBody>
          <a:bodyPr/>
          <a:lstStyle>
            <a:lvl1pPr>
              <a:defRPr/>
            </a:lvl1pPr>
          </a:lstStyle>
          <a:p>
            <a:fld id="{6640D5C7-65BB-9F48-905D-5992E07CE026}" type="slidenum">
              <a:rPr lang="en-US"/>
              <a:pPr/>
              <a:t>‹#›</a:t>
            </a:fld>
            <a:endParaRPr lang="en-US"/>
          </a:p>
        </p:txBody>
      </p:sp>
    </p:spTree>
    <p:extLst>
      <p:ext uri="{BB962C8B-B14F-4D97-AF65-F5344CB8AC3E}">
        <p14:creationId xmlns:p14="http://schemas.microsoft.com/office/powerpoint/2010/main" val="1368943844"/>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59B5F070-C4DC-F247-A9AE-546D67F53D5D}" type="slidenum">
              <a:rPr lang="en-US"/>
              <a:pPr/>
              <a:t>‹#›</a:t>
            </a:fld>
            <a:endParaRPr lang="en-US"/>
          </a:p>
        </p:txBody>
      </p:sp>
    </p:spTree>
    <p:extLst>
      <p:ext uri="{BB962C8B-B14F-4D97-AF65-F5344CB8AC3E}">
        <p14:creationId xmlns:p14="http://schemas.microsoft.com/office/powerpoint/2010/main" val="61258709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
        <p:nvSpPr>
          <p:cNvPr id="4" name="Slide Number Placeholder 3"/>
          <p:cNvSpPr>
            <a:spLocks noGrp="1"/>
          </p:cNvSpPr>
          <p:nvPr>
            <p:ph type="sldNum" sz="quarter" idx="10"/>
          </p:nvPr>
        </p:nvSpPr>
        <p:spPr/>
        <p:txBody>
          <a:bodyPr/>
          <a:lstStyle>
            <a:lvl1pPr>
              <a:defRPr/>
            </a:lvl1pPr>
          </a:lstStyle>
          <a:p>
            <a:fld id="{5FB7A7E3-355D-744F-9660-7E3C99FFEB09}" type="slidenum">
              <a:rPr lang="en-US"/>
              <a:pPr/>
              <a:t>‹#›</a:t>
            </a:fld>
            <a:endParaRPr lang="en-US"/>
          </a:p>
        </p:txBody>
      </p:sp>
    </p:spTree>
    <p:extLst>
      <p:ext uri="{BB962C8B-B14F-4D97-AF65-F5344CB8AC3E}">
        <p14:creationId xmlns:p14="http://schemas.microsoft.com/office/powerpoint/2010/main" val="267020666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457200" y="1355725"/>
            <a:ext cx="4048125" cy="4235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4657725" y="1355725"/>
            <a:ext cx="4048125" cy="42354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Slide Number Placeholder 4"/>
          <p:cNvSpPr>
            <a:spLocks noGrp="1"/>
          </p:cNvSpPr>
          <p:nvPr>
            <p:ph type="sldNum" sz="quarter" idx="10"/>
          </p:nvPr>
        </p:nvSpPr>
        <p:spPr/>
        <p:txBody>
          <a:bodyPr/>
          <a:lstStyle>
            <a:lvl1pPr>
              <a:defRPr/>
            </a:lvl1pPr>
          </a:lstStyle>
          <a:p>
            <a:fld id="{9B3E5E20-D649-D544-82D6-2EF374690119}" type="slidenum">
              <a:rPr lang="en-US"/>
              <a:pPr/>
              <a:t>‹#›</a:t>
            </a:fld>
            <a:endParaRPr lang="en-US"/>
          </a:p>
        </p:txBody>
      </p:sp>
    </p:spTree>
    <p:extLst>
      <p:ext uri="{BB962C8B-B14F-4D97-AF65-F5344CB8AC3E}">
        <p14:creationId xmlns:p14="http://schemas.microsoft.com/office/powerpoint/2010/main" val="20130796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7" name="Slide Number Placeholder 6"/>
          <p:cNvSpPr>
            <a:spLocks noGrp="1"/>
          </p:cNvSpPr>
          <p:nvPr>
            <p:ph type="sldNum" sz="quarter" idx="10"/>
          </p:nvPr>
        </p:nvSpPr>
        <p:spPr/>
        <p:txBody>
          <a:bodyPr/>
          <a:lstStyle>
            <a:lvl1pPr>
              <a:defRPr/>
            </a:lvl1pPr>
          </a:lstStyle>
          <a:p>
            <a:fld id="{D95B1D91-B573-5A48-897A-53A82FBD6E2B}" type="slidenum">
              <a:rPr lang="en-US"/>
              <a:pPr/>
              <a:t>‹#›</a:t>
            </a:fld>
            <a:endParaRPr lang="en-US"/>
          </a:p>
        </p:txBody>
      </p:sp>
    </p:spTree>
    <p:extLst>
      <p:ext uri="{BB962C8B-B14F-4D97-AF65-F5344CB8AC3E}">
        <p14:creationId xmlns:p14="http://schemas.microsoft.com/office/powerpoint/2010/main" val="3404416373"/>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fld id="{1D1347BA-F01E-C847-A759-AE6EA0AF5983}" type="slidenum">
              <a:rPr lang="en-US"/>
              <a:pPr/>
              <a:t>‹#›</a:t>
            </a:fld>
            <a:endParaRPr lang="en-US"/>
          </a:p>
        </p:txBody>
      </p:sp>
    </p:spTree>
    <p:extLst>
      <p:ext uri="{BB962C8B-B14F-4D97-AF65-F5344CB8AC3E}">
        <p14:creationId xmlns:p14="http://schemas.microsoft.com/office/powerpoint/2010/main" val="289921852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797CED14-DCDE-0543-8FF8-58AB42204428}" type="slidenum">
              <a:rPr lang="en-US"/>
              <a:pPr/>
              <a:t>‹#›</a:t>
            </a:fld>
            <a:endParaRPr lang="en-US"/>
          </a:p>
        </p:txBody>
      </p:sp>
    </p:spTree>
    <p:extLst>
      <p:ext uri="{BB962C8B-B14F-4D97-AF65-F5344CB8AC3E}">
        <p14:creationId xmlns:p14="http://schemas.microsoft.com/office/powerpoint/2010/main" val="4118228729"/>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45BC993F-9E11-5F4F-A3B5-AF1D6DEA06A5}" type="slidenum">
              <a:rPr lang="en-US"/>
              <a:pPr/>
              <a:t>‹#›</a:t>
            </a:fld>
            <a:endParaRPr lang="en-US"/>
          </a:p>
        </p:txBody>
      </p:sp>
    </p:spTree>
    <p:extLst>
      <p:ext uri="{BB962C8B-B14F-4D97-AF65-F5344CB8AC3E}">
        <p14:creationId xmlns:p14="http://schemas.microsoft.com/office/powerpoint/2010/main" val="3496208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idx="1"/>
          </p:nvPr>
        </p:nvSpPr>
        <p:spPr/>
        <p:txBody>
          <a:body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397471767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
        <p:nvSpPr>
          <p:cNvPr id="5" name="Slide Number Placeholder 4"/>
          <p:cNvSpPr>
            <a:spLocks noGrp="1"/>
          </p:cNvSpPr>
          <p:nvPr>
            <p:ph type="sldNum" sz="quarter" idx="10"/>
          </p:nvPr>
        </p:nvSpPr>
        <p:spPr/>
        <p:txBody>
          <a:bodyPr/>
          <a:lstStyle>
            <a:lvl1pPr>
              <a:defRPr/>
            </a:lvl1pPr>
          </a:lstStyle>
          <a:p>
            <a:fld id="{9579A070-60BB-DC4C-821E-18BD514B2F52}" type="slidenum">
              <a:rPr lang="en-US"/>
              <a:pPr/>
              <a:t>‹#›</a:t>
            </a:fld>
            <a:endParaRPr lang="en-US"/>
          </a:p>
        </p:txBody>
      </p:sp>
    </p:spTree>
    <p:extLst>
      <p:ext uri="{BB962C8B-B14F-4D97-AF65-F5344CB8AC3E}">
        <p14:creationId xmlns:p14="http://schemas.microsoft.com/office/powerpoint/2010/main" val="4095767135"/>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16705BD4-A440-FF4C-81D7-CFE43A3A0BEC}" type="slidenum">
              <a:rPr lang="en-US"/>
              <a:pPr/>
              <a:t>‹#›</a:t>
            </a:fld>
            <a:endParaRPr lang="en-US"/>
          </a:p>
        </p:txBody>
      </p:sp>
    </p:spTree>
    <p:extLst>
      <p:ext uri="{BB962C8B-B14F-4D97-AF65-F5344CB8AC3E}">
        <p14:creationId xmlns:p14="http://schemas.microsoft.com/office/powerpoint/2010/main" val="327010139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274638"/>
            <a:ext cx="2062162" cy="5316537"/>
          </a:xfrm>
        </p:spPr>
        <p:txBody>
          <a:bodyPr vert="eaVert"/>
          <a:lstStyle/>
          <a:p>
            <a:r>
              <a:rPr lang="en-CA" smtClean="0"/>
              <a:t>Click to edit Master title style</a:t>
            </a:r>
            <a:endParaRPr lang="en-US"/>
          </a:p>
        </p:txBody>
      </p:sp>
      <p:sp>
        <p:nvSpPr>
          <p:cNvPr id="3" name="Vertical Text Placeholder 2"/>
          <p:cNvSpPr>
            <a:spLocks noGrp="1"/>
          </p:cNvSpPr>
          <p:nvPr>
            <p:ph type="body" orient="vert" idx="1"/>
          </p:nvPr>
        </p:nvSpPr>
        <p:spPr>
          <a:xfrm>
            <a:off x="457200" y="274638"/>
            <a:ext cx="6034088" cy="5316537"/>
          </a:xfrm>
        </p:spPr>
        <p:txBody>
          <a:bodyPr vert="eaVert"/>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Slide Number Placeholder 3"/>
          <p:cNvSpPr>
            <a:spLocks noGrp="1"/>
          </p:cNvSpPr>
          <p:nvPr>
            <p:ph type="sldNum" sz="quarter" idx="10"/>
          </p:nvPr>
        </p:nvSpPr>
        <p:spPr/>
        <p:txBody>
          <a:bodyPr/>
          <a:lstStyle>
            <a:lvl1pPr>
              <a:defRPr/>
            </a:lvl1pPr>
          </a:lstStyle>
          <a:p>
            <a:fld id="{34C4F2B1-B1C5-CB4C-BA78-B6B38AD04D6E}" type="slidenum">
              <a:rPr lang="en-US"/>
              <a:pPr/>
              <a:t>‹#›</a:t>
            </a:fld>
            <a:endParaRPr lang="en-US"/>
          </a:p>
        </p:txBody>
      </p:sp>
    </p:spTree>
    <p:extLst>
      <p:ext uri="{BB962C8B-B14F-4D97-AF65-F5344CB8AC3E}">
        <p14:creationId xmlns:p14="http://schemas.microsoft.com/office/powerpoint/2010/main" val="23394786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CA"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CA" smtClean="0"/>
              <a:t>Click to edit Master text styles</a:t>
            </a:r>
          </a:p>
        </p:txBody>
      </p:sp>
    </p:spTree>
    <p:extLst>
      <p:ext uri="{BB962C8B-B14F-4D97-AF65-F5344CB8AC3E}">
        <p14:creationId xmlns:p14="http://schemas.microsoft.com/office/powerpoint/2010/main" val="328212328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
        <p:nvSpPr>
          <p:cNvPr id="3" name="Content Placeholder 2"/>
          <p:cNvSpPr>
            <a:spLocks noGrp="1"/>
          </p:cNvSpPr>
          <p:nvPr>
            <p:ph sz="half" idx="1"/>
          </p:nvPr>
        </p:nvSpPr>
        <p:spPr>
          <a:xfrm>
            <a:off x="0" y="3508375"/>
            <a:ext cx="3122613"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Content Placeholder 3"/>
          <p:cNvSpPr>
            <a:spLocks noGrp="1"/>
          </p:cNvSpPr>
          <p:nvPr>
            <p:ph sz="half" idx="2"/>
          </p:nvPr>
        </p:nvSpPr>
        <p:spPr>
          <a:xfrm>
            <a:off x="3275013" y="3508375"/>
            <a:ext cx="3124200" cy="175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41005444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CA"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Tree>
    <p:extLst>
      <p:ext uri="{BB962C8B-B14F-4D97-AF65-F5344CB8AC3E}">
        <p14:creationId xmlns:p14="http://schemas.microsoft.com/office/powerpoint/2010/main" val="15651214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mtClean="0"/>
              <a:t>Click to edit Master title style</a:t>
            </a:r>
            <a:endParaRPr lang="en-US"/>
          </a:p>
        </p:txBody>
      </p:sp>
    </p:spTree>
    <p:extLst>
      <p:ext uri="{BB962C8B-B14F-4D97-AF65-F5344CB8AC3E}">
        <p14:creationId xmlns:p14="http://schemas.microsoft.com/office/powerpoint/2010/main" val="10436853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70289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CA"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CA" smtClean="0"/>
              <a:t>Click to edit Master text styles</a:t>
            </a:r>
          </a:p>
          <a:p>
            <a:pPr lvl="1"/>
            <a:r>
              <a:rPr lang="en-CA" smtClean="0"/>
              <a:t>Second level</a:t>
            </a:r>
          </a:p>
          <a:p>
            <a:pPr lvl="2"/>
            <a:r>
              <a:rPr lang="en-CA" smtClean="0"/>
              <a:t>Third level</a:t>
            </a:r>
          </a:p>
          <a:p>
            <a:pPr lvl="3"/>
            <a:r>
              <a:rPr lang="en-CA" smtClean="0"/>
              <a:t>Fourth level</a:t>
            </a:r>
          </a:p>
          <a:p>
            <a:pPr lvl="4"/>
            <a:r>
              <a:rPr lang="en-CA"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71188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CA"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CA" smtClean="0"/>
              <a:t>Drag picture to placeholder or click icon to add</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smtClean="0"/>
              <a:t>Click to edit Master text styles</a:t>
            </a:r>
          </a:p>
        </p:txBody>
      </p:sp>
    </p:spTree>
    <p:extLst>
      <p:ext uri="{BB962C8B-B14F-4D97-AF65-F5344CB8AC3E}">
        <p14:creationId xmlns:p14="http://schemas.microsoft.com/office/powerpoint/2010/main" val="975677518"/>
      </p:ext>
    </p:extLst>
  </p:cSld>
  <p:clrMapOvr>
    <a:masterClrMapping/>
  </p:clrMapOvr>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0" y="609600"/>
            <a:ext cx="9144000" cy="2308225"/>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88900" tIns="88900" rIns="88900" bIns="88900" numCol="1" anchor="ctr" anchorCtr="0" compatLnSpc="1">
            <a:prstTxWarp prst="textNoShape">
              <a:avLst/>
            </a:prstTxWarp>
          </a:bodyPr>
          <a:lstStyle/>
          <a:p>
            <a:pPr lvl="0"/>
            <a:r>
              <a:rPr lang="en-CA" smtClean="0">
                <a:sym typeface="Georgia" charset="0"/>
              </a:rPr>
              <a:t>Click to edit Master title style</a:t>
            </a:r>
            <a:endParaRPr lang="en-US">
              <a:sym typeface="Georgia" charset="0"/>
            </a:endParaRPr>
          </a:p>
        </p:txBody>
      </p:sp>
      <p:sp>
        <p:nvSpPr>
          <p:cNvPr id="1026" name="Rectangle 2"/>
          <p:cNvSpPr>
            <a:spLocks noGrp="1" noChangeArrowheads="1"/>
          </p:cNvSpPr>
          <p:nvPr>
            <p:ph type="body" idx="1"/>
          </p:nvPr>
        </p:nvSpPr>
        <p:spPr bwMode="auto">
          <a:xfrm>
            <a:off x="0" y="3508375"/>
            <a:ext cx="6399213" cy="1752600"/>
          </a:xfrm>
          <a:prstGeom prst="rect">
            <a:avLst/>
          </a:prstGeom>
          <a:solidFill>
            <a:schemeClr val="accent1"/>
          </a:solidFill>
          <a:ln>
            <a:noFill/>
          </a:ln>
          <a:effectLst/>
          <a:extLst>
            <a:ext uri="{FAA26D3D-D897-4be2-8F04-BA451C77F1D7}">
              <ma14:placeholderFlag xmlns:ma14="http://schemas.microsoft.com/office/mac/drawingml/2011/main" val="1"/>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127000" tIns="127000" rIns="127000" bIns="127000" numCol="1" anchor="t" anchorCtr="0" compatLnSpc="1">
            <a:prstTxWarp prst="textNoShape">
              <a:avLst/>
            </a:prstTxWarp>
          </a:bodyPr>
          <a:lstStyle/>
          <a:p>
            <a:pPr lvl="0"/>
            <a:r>
              <a:rPr lang="en-CA" smtClean="0">
                <a:sym typeface="Arial" charset="0"/>
              </a:rPr>
              <a:t>Click to edit Master text styles</a:t>
            </a:r>
          </a:p>
          <a:p>
            <a:pPr lvl="1"/>
            <a:r>
              <a:rPr lang="en-CA" smtClean="0">
                <a:sym typeface="Arial" charset="0"/>
              </a:rPr>
              <a:t>Second level</a:t>
            </a:r>
          </a:p>
          <a:p>
            <a:pPr lvl="2"/>
            <a:r>
              <a:rPr lang="en-CA" smtClean="0">
                <a:sym typeface="Arial" charset="0"/>
              </a:rPr>
              <a:t>Third level</a:t>
            </a:r>
          </a:p>
          <a:p>
            <a:pPr lvl="3"/>
            <a:r>
              <a:rPr lang="en-CA" smtClean="0">
                <a:sym typeface="Arial" charset="0"/>
              </a:rPr>
              <a:t>Fourth level</a:t>
            </a:r>
          </a:p>
          <a:p>
            <a:pPr lvl="4"/>
            <a:r>
              <a:rPr lang="en-CA" smtClean="0">
                <a:sym typeface="Arial" charset="0"/>
              </a:rPr>
              <a:t>Fifth level</a:t>
            </a:r>
            <a:endParaRPr lang="en-US">
              <a:sym typeface="Arial"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p:txStyles>
    <p:titleStyle>
      <a:lvl1pPr algn="l" rtl="0" eaLnBrk="1" fontAlgn="base" hangingPunct="1">
        <a:spcBef>
          <a:spcPct val="0"/>
        </a:spcBef>
        <a:spcAft>
          <a:spcPct val="0"/>
        </a:spcAft>
        <a:defRPr sz="4000">
          <a:solidFill>
            <a:srgbClr val="002A5C"/>
          </a:solidFill>
          <a:latin typeface="+mj-lt"/>
          <a:ea typeface="+mj-ea"/>
          <a:cs typeface="+mj-cs"/>
          <a:sym typeface="Georgia" charset="0"/>
        </a:defRPr>
      </a:lvl1pPr>
      <a:lvl2pPr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2pPr>
      <a:lvl3pPr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3pPr>
      <a:lvl4pPr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4pPr>
      <a:lvl5pPr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5pPr>
      <a:lvl6pPr marL="457200"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6pPr>
      <a:lvl7pPr marL="914400"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7pPr>
      <a:lvl8pPr marL="1371600"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8pPr>
      <a:lvl9pPr marL="1828800" algn="l" rtl="0" eaLnBrk="1" fontAlgn="base" hangingPunct="1">
        <a:spcBef>
          <a:spcPct val="0"/>
        </a:spcBef>
        <a:spcAft>
          <a:spcPct val="0"/>
        </a:spcAft>
        <a:defRPr sz="4000">
          <a:solidFill>
            <a:srgbClr val="002A5C"/>
          </a:solidFill>
          <a:latin typeface="Georgia" charset="0"/>
          <a:ea typeface="ヒラギノ明朝 ProN W3" charset="0"/>
          <a:cs typeface="ヒラギノ明朝 ProN W3" charset="0"/>
          <a:sym typeface="Georgia" charset="0"/>
        </a:defRPr>
      </a:lvl9pPr>
    </p:titleStyle>
    <p:bodyStyle>
      <a:lvl1pPr algn="l" rtl="0" eaLnBrk="1" fontAlgn="base" hangingPunct="1">
        <a:spcBef>
          <a:spcPts val="600"/>
        </a:spcBef>
        <a:spcAft>
          <a:spcPct val="0"/>
        </a:spcAft>
        <a:defRPr sz="2500">
          <a:solidFill>
            <a:srgbClr val="FFFFFF"/>
          </a:solidFill>
          <a:latin typeface="+mn-lt"/>
          <a:ea typeface="+mn-ea"/>
          <a:cs typeface="+mn-cs"/>
          <a:sym typeface="Arial" charset="0"/>
        </a:defRPr>
      </a:lvl1pPr>
      <a:lvl2pPr marL="330200" algn="ctr" rtl="0" eaLnBrk="1" fontAlgn="base" hangingPunct="1">
        <a:spcBef>
          <a:spcPts val="700"/>
        </a:spcBef>
        <a:spcAft>
          <a:spcPct val="0"/>
        </a:spcAft>
        <a:defRPr sz="2800">
          <a:solidFill>
            <a:srgbClr val="ABB8C9"/>
          </a:solidFill>
          <a:latin typeface="+mn-lt"/>
          <a:ea typeface="+mn-ea"/>
          <a:cs typeface="+mn-cs"/>
          <a:sym typeface="Arial" charset="0"/>
        </a:defRPr>
      </a:lvl2pPr>
      <a:lvl3pPr marL="787400" algn="ctr" rtl="0" eaLnBrk="1" fontAlgn="base" hangingPunct="1">
        <a:spcBef>
          <a:spcPts val="600"/>
        </a:spcBef>
        <a:spcAft>
          <a:spcPct val="0"/>
        </a:spcAft>
        <a:defRPr sz="2400">
          <a:solidFill>
            <a:srgbClr val="ABB8C9"/>
          </a:solidFill>
          <a:latin typeface="+mn-lt"/>
          <a:ea typeface="+mn-ea"/>
          <a:cs typeface="+mn-cs"/>
          <a:sym typeface="Arial" charset="0"/>
        </a:defRPr>
      </a:lvl3pPr>
      <a:lvl4pPr marL="1244600" algn="ctr" rtl="0" eaLnBrk="1" fontAlgn="base" hangingPunct="1">
        <a:spcBef>
          <a:spcPts val="500"/>
        </a:spcBef>
        <a:spcAft>
          <a:spcPct val="0"/>
        </a:spcAft>
        <a:defRPr sz="2000">
          <a:solidFill>
            <a:srgbClr val="ABB8C9"/>
          </a:solidFill>
          <a:latin typeface="+mn-lt"/>
          <a:ea typeface="+mn-ea"/>
          <a:cs typeface="+mn-cs"/>
          <a:sym typeface="Arial" charset="0"/>
        </a:defRPr>
      </a:lvl4pPr>
      <a:lvl5pPr marL="1701800" algn="ctr" rtl="0" eaLnBrk="1" fontAlgn="base" hangingPunct="1">
        <a:spcBef>
          <a:spcPts val="500"/>
        </a:spcBef>
        <a:spcAft>
          <a:spcPct val="0"/>
        </a:spcAft>
        <a:defRPr sz="2000">
          <a:solidFill>
            <a:srgbClr val="ABB8C9"/>
          </a:solidFill>
          <a:latin typeface="+mn-lt"/>
          <a:ea typeface="+mn-ea"/>
          <a:cs typeface="+mn-cs"/>
          <a:sym typeface="Arial" charset="0"/>
        </a:defRPr>
      </a:lvl5pPr>
      <a:lvl6pPr marL="2159000" algn="ctr" rtl="0" eaLnBrk="1" fontAlgn="base" hangingPunct="1">
        <a:spcBef>
          <a:spcPts val="500"/>
        </a:spcBef>
        <a:spcAft>
          <a:spcPct val="0"/>
        </a:spcAft>
        <a:defRPr sz="2000">
          <a:solidFill>
            <a:srgbClr val="ABB8C9"/>
          </a:solidFill>
          <a:latin typeface="+mn-lt"/>
          <a:ea typeface="+mn-ea"/>
          <a:cs typeface="+mn-cs"/>
          <a:sym typeface="Arial" charset="0"/>
        </a:defRPr>
      </a:lvl6pPr>
      <a:lvl7pPr marL="2616200" algn="ctr" rtl="0" eaLnBrk="1" fontAlgn="base" hangingPunct="1">
        <a:spcBef>
          <a:spcPts val="500"/>
        </a:spcBef>
        <a:spcAft>
          <a:spcPct val="0"/>
        </a:spcAft>
        <a:defRPr sz="2000">
          <a:solidFill>
            <a:srgbClr val="ABB8C9"/>
          </a:solidFill>
          <a:latin typeface="+mn-lt"/>
          <a:ea typeface="+mn-ea"/>
          <a:cs typeface="+mn-cs"/>
          <a:sym typeface="Arial" charset="0"/>
        </a:defRPr>
      </a:lvl7pPr>
      <a:lvl8pPr marL="3073400" algn="ctr" rtl="0" eaLnBrk="1" fontAlgn="base" hangingPunct="1">
        <a:spcBef>
          <a:spcPts val="500"/>
        </a:spcBef>
        <a:spcAft>
          <a:spcPct val="0"/>
        </a:spcAft>
        <a:defRPr sz="2000">
          <a:solidFill>
            <a:srgbClr val="ABB8C9"/>
          </a:solidFill>
          <a:latin typeface="+mn-lt"/>
          <a:ea typeface="+mn-ea"/>
          <a:cs typeface="+mn-cs"/>
          <a:sym typeface="Arial" charset="0"/>
        </a:defRPr>
      </a:lvl8pPr>
      <a:lvl9pPr marL="3530600" algn="ctr" rtl="0" eaLnBrk="1" fontAlgn="base" hangingPunct="1">
        <a:spcBef>
          <a:spcPts val="500"/>
        </a:spcBef>
        <a:spcAft>
          <a:spcPct val="0"/>
        </a:spcAft>
        <a:defRPr sz="2000">
          <a:solidFill>
            <a:srgbClr val="ABB8C9"/>
          </a:solidFill>
          <a:latin typeface="+mn-lt"/>
          <a:ea typeface="+mn-ea"/>
          <a:cs typeface="+mn-cs"/>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457200" y="274638"/>
            <a:ext cx="8229600" cy="668337"/>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38100" tIns="38100" rIns="38100" bIns="38100" numCol="1" anchor="ctr" anchorCtr="0" compatLnSpc="1">
            <a:prstTxWarp prst="textNoShape">
              <a:avLst/>
            </a:prstTxWarp>
          </a:bodyPr>
          <a:lstStyle/>
          <a:p>
            <a:pPr lvl="0"/>
            <a:r>
              <a:rPr lang="en-US">
                <a:sym typeface="Georgia" charset="0"/>
              </a:rPr>
              <a:t>Click to edit Master title style</a:t>
            </a:r>
          </a:p>
        </p:txBody>
      </p:sp>
      <p:sp>
        <p:nvSpPr>
          <p:cNvPr id="2050" name="Rectangle 2"/>
          <p:cNvSpPr>
            <a:spLocks noGrp="1" noChangeArrowheads="1"/>
          </p:cNvSpPr>
          <p:nvPr>
            <p:ph type="body" idx="1"/>
          </p:nvPr>
        </p:nvSpPr>
        <p:spPr bwMode="auto">
          <a:xfrm>
            <a:off x="457200" y="1355725"/>
            <a:ext cx="8248650" cy="4235450"/>
          </a:xfrm>
          <a:prstGeom prst="rect">
            <a:avLst/>
          </a:prstGeom>
          <a:noFill/>
          <a:ln>
            <a:noFill/>
          </a:ln>
          <a:effectLst/>
          <a:extLst>
            <a:ext uri="{FAA26D3D-D897-4be2-8F04-BA451C77F1D7}">
              <ma14:placeholderFlag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square" lIns="38100" tIns="38100" rIns="38100" bIns="38100" numCol="1" anchor="t" anchorCtr="0" compatLnSpc="1">
            <a:prstTxWarp prst="textNoShape">
              <a:avLst/>
            </a:prstTxWarp>
          </a:bodyPr>
          <a:lstStyle/>
          <a:p>
            <a:pPr lvl="0"/>
            <a:r>
              <a:rPr lang="en-US">
                <a:sym typeface="Georgia" charset="0"/>
              </a:rPr>
              <a:t>Click to edit Master text styles</a:t>
            </a:r>
          </a:p>
          <a:p>
            <a:pPr lvl="1"/>
            <a:r>
              <a:rPr lang="en-US">
                <a:sym typeface="Georgia" charset="0"/>
              </a:rPr>
              <a:t>Second level</a:t>
            </a:r>
          </a:p>
          <a:p>
            <a:pPr lvl="2"/>
            <a:r>
              <a:rPr lang="en-US">
                <a:sym typeface="Georgia" charset="0"/>
              </a:rPr>
              <a:t>Third level</a:t>
            </a:r>
          </a:p>
          <a:p>
            <a:pPr lvl="3"/>
            <a:r>
              <a:rPr lang="en-US">
                <a:sym typeface="Arial" charset="0"/>
              </a:rPr>
              <a:t>Fourth level</a:t>
            </a:r>
          </a:p>
          <a:p>
            <a:pPr lvl="4"/>
            <a:r>
              <a:rPr lang="en-US">
                <a:sym typeface="Arial" charset="0"/>
              </a:rPr>
              <a:t>Fifth level</a:t>
            </a:r>
          </a:p>
        </p:txBody>
      </p:sp>
      <p:sp>
        <p:nvSpPr>
          <p:cNvPr id="2051" name="Text Box 3"/>
          <p:cNvSpPr txBox="1">
            <a:spLocks noGrp="1" noChangeArrowheads="1"/>
          </p:cNvSpPr>
          <p:nvPr>
            <p:ph type="sldNum" sz="quarter" idx="4"/>
          </p:nvPr>
        </p:nvSpPr>
        <p:spPr bwMode="auto">
          <a:xfrm>
            <a:off x="8326438" y="6365875"/>
            <a:ext cx="284162" cy="2794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vert="horz" wrap="none" lIns="91440" tIns="45720" rIns="91440" bIns="45720" numCol="1" anchor="t" anchorCtr="0" compatLnSpc="1">
            <a:prstTxWarp prst="textNoShape">
              <a:avLst/>
            </a:prstTxWarp>
          </a:bodyPr>
          <a:lstStyle>
            <a:lvl1pPr algn="r">
              <a:defRPr sz="1200">
                <a:solidFill>
                  <a:srgbClr val="FFFFFF"/>
                </a:solidFill>
                <a:latin typeface="Arial" charset="0"/>
                <a:ea typeface="ＭＳ Ｐゴシック" charset="0"/>
                <a:cs typeface="Arial" charset="0"/>
                <a:sym typeface="Arial" charset="0"/>
              </a:defRPr>
            </a:lvl1pPr>
            <a:lvl2pPr algn="l">
              <a:defRPr sz="1200">
                <a:solidFill>
                  <a:schemeClr val="tx1"/>
                </a:solidFill>
                <a:latin typeface="Gill Sans" charset="0"/>
                <a:ea typeface="ＭＳ Ｐゴシック" charset="0"/>
              </a:defRPr>
            </a:lvl2pPr>
            <a:lvl3pPr algn="l">
              <a:defRPr sz="1200">
                <a:solidFill>
                  <a:schemeClr val="tx1"/>
                </a:solidFill>
                <a:latin typeface="Gill Sans" charset="0"/>
                <a:ea typeface="ＭＳ Ｐゴシック" charset="0"/>
              </a:defRPr>
            </a:lvl3pPr>
            <a:lvl4pPr algn="l">
              <a:defRPr sz="1200">
                <a:solidFill>
                  <a:schemeClr val="tx1"/>
                </a:solidFill>
                <a:latin typeface="Gill Sans" charset="0"/>
                <a:ea typeface="ＭＳ Ｐゴシック" charset="0"/>
              </a:defRPr>
            </a:lvl4pPr>
            <a:lvl5pPr algn="l">
              <a:defRPr sz="1200">
                <a:solidFill>
                  <a:schemeClr val="tx1"/>
                </a:solidFill>
                <a:latin typeface="Gill Sans" charset="0"/>
                <a:ea typeface="ＭＳ Ｐゴシック" charset="0"/>
              </a:defRPr>
            </a:lvl5pPr>
            <a:lvl6pPr fontAlgn="base">
              <a:spcBef>
                <a:spcPct val="0"/>
              </a:spcBef>
              <a:spcAft>
                <a:spcPct val="0"/>
              </a:spcAft>
              <a:defRPr sz="1200">
                <a:solidFill>
                  <a:schemeClr val="tx1"/>
                </a:solidFill>
                <a:latin typeface="Gill Sans" charset="0"/>
                <a:ea typeface="ＭＳ Ｐゴシック" charset="0"/>
              </a:defRPr>
            </a:lvl6pPr>
            <a:lvl7pPr fontAlgn="base">
              <a:spcBef>
                <a:spcPct val="0"/>
              </a:spcBef>
              <a:spcAft>
                <a:spcPct val="0"/>
              </a:spcAft>
              <a:defRPr sz="1200">
                <a:solidFill>
                  <a:schemeClr val="tx1"/>
                </a:solidFill>
                <a:latin typeface="Gill Sans" charset="0"/>
                <a:ea typeface="ＭＳ Ｐゴシック" charset="0"/>
              </a:defRPr>
            </a:lvl7pPr>
            <a:lvl8pPr fontAlgn="base">
              <a:spcBef>
                <a:spcPct val="0"/>
              </a:spcBef>
              <a:spcAft>
                <a:spcPct val="0"/>
              </a:spcAft>
              <a:defRPr sz="1200">
                <a:solidFill>
                  <a:schemeClr val="tx1"/>
                </a:solidFill>
                <a:latin typeface="Gill Sans" charset="0"/>
                <a:ea typeface="ＭＳ Ｐゴシック" charset="0"/>
              </a:defRPr>
            </a:lvl8pPr>
            <a:lvl9pPr fontAlgn="base">
              <a:spcBef>
                <a:spcPct val="0"/>
              </a:spcBef>
              <a:spcAft>
                <a:spcPct val="0"/>
              </a:spcAft>
              <a:defRPr sz="1200">
                <a:solidFill>
                  <a:schemeClr val="tx1"/>
                </a:solidFill>
                <a:latin typeface="Gill Sans" charset="0"/>
                <a:ea typeface="ＭＳ Ｐゴシック" charset="0"/>
              </a:defRPr>
            </a:lvl9pPr>
          </a:lstStyle>
          <a:p>
            <a:fld id="{AAF56805-EBA5-AB4E-BFA4-16B336C7A1A3}"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algn="l" rtl="0" fontAlgn="base">
        <a:spcBef>
          <a:spcPct val="0"/>
        </a:spcBef>
        <a:spcAft>
          <a:spcPct val="0"/>
        </a:spcAft>
        <a:defRPr sz="3800">
          <a:solidFill>
            <a:srgbClr val="002A5C"/>
          </a:solidFill>
          <a:latin typeface="+mj-lt"/>
          <a:ea typeface="+mj-ea"/>
          <a:cs typeface="+mj-cs"/>
          <a:sym typeface="Georgia" charset="0"/>
        </a:defRPr>
      </a:lvl1pPr>
      <a:lvl2pPr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2pPr>
      <a:lvl3pPr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3pPr>
      <a:lvl4pPr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4pPr>
      <a:lvl5pPr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5pPr>
      <a:lvl6pPr marL="457200"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6pPr>
      <a:lvl7pPr marL="914400"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7pPr>
      <a:lvl8pPr marL="1371600"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8pPr>
      <a:lvl9pPr marL="1828800" algn="l" rtl="0" fontAlgn="base">
        <a:spcBef>
          <a:spcPct val="0"/>
        </a:spcBef>
        <a:spcAft>
          <a:spcPct val="0"/>
        </a:spcAft>
        <a:defRPr sz="3800">
          <a:solidFill>
            <a:srgbClr val="002A5C"/>
          </a:solidFill>
          <a:latin typeface="Georgia" charset="0"/>
          <a:ea typeface="ヒラギノ明朝 ProN W3" charset="0"/>
          <a:cs typeface="ヒラギノ明朝 ProN W3" charset="0"/>
          <a:sym typeface="Georgia" charset="0"/>
        </a:defRPr>
      </a:lvl9pPr>
    </p:titleStyle>
    <p:bodyStyle>
      <a:lvl1pPr marL="342900" indent="-342900" algn="l" rtl="0" fontAlgn="base">
        <a:spcBef>
          <a:spcPts val="700"/>
        </a:spcBef>
        <a:spcAft>
          <a:spcPct val="0"/>
        </a:spcAft>
        <a:buSzPct val="100000"/>
        <a:buFont typeface="Wingdings" charset="0"/>
        <a:buChar char="§"/>
        <a:defRPr sz="2400">
          <a:solidFill>
            <a:srgbClr val="002A5C"/>
          </a:solidFill>
          <a:latin typeface="+mn-lt"/>
          <a:ea typeface="+mn-ea"/>
          <a:cs typeface="+mn-cs"/>
          <a:sym typeface="Georgia" charset="0"/>
        </a:defRPr>
      </a:lvl1pPr>
      <a:lvl2pPr marL="704850" indent="-285750" algn="l" rtl="0" fontAlgn="base">
        <a:spcBef>
          <a:spcPts val="700"/>
        </a:spcBef>
        <a:spcAft>
          <a:spcPct val="0"/>
        </a:spcAft>
        <a:buClr>
          <a:srgbClr val="7F94AD"/>
        </a:buClr>
        <a:buSzPct val="100000"/>
        <a:buFont typeface="Georgia" charset="0"/>
        <a:buChar char="–"/>
        <a:defRPr sz="2000">
          <a:solidFill>
            <a:srgbClr val="002A5C"/>
          </a:solidFill>
          <a:latin typeface="+mn-lt"/>
          <a:ea typeface="+mn-ea"/>
          <a:cs typeface="+mn-cs"/>
          <a:sym typeface="Georgia" charset="0"/>
        </a:defRPr>
      </a:lvl2pPr>
      <a:lvl3pPr marL="1104900" indent="-228600" algn="l" rtl="0" fontAlgn="base">
        <a:spcBef>
          <a:spcPts val="600"/>
        </a:spcBef>
        <a:spcAft>
          <a:spcPct val="0"/>
        </a:spcAft>
        <a:buClr>
          <a:srgbClr val="7F94AD"/>
        </a:buClr>
        <a:buSzPct val="100000"/>
        <a:buFont typeface="Georgia" charset="0"/>
        <a:buChar char="•"/>
        <a:defRPr sz="2400">
          <a:solidFill>
            <a:srgbClr val="002A5C"/>
          </a:solidFill>
          <a:latin typeface="+mn-lt"/>
          <a:ea typeface="+mn-ea"/>
          <a:cs typeface="+mn-cs"/>
          <a:sym typeface="Georgia" charset="0"/>
        </a:defRPr>
      </a:lvl3pPr>
      <a:lvl4pPr marL="1562100" indent="-228600" algn="l" rtl="0" fontAlgn="base">
        <a:spcBef>
          <a:spcPts val="500"/>
        </a:spcBef>
        <a:spcAft>
          <a:spcPct val="0"/>
        </a:spcAft>
        <a:buClr>
          <a:srgbClr val="7F94AD"/>
        </a:buClr>
        <a:buSzPct val="100000"/>
        <a:buFont typeface="Arial" charset="0"/>
        <a:buChar char="–"/>
        <a:defRPr sz="2000">
          <a:solidFill>
            <a:srgbClr val="002A5C"/>
          </a:solidFill>
          <a:latin typeface="Arial" charset="0"/>
          <a:ea typeface="ヒラギノ角ゴ ProN W3" charset="0"/>
          <a:cs typeface="ヒラギノ角ゴ ProN W3" charset="0"/>
          <a:sym typeface="Arial" charset="0"/>
        </a:defRPr>
      </a:lvl4pPr>
      <a:lvl5pPr marL="2019300" indent="-228600" algn="l" rtl="0" fontAlgn="base">
        <a:spcBef>
          <a:spcPts val="500"/>
        </a:spcBef>
        <a:spcAft>
          <a:spcPct val="0"/>
        </a:spcAft>
        <a:buClr>
          <a:srgbClr val="7F94AD"/>
        </a:buClr>
        <a:buSzPct val="100000"/>
        <a:buFont typeface="Arial" charset="0"/>
        <a:buChar char="»"/>
        <a:defRPr sz="2000">
          <a:solidFill>
            <a:srgbClr val="002A5C"/>
          </a:solidFill>
          <a:latin typeface="Arial" charset="0"/>
          <a:ea typeface="ヒラギノ角ゴ ProN W3" charset="0"/>
          <a:cs typeface="ヒラギノ角ゴ ProN W3" charset="0"/>
          <a:sym typeface="Arial" charset="0"/>
        </a:defRPr>
      </a:lvl5pPr>
      <a:lvl6pPr marL="2476500" indent="-228600" algn="l" rtl="0" fontAlgn="base">
        <a:spcBef>
          <a:spcPts val="500"/>
        </a:spcBef>
        <a:spcAft>
          <a:spcPct val="0"/>
        </a:spcAft>
        <a:buClr>
          <a:srgbClr val="7F94AD"/>
        </a:buClr>
        <a:buSzPct val="100000"/>
        <a:buFont typeface="Arial" charset="0"/>
        <a:buChar char="»"/>
        <a:defRPr sz="2000">
          <a:solidFill>
            <a:srgbClr val="002A5C"/>
          </a:solidFill>
          <a:latin typeface="Arial" charset="0"/>
          <a:ea typeface="ヒラギノ角ゴ ProN W3" charset="0"/>
          <a:cs typeface="ヒラギノ角ゴ ProN W3" charset="0"/>
          <a:sym typeface="Arial" charset="0"/>
        </a:defRPr>
      </a:lvl6pPr>
      <a:lvl7pPr marL="2933700" indent="-228600" algn="l" rtl="0" fontAlgn="base">
        <a:spcBef>
          <a:spcPts val="500"/>
        </a:spcBef>
        <a:spcAft>
          <a:spcPct val="0"/>
        </a:spcAft>
        <a:buClr>
          <a:srgbClr val="7F94AD"/>
        </a:buClr>
        <a:buSzPct val="100000"/>
        <a:buFont typeface="Arial" charset="0"/>
        <a:buChar char="»"/>
        <a:defRPr sz="2000">
          <a:solidFill>
            <a:srgbClr val="002A5C"/>
          </a:solidFill>
          <a:latin typeface="Arial" charset="0"/>
          <a:ea typeface="ヒラギノ角ゴ ProN W3" charset="0"/>
          <a:cs typeface="ヒラギノ角ゴ ProN W3" charset="0"/>
          <a:sym typeface="Arial" charset="0"/>
        </a:defRPr>
      </a:lvl7pPr>
      <a:lvl8pPr marL="3390900" indent="-228600" algn="l" rtl="0" fontAlgn="base">
        <a:spcBef>
          <a:spcPts val="500"/>
        </a:spcBef>
        <a:spcAft>
          <a:spcPct val="0"/>
        </a:spcAft>
        <a:buClr>
          <a:srgbClr val="7F94AD"/>
        </a:buClr>
        <a:buSzPct val="100000"/>
        <a:buFont typeface="Arial" charset="0"/>
        <a:buChar char="»"/>
        <a:defRPr sz="2000">
          <a:solidFill>
            <a:srgbClr val="002A5C"/>
          </a:solidFill>
          <a:latin typeface="Arial" charset="0"/>
          <a:ea typeface="ヒラギノ角ゴ ProN W3" charset="0"/>
          <a:cs typeface="ヒラギノ角ゴ ProN W3" charset="0"/>
          <a:sym typeface="Arial" charset="0"/>
        </a:defRPr>
      </a:lvl8pPr>
      <a:lvl9pPr marL="3848100" indent="-228600" algn="l" rtl="0" fontAlgn="base">
        <a:spcBef>
          <a:spcPts val="500"/>
        </a:spcBef>
        <a:spcAft>
          <a:spcPct val="0"/>
        </a:spcAft>
        <a:buClr>
          <a:srgbClr val="7F94AD"/>
        </a:buClr>
        <a:buSzPct val="100000"/>
        <a:buFont typeface="Arial" charset="0"/>
        <a:buChar char="»"/>
        <a:defRPr sz="2000">
          <a:solidFill>
            <a:srgbClr val="002A5C"/>
          </a:solidFill>
          <a:latin typeface="Arial" charset="0"/>
          <a:ea typeface="ヒラギノ角ゴ ProN W3" charset="0"/>
          <a:cs typeface="ヒラギノ角ゴ ProN W3" charset="0"/>
          <a:sym typeface="Arial" charset="0"/>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http//c4m.cdf.toronto.edu/cohort2/phase3/" TargetMode="External"/><Relationship Id="rId4" Type="http://schemas.openxmlformats.org/officeDocument/2006/relationships/hyperlink" Target="http://nlp.stanford.edu/software/tagger.shtml" TargetMode="External"/><Relationship Id="rId5" Type="http://schemas.openxmlformats.org/officeDocument/2006/relationships/hyperlink" Target="http://nlp.stanford.edu/software/stanford-postagger-2015-12-09.zip" TargetMode="External"/><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3" Type="http://schemas.openxmlformats.org/officeDocument/2006/relationships/hyperlink" Target="http://www.nltk.org/api/nltk.html" TargetMode="External"/><Relationship Id="rId4" Type="http://schemas.openxmlformats.org/officeDocument/2006/relationships/hyperlink" Target="https://docs.python.org/3/library/csv.html" TargetMode="External"/><Relationship Id="rId5" Type="http://schemas.openxmlformats.org/officeDocument/2006/relationships/hyperlink" Target="https://docs.python.org/3/library/math.html" TargetMode="External"/><Relationship Id="rId6" Type="http://schemas.openxmlformats.org/officeDocument/2006/relationships/hyperlink" Target="https://docs.scipy.org/doc/numpy/reference/routines.html" TargetMode="External"/><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www.researchgate.net/profile/Chris_Mcintosh"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http//c4m.cdf.toronto.edu/cohort2/phase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hyperlink" Target="http://www.teach.cs.toronto.edu/using_cdf/remote_access_server.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hyperlink" Target="http://www.teach.cs.toronto.edu/using_cdf/remote_access_server.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www.nltk.org/install.html" TargetMode="External"/><Relationship Id="rId3" Type="http://schemas.openxmlformats.org/officeDocument/2006/relationships/hyperlink" Target="http://scikit-learn.org/stable/install.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Computing for Medicine:</a:t>
            </a:r>
            <a:br>
              <a:rPr lang="en-US" dirty="0" smtClean="0"/>
            </a:br>
            <a:r>
              <a:rPr lang="en-US" dirty="0" smtClean="0"/>
              <a:t>Phase 3, Seminar 1 Project</a:t>
            </a:r>
            <a:endParaRPr lang="en-US" dirty="0"/>
          </a:p>
        </p:txBody>
      </p:sp>
      <p:sp>
        <p:nvSpPr>
          <p:cNvPr id="3" name="Content Placeholder 2"/>
          <p:cNvSpPr>
            <a:spLocks noGrp="1"/>
          </p:cNvSpPr>
          <p:nvPr>
            <p:ph idx="1"/>
          </p:nvPr>
        </p:nvSpPr>
        <p:spPr>
          <a:xfrm>
            <a:off x="0" y="3508375"/>
            <a:ext cx="7840133" cy="1752600"/>
          </a:xfrm>
        </p:spPr>
        <p:txBody>
          <a:bodyPr/>
          <a:lstStyle/>
          <a:p>
            <a:r>
              <a:rPr lang="en-US" dirty="0" smtClean="0"/>
              <a:t>Jennifer Campbell</a:t>
            </a:r>
          </a:p>
          <a:p>
            <a:r>
              <a:rPr lang="en-US" dirty="0" smtClean="0"/>
              <a:t>Associate Professor, Teaching Stream</a:t>
            </a:r>
          </a:p>
          <a:p>
            <a:r>
              <a:rPr lang="en-US" dirty="0" err="1" smtClean="0"/>
              <a:t>campbell@cs.toronto.edu</a:t>
            </a:r>
            <a:endParaRPr lang="en-US" dirty="0"/>
          </a:p>
        </p:txBody>
      </p:sp>
      <p:pic>
        <p:nvPicPr>
          <p:cNvPr id="4" name="Picture 3"/>
          <p:cNvPicPr>
            <a:picLocks noChangeAspect="1"/>
          </p:cNvPicPr>
          <p:nvPr/>
        </p:nvPicPr>
        <p:blipFill>
          <a:blip r:embed="rId3"/>
          <a:stretch>
            <a:fillRect/>
          </a:stretch>
        </p:blipFill>
        <p:spPr>
          <a:xfrm>
            <a:off x="323528" y="5589240"/>
            <a:ext cx="1862656" cy="833760"/>
          </a:xfrm>
          <a:prstGeom prst="rect">
            <a:avLst/>
          </a:prstGeom>
        </p:spPr>
      </p:pic>
    </p:spTree>
    <p:extLst>
      <p:ext uri="{BB962C8B-B14F-4D97-AF65-F5344CB8AC3E}">
        <p14:creationId xmlns:p14="http://schemas.microsoft.com/office/powerpoint/2010/main" val="3189431531"/>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Download data (and tagger)</a:t>
            </a:r>
            <a:endParaRPr lang="en-US" dirty="0"/>
          </a:p>
        </p:txBody>
      </p:sp>
      <p:sp>
        <p:nvSpPr>
          <p:cNvPr id="3" name="Content Placeholder 2"/>
          <p:cNvSpPr>
            <a:spLocks noGrp="1"/>
          </p:cNvSpPr>
          <p:nvPr>
            <p:ph idx="1"/>
          </p:nvPr>
        </p:nvSpPr>
        <p:spPr/>
        <p:txBody>
          <a:bodyPr/>
          <a:lstStyle/>
          <a:p>
            <a:pPr lvl="1"/>
            <a:r>
              <a:rPr lang="en-US" dirty="0" smtClean="0"/>
              <a:t>Download </a:t>
            </a:r>
            <a:r>
              <a:rPr lang="en-US" dirty="0"/>
              <a:t>the ZIP file that contains the project starter code and </a:t>
            </a:r>
            <a:r>
              <a:rPr lang="en-US" dirty="0" smtClean="0"/>
              <a:t>data from the C4M website:	</a:t>
            </a:r>
            <a:r>
              <a:rPr lang="en-US" dirty="0">
                <a:hlinkClick r:id="rId3"/>
              </a:rPr>
              <a:t>http://http//c4m.cdf.toronto.edu/cohort2/phase3</a:t>
            </a:r>
            <a:r>
              <a:rPr lang="en-US" dirty="0" smtClean="0">
                <a:hlinkClick r:id="rId3"/>
              </a:rPr>
              <a:t>/</a:t>
            </a:r>
            <a:endParaRPr lang="en-US" dirty="0" smtClean="0"/>
          </a:p>
          <a:p>
            <a:pPr lvl="1"/>
            <a:endParaRPr lang="en-US" dirty="0" smtClean="0"/>
          </a:p>
          <a:p>
            <a:r>
              <a:rPr lang="en-US" dirty="0" smtClean="0"/>
              <a:t>(Optional – not needed unless you want to run the preprocessing code yourself)</a:t>
            </a:r>
          </a:p>
          <a:p>
            <a:pPr lvl="1"/>
            <a:r>
              <a:rPr lang="en-US" dirty="0" smtClean="0"/>
              <a:t> Download the </a:t>
            </a:r>
            <a:r>
              <a:rPr lang="en-US" dirty="0" smtClean="0">
                <a:hlinkClick r:id="rId4"/>
              </a:rPr>
              <a:t>Stanford Log-linear Part-Of-Speech </a:t>
            </a:r>
            <a:r>
              <a:rPr lang="en-US" dirty="0">
                <a:hlinkClick r:id="rId4"/>
              </a:rPr>
              <a:t>Tagger</a:t>
            </a:r>
            <a:r>
              <a:rPr lang="en-US" dirty="0"/>
              <a:t> </a:t>
            </a:r>
            <a:r>
              <a:rPr lang="en-US" dirty="0" smtClean="0"/>
              <a:t>from </a:t>
            </a:r>
            <a:r>
              <a:rPr lang="en-US" dirty="0" smtClean="0">
                <a:hlinkClick r:id="rId5"/>
              </a:rPr>
              <a:t>http</a:t>
            </a:r>
            <a:r>
              <a:rPr lang="en-US" dirty="0">
                <a:hlinkClick r:id="rId5"/>
              </a:rPr>
              <a:t>://nlp.stanford.edu/software/stanford-postagger-2015-12-09.</a:t>
            </a:r>
            <a:r>
              <a:rPr lang="en-US" dirty="0" smtClean="0">
                <a:hlinkClick r:id="rId5"/>
              </a:rPr>
              <a:t>zip</a:t>
            </a:r>
            <a:r>
              <a:rPr lang="en-US" dirty="0"/>
              <a:t> </a:t>
            </a:r>
            <a:r>
              <a:rPr lang="en-US" dirty="0" smtClean="0"/>
              <a:t>and save it in the same directory as the starter code and data.</a:t>
            </a:r>
          </a:p>
          <a:p>
            <a:pPr lvl="1"/>
            <a:r>
              <a:rPr lang="en-US" dirty="0" smtClean="0"/>
              <a:t>Unzip the file </a:t>
            </a:r>
            <a:r>
              <a:rPr lang="en-US" dirty="0"/>
              <a:t>stanford-postagger-2015-12-09.</a:t>
            </a:r>
            <a:r>
              <a:rPr lang="en-US" dirty="0" smtClean="0"/>
              <a:t>zip</a:t>
            </a:r>
          </a:p>
          <a:p>
            <a:endParaRPr lang="en-US" dirty="0" smtClean="0"/>
          </a:p>
        </p:txBody>
      </p:sp>
      <p:sp>
        <p:nvSpPr>
          <p:cNvPr id="4" name="Slide Number Placeholder 3"/>
          <p:cNvSpPr>
            <a:spLocks noGrp="1"/>
          </p:cNvSpPr>
          <p:nvPr>
            <p:ph type="sldNum" sz="quarter" idx="10"/>
          </p:nvPr>
        </p:nvSpPr>
        <p:spPr/>
        <p:txBody>
          <a:bodyPr/>
          <a:lstStyle/>
          <a:p>
            <a:fld id="{59B5F070-C4DC-F247-A9AE-546D67F53D5D}" type="slidenum">
              <a:rPr lang="en-US" smtClean="0"/>
              <a:pPr/>
              <a:t>10</a:t>
            </a:fld>
            <a:endParaRPr lang="en-US"/>
          </a:p>
        </p:txBody>
      </p:sp>
    </p:spTree>
    <p:extLst>
      <p:ext uri="{BB962C8B-B14F-4D97-AF65-F5344CB8AC3E}">
        <p14:creationId xmlns:p14="http://schemas.microsoft.com/office/powerpoint/2010/main" val="165997097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a:xfrm>
            <a:off x="733426" y="3044825"/>
            <a:ext cx="7772400" cy="1362075"/>
          </a:xfrm>
        </p:spPr>
        <p:txBody>
          <a:bodyPr/>
          <a:lstStyle/>
          <a:p>
            <a:pPr algn="ctr"/>
            <a:r>
              <a:rPr lang="en-US" dirty="0" smtClean="0">
                <a:solidFill>
                  <a:srgbClr val="FFFFFF"/>
                </a:solidFill>
              </a:rPr>
              <a:t>MODULES &amp; PACKAGES</a:t>
            </a:r>
            <a:endParaRPr lang="en-US" dirty="0">
              <a:solidFill>
                <a:srgbClr val="FFFFFF"/>
              </a:solidFill>
            </a:endParaRPr>
          </a:p>
        </p:txBody>
      </p:sp>
    </p:spTree>
    <p:extLst>
      <p:ext uri="{BB962C8B-B14F-4D97-AF65-F5344CB8AC3E}">
        <p14:creationId xmlns:p14="http://schemas.microsoft.com/office/powerpoint/2010/main" val="428388258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Modules and Packages used in project</a:t>
            </a:r>
            <a:endParaRPr lang="en-US" dirty="0"/>
          </a:p>
        </p:txBody>
      </p:sp>
      <p:sp>
        <p:nvSpPr>
          <p:cNvPr id="3" name="Content Placeholder 2"/>
          <p:cNvSpPr>
            <a:spLocks noGrp="1"/>
          </p:cNvSpPr>
          <p:nvPr>
            <p:ph idx="1"/>
          </p:nvPr>
        </p:nvSpPr>
        <p:spPr/>
        <p:txBody>
          <a:bodyPr/>
          <a:lstStyle/>
          <a:p>
            <a:r>
              <a:rPr lang="en-US" dirty="0" err="1" smtClean="0">
                <a:latin typeface="Courier"/>
                <a:cs typeface="Courier"/>
              </a:rPr>
              <a:t>nltk</a:t>
            </a:r>
            <a:r>
              <a:rPr lang="en-US" dirty="0" smtClean="0"/>
              <a:t> (Natural Language Toolkit)</a:t>
            </a:r>
          </a:p>
          <a:p>
            <a:pPr lvl="1"/>
            <a:r>
              <a:rPr lang="en-US" dirty="0">
                <a:solidFill>
                  <a:srgbClr val="000000"/>
                </a:solidFill>
                <a:latin typeface="Lucida Grande"/>
                <a:ea typeface="Lucida Grande"/>
                <a:cs typeface="Lucida Grande"/>
                <a:hlinkClick r:id="rId3"/>
              </a:rPr>
              <a:t>http://www.nltk.org/api/</a:t>
            </a:r>
            <a:r>
              <a:rPr lang="en-US" dirty="0" smtClean="0">
                <a:solidFill>
                  <a:srgbClr val="000000"/>
                </a:solidFill>
                <a:latin typeface="Lucida Grande"/>
                <a:ea typeface="Lucida Grande"/>
                <a:cs typeface="Lucida Grande"/>
                <a:hlinkClick r:id="rId3"/>
              </a:rPr>
              <a:t>nltk.html</a:t>
            </a:r>
            <a:endParaRPr lang="en-US" dirty="0" smtClean="0"/>
          </a:p>
          <a:p>
            <a:r>
              <a:rPr lang="en-US" dirty="0" err="1">
                <a:latin typeface="Courier"/>
                <a:cs typeface="Courier"/>
              </a:rPr>
              <a:t>c</a:t>
            </a:r>
            <a:r>
              <a:rPr lang="en-US" dirty="0" err="1" smtClean="0">
                <a:latin typeface="Courier"/>
                <a:cs typeface="Courier"/>
              </a:rPr>
              <a:t>sv</a:t>
            </a:r>
            <a:r>
              <a:rPr lang="en-US" dirty="0" smtClean="0"/>
              <a:t> (Comma Separated </a:t>
            </a:r>
            <a:r>
              <a:rPr lang="en-US" dirty="0"/>
              <a:t>V</a:t>
            </a:r>
            <a:r>
              <a:rPr lang="en-US" dirty="0" smtClean="0"/>
              <a:t>alues files)</a:t>
            </a:r>
          </a:p>
          <a:p>
            <a:pPr lvl="1"/>
            <a:r>
              <a:rPr lang="en-US" dirty="0">
                <a:solidFill>
                  <a:srgbClr val="000000"/>
                </a:solidFill>
                <a:latin typeface="Lucida Grande"/>
                <a:ea typeface="Lucida Grande"/>
                <a:cs typeface="Lucida Grande"/>
                <a:hlinkClick r:id="rId4"/>
              </a:rPr>
              <a:t>https://docs.python.org/3/library/</a:t>
            </a:r>
            <a:r>
              <a:rPr lang="en-US" dirty="0" smtClean="0">
                <a:solidFill>
                  <a:srgbClr val="000000"/>
                </a:solidFill>
                <a:latin typeface="Lucida Grande"/>
                <a:ea typeface="Lucida Grande"/>
                <a:cs typeface="Lucida Grande"/>
                <a:hlinkClick r:id="rId4"/>
              </a:rPr>
              <a:t>csv.html</a:t>
            </a:r>
            <a:endParaRPr lang="en-US" dirty="0" smtClean="0"/>
          </a:p>
          <a:p>
            <a:r>
              <a:rPr lang="en-US" dirty="0">
                <a:latin typeface="Courier"/>
                <a:cs typeface="Courier"/>
              </a:rPr>
              <a:t>math </a:t>
            </a:r>
            <a:r>
              <a:rPr lang="en-US" dirty="0">
                <a:cs typeface="Courier"/>
              </a:rPr>
              <a:t>(Mathematical functions</a:t>
            </a:r>
            <a:r>
              <a:rPr lang="en-US" dirty="0" smtClean="0">
                <a:cs typeface="Courier"/>
              </a:rPr>
              <a:t>)</a:t>
            </a:r>
          </a:p>
          <a:p>
            <a:pPr lvl="1"/>
            <a:r>
              <a:rPr lang="en-US" dirty="0">
                <a:solidFill>
                  <a:srgbClr val="000000"/>
                </a:solidFill>
                <a:latin typeface="Lucida Grande"/>
                <a:ea typeface="Lucida Grande"/>
                <a:cs typeface="Lucida Grande"/>
                <a:hlinkClick r:id="rId5"/>
              </a:rPr>
              <a:t>https://docs.python.org/3/library/</a:t>
            </a:r>
            <a:r>
              <a:rPr lang="en-US" dirty="0" smtClean="0">
                <a:solidFill>
                  <a:srgbClr val="000000"/>
                </a:solidFill>
                <a:latin typeface="Lucida Grande"/>
                <a:ea typeface="Lucida Grande"/>
                <a:cs typeface="Lucida Grande"/>
                <a:hlinkClick r:id="rId5"/>
              </a:rPr>
              <a:t>math.html</a:t>
            </a:r>
            <a:endParaRPr lang="en-US" dirty="0" smtClean="0"/>
          </a:p>
          <a:p>
            <a:r>
              <a:rPr lang="en-US" dirty="0" err="1" smtClean="0">
                <a:latin typeface="Courier"/>
                <a:cs typeface="Courier"/>
              </a:rPr>
              <a:t>numpy</a:t>
            </a:r>
            <a:r>
              <a:rPr lang="en-US" dirty="0" smtClean="0"/>
              <a:t> (Numerical Python)</a:t>
            </a:r>
          </a:p>
          <a:p>
            <a:pPr lvl="1"/>
            <a:r>
              <a:rPr lang="en-US" dirty="0">
                <a:solidFill>
                  <a:srgbClr val="000000"/>
                </a:solidFill>
                <a:latin typeface="Lucida Grande"/>
                <a:ea typeface="Lucida Grande"/>
                <a:cs typeface="Lucida Grande"/>
                <a:hlinkClick r:id="rId6"/>
              </a:rPr>
              <a:t>https://docs.scipy.org/doc/numpy/reference/</a:t>
            </a:r>
            <a:r>
              <a:rPr lang="en-US" dirty="0" smtClean="0">
                <a:solidFill>
                  <a:srgbClr val="000000"/>
                </a:solidFill>
                <a:latin typeface="Lucida Grande"/>
                <a:ea typeface="Lucida Grande"/>
                <a:cs typeface="Lucida Grande"/>
                <a:hlinkClick r:id="rId6"/>
              </a:rPr>
              <a:t>routines.html</a:t>
            </a:r>
            <a:endParaRPr lang="en-US" dirty="0" smtClean="0"/>
          </a:p>
          <a:p>
            <a:endParaRPr lang="en-US" dirty="0"/>
          </a:p>
          <a:p>
            <a:pPr marL="0" indent="0">
              <a:buNone/>
            </a:pPr>
            <a:r>
              <a:rPr lang="en-US" dirty="0" smtClean="0"/>
              <a:t>Click on the links above for documentation for each module/package.</a:t>
            </a:r>
            <a:r>
              <a:rPr lang="en-US" dirty="0"/>
              <a:t> </a:t>
            </a:r>
            <a:r>
              <a:rPr lang="en-US" dirty="0" smtClean="0"/>
              <a:t> You can also use </a:t>
            </a:r>
            <a:r>
              <a:rPr lang="en-US" dirty="0" err="1" smtClean="0">
                <a:latin typeface="Courier"/>
                <a:cs typeface="Courier"/>
              </a:rPr>
              <a:t>dir</a:t>
            </a:r>
            <a:r>
              <a:rPr lang="en-US" dirty="0" smtClean="0">
                <a:latin typeface="Courier"/>
                <a:cs typeface="Courier"/>
              </a:rPr>
              <a:t>() </a:t>
            </a:r>
            <a:r>
              <a:rPr lang="en-US" dirty="0" smtClean="0"/>
              <a:t>and </a:t>
            </a:r>
            <a:r>
              <a:rPr lang="en-US" dirty="0" smtClean="0">
                <a:latin typeface="Courier"/>
                <a:cs typeface="Courier"/>
              </a:rPr>
              <a:t>help()</a:t>
            </a:r>
            <a:r>
              <a:rPr lang="en-US" dirty="0" smtClean="0"/>
              <a:t>.</a:t>
            </a:r>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12</a:t>
            </a:fld>
            <a:endParaRPr lang="en-US"/>
          </a:p>
        </p:txBody>
      </p:sp>
    </p:spTree>
    <p:extLst>
      <p:ext uri="{BB962C8B-B14F-4D97-AF65-F5344CB8AC3E}">
        <p14:creationId xmlns:p14="http://schemas.microsoft.com/office/powerpoint/2010/main" val="1012333047"/>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a:t>
            </a:r>
            <a:endParaRPr lang="en-US" dirty="0"/>
          </a:p>
        </p:txBody>
      </p:sp>
      <p:sp>
        <p:nvSpPr>
          <p:cNvPr id="3" name="Content Placeholder 2"/>
          <p:cNvSpPr>
            <a:spLocks noGrp="1"/>
          </p:cNvSpPr>
          <p:nvPr>
            <p:ph idx="1"/>
          </p:nvPr>
        </p:nvSpPr>
        <p:spPr/>
        <p:txBody>
          <a:bodyPr/>
          <a:lstStyle/>
          <a:p>
            <a:r>
              <a:rPr lang="en-US" dirty="0" smtClean="0"/>
              <a:t>A scientific computing package for Python.</a:t>
            </a:r>
          </a:p>
          <a:p>
            <a:r>
              <a:rPr lang="en-US" dirty="0" smtClean="0"/>
              <a:t>For this project, you’ll use </a:t>
            </a:r>
            <a:r>
              <a:rPr lang="en-US" dirty="0" err="1" smtClean="0"/>
              <a:t>NumPy’s</a:t>
            </a:r>
            <a:r>
              <a:rPr lang="en-US" dirty="0" smtClean="0"/>
              <a:t> N-dimensional array.</a:t>
            </a:r>
          </a:p>
          <a:p>
            <a:pPr lvl="1"/>
            <a:r>
              <a:rPr lang="en-US" dirty="0" err="1" smtClean="0"/>
              <a:t>NumPy’s</a:t>
            </a:r>
            <a:r>
              <a:rPr lang="en-US" dirty="0" smtClean="0"/>
              <a:t> 2D array </a:t>
            </a:r>
            <a:r>
              <a:rPr lang="en-US" dirty="0" err="1" smtClean="0"/>
              <a:t>vs</a:t>
            </a:r>
            <a:r>
              <a:rPr lang="en-US" dirty="0" smtClean="0"/>
              <a:t> Python’s nested lists</a:t>
            </a:r>
          </a:p>
          <a:p>
            <a:pPr lvl="2"/>
            <a:r>
              <a:rPr lang="en-US" sz="2000" dirty="0" err="1" smtClean="0"/>
              <a:t>NumPy’s</a:t>
            </a:r>
            <a:r>
              <a:rPr lang="en-US" sz="2000" dirty="0" smtClean="0"/>
              <a:t> array may contain only elements of the same type, whereas Python’s lists may contain different types.</a:t>
            </a:r>
          </a:p>
          <a:p>
            <a:pPr lvl="2"/>
            <a:r>
              <a:rPr lang="en-US" sz="2000" dirty="0" err="1" smtClean="0"/>
              <a:t>NumPy’s</a:t>
            </a:r>
            <a:r>
              <a:rPr lang="en-US" sz="2000" dirty="0" smtClean="0"/>
              <a:t> arrays are more efficient and take less space.</a:t>
            </a:r>
          </a:p>
          <a:p>
            <a:pPr lvl="2"/>
            <a:r>
              <a:rPr lang="en-US" sz="2000" dirty="0" err="1" smtClean="0"/>
              <a:t>NumPy</a:t>
            </a:r>
            <a:r>
              <a:rPr lang="en-US" sz="2000" dirty="0" smtClean="0"/>
              <a:t> supports a variety of array operations.</a:t>
            </a:r>
          </a:p>
          <a:p>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13</a:t>
            </a:fld>
            <a:endParaRPr lang="en-US"/>
          </a:p>
        </p:txBody>
      </p:sp>
    </p:spTree>
    <p:extLst>
      <p:ext uri="{BB962C8B-B14F-4D97-AF65-F5344CB8AC3E}">
        <p14:creationId xmlns:p14="http://schemas.microsoft.com/office/powerpoint/2010/main" val="122676450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NumPy</a:t>
            </a:r>
            <a:r>
              <a:rPr lang="en-US" dirty="0" smtClean="0"/>
              <a:t> 2D array demo</a:t>
            </a:r>
            <a:endParaRPr lang="en-US" dirty="0"/>
          </a:p>
        </p:txBody>
      </p:sp>
      <p:sp>
        <p:nvSpPr>
          <p:cNvPr id="3" name="Content Placeholder 2"/>
          <p:cNvSpPr>
            <a:spLocks noGrp="1"/>
          </p:cNvSpPr>
          <p:nvPr>
            <p:ph sz="half" idx="1"/>
          </p:nvPr>
        </p:nvSpPr>
        <p:spPr/>
        <p:txBody>
          <a:bodyPr/>
          <a:lstStyle/>
          <a:p>
            <a:pPr marL="0" indent="0">
              <a:buNone/>
            </a:pPr>
            <a:r>
              <a:rPr lang="en-US" sz="1800" dirty="0">
                <a:latin typeface="Courier New"/>
                <a:cs typeface="Courier New"/>
              </a:rPr>
              <a:t>&gt;&gt;&gt; import </a:t>
            </a:r>
            <a:r>
              <a:rPr lang="en-US" sz="1800" dirty="0" err="1">
                <a:latin typeface="Courier New"/>
                <a:cs typeface="Courier New"/>
              </a:rPr>
              <a:t>numpy</a:t>
            </a:r>
            <a:r>
              <a:rPr lang="en-US" sz="1800" dirty="0">
                <a:latin typeface="Courier New"/>
                <a:cs typeface="Courier New"/>
              </a:rPr>
              <a:t> as </a:t>
            </a:r>
            <a:r>
              <a:rPr lang="en-US" sz="1800" dirty="0" err="1">
                <a:latin typeface="Courier New"/>
                <a:cs typeface="Courier New"/>
              </a:rPr>
              <a:t>np</a:t>
            </a:r>
            <a:endParaRPr lang="en-US" sz="1800" dirty="0">
              <a:latin typeface="Courier New"/>
              <a:cs typeface="Courier New"/>
            </a:endParaRPr>
          </a:p>
          <a:p>
            <a:pPr marL="0" indent="0">
              <a:buNone/>
            </a:pPr>
            <a:r>
              <a:rPr lang="en-US" sz="1800" dirty="0">
                <a:latin typeface="Courier New"/>
                <a:cs typeface="Courier New"/>
              </a:rPr>
              <a:t>&gt;&gt;&gt; </a:t>
            </a:r>
            <a:r>
              <a:rPr lang="en-US" sz="1800" dirty="0" err="1">
                <a:latin typeface="Courier New"/>
                <a:cs typeface="Courier New"/>
              </a:rPr>
              <a:t>my_array</a:t>
            </a:r>
            <a:r>
              <a:rPr lang="en-US" sz="1800" dirty="0">
                <a:latin typeface="Courier New"/>
                <a:cs typeface="Courier New"/>
              </a:rPr>
              <a:t> = </a:t>
            </a:r>
            <a:r>
              <a:rPr lang="en-US" sz="1800" dirty="0" err="1">
                <a:latin typeface="Courier New"/>
                <a:cs typeface="Courier New"/>
              </a:rPr>
              <a:t>np.array</a:t>
            </a:r>
            <a:r>
              <a:rPr lang="en-US" sz="1800" dirty="0">
                <a:latin typeface="Courier New"/>
                <a:cs typeface="Courier New"/>
              </a:rPr>
              <a:t>([[1, 2, 3], [4, 5, 6]])</a:t>
            </a:r>
          </a:p>
          <a:p>
            <a:pPr marL="0" indent="0">
              <a:buNone/>
            </a:pPr>
            <a:r>
              <a:rPr lang="en-US" sz="1800" dirty="0">
                <a:latin typeface="Courier New"/>
                <a:cs typeface="Courier New"/>
              </a:rPr>
              <a:t>&gt;&gt;&gt; </a:t>
            </a:r>
            <a:r>
              <a:rPr lang="en-US" sz="1800" dirty="0" err="1">
                <a:latin typeface="Courier New"/>
                <a:cs typeface="Courier New"/>
              </a:rPr>
              <a:t>my_array.shape</a:t>
            </a:r>
            <a:endParaRPr lang="en-US" sz="1800" dirty="0">
              <a:latin typeface="Courier New"/>
              <a:cs typeface="Courier New"/>
            </a:endParaRPr>
          </a:p>
          <a:p>
            <a:pPr marL="0" indent="0">
              <a:buNone/>
            </a:pPr>
            <a:r>
              <a:rPr lang="en-US" sz="1800" dirty="0">
                <a:latin typeface="Courier New"/>
                <a:cs typeface="Courier New"/>
              </a:rPr>
              <a:t>(2, 3)</a:t>
            </a:r>
          </a:p>
          <a:p>
            <a:pPr marL="0" indent="0">
              <a:buNone/>
            </a:pPr>
            <a:r>
              <a:rPr lang="en-US" sz="1800" dirty="0">
                <a:latin typeface="Courier New"/>
                <a:cs typeface="Courier New"/>
              </a:rPr>
              <a:t>&gt;&gt;&gt; </a:t>
            </a:r>
            <a:r>
              <a:rPr lang="en-US" sz="1800" dirty="0" err="1">
                <a:latin typeface="Courier New"/>
                <a:cs typeface="Courier New"/>
              </a:rPr>
              <a:t>my_array.size</a:t>
            </a:r>
            <a:endParaRPr lang="en-US" sz="1800" dirty="0">
              <a:latin typeface="Courier New"/>
              <a:cs typeface="Courier New"/>
            </a:endParaRPr>
          </a:p>
          <a:p>
            <a:pPr marL="0" indent="0">
              <a:buNone/>
            </a:pPr>
            <a:r>
              <a:rPr lang="en-US" sz="1800" dirty="0">
                <a:latin typeface="Courier New"/>
                <a:cs typeface="Courier New"/>
              </a:rPr>
              <a:t>6</a:t>
            </a:r>
          </a:p>
          <a:p>
            <a:pPr marL="0" indent="0">
              <a:buNone/>
            </a:pPr>
            <a:r>
              <a:rPr lang="en-US" sz="1800" dirty="0">
                <a:latin typeface="Courier New"/>
                <a:cs typeface="Courier New"/>
              </a:rPr>
              <a:t>&gt;&gt;&gt; </a:t>
            </a:r>
            <a:r>
              <a:rPr lang="en-US" sz="1800" dirty="0" err="1">
                <a:latin typeface="Courier New"/>
                <a:cs typeface="Courier New"/>
              </a:rPr>
              <a:t>my_array.sum</a:t>
            </a:r>
            <a:r>
              <a:rPr lang="en-US" sz="1800" dirty="0">
                <a:latin typeface="Courier New"/>
                <a:cs typeface="Courier New"/>
              </a:rPr>
              <a:t>()</a:t>
            </a:r>
          </a:p>
          <a:p>
            <a:pPr marL="0" indent="0">
              <a:buNone/>
            </a:pPr>
            <a:r>
              <a:rPr lang="en-US" sz="1800" dirty="0" smtClean="0">
                <a:latin typeface="Courier New"/>
                <a:cs typeface="Courier New"/>
              </a:rPr>
              <a:t>21</a:t>
            </a:r>
          </a:p>
          <a:p>
            <a:pPr marL="0" indent="0">
              <a:buNone/>
            </a:pPr>
            <a:r>
              <a:rPr lang="en-US" sz="1800" dirty="0">
                <a:latin typeface="Courier New"/>
                <a:cs typeface="Courier New"/>
              </a:rPr>
              <a:t>&gt;&gt;&gt; </a:t>
            </a:r>
            <a:r>
              <a:rPr lang="en-US" sz="1800" dirty="0" err="1">
                <a:latin typeface="Courier New"/>
                <a:cs typeface="Courier New"/>
              </a:rPr>
              <a:t>my_array.min</a:t>
            </a:r>
            <a:r>
              <a:rPr lang="en-US" sz="1800" dirty="0">
                <a:latin typeface="Courier New"/>
                <a:cs typeface="Courier New"/>
              </a:rPr>
              <a:t>()</a:t>
            </a:r>
          </a:p>
          <a:p>
            <a:pPr marL="0" indent="0">
              <a:buNone/>
            </a:pPr>
            <a:r>
              <a:rPr lang="en-US" sz="1800" dirty="0">
                <a:latin typeface="Courier New"/>
                <a:cs typeface="Courier New"/>
              </a:rPr>
              <a:t>1</a:t>
            </a:r>
          </a:p>
          <a:p>
            <a:pPr marL="0" indent="0">
              <a:buNone/>
            </a:pPr>
            <a:endParaRPr lang="en-US" sz="1800" dirty="0">
              <a:latin typeface="Courier New"/>
              <a:cs typeface="Courier New"/>
            </a:endParaRPr>
          </a:p>
        </p:txBody>
      </p:sp>
      <p:sp>
        <p:nvSpPr>
          <p:cNvPr id="4" name="Content Placeholder 3"/>
          <p:cNvSpPr>
            <a:spLocks noGrp="1"/>
          </p:cNvSpPr>
          <p:nvPr>
            <p:ph sz="half" idx="2"/>
          </p:nvPr>
        </p:nvSpPr>
        <p:spPr/>
        <p:txBody>
          <a:bodyPr/>
          <a:lstStyle/>
          <a:p>
            <a:pPr marL="0" indent="0">
              <a:buNone/>
            </a:pPr>
            <a:r>
              <a:rPr lang="en-US" sz="1800" dirty="0" smtClean="0">
                <a:latin typeface="Courier New"/>
                <a:cs typeface="Courier New"/>
              </a:rPr>
              <a:t>&gt;</a:t>
            </a:r>
            <a:r>
              <a:rPr lang="en-US" sz="1800" dirty="0">
                <a:latin typeface="Courier New"/>
                <a:cs typeface="Courier New"/>
              </a:rPr>
              <a:t>&gt;&gt; </a:t>
            </a:r>
            <a:r>
              <a:rPr lang="en-US" sz="1800" dirty="0" err="1">
                <a:latin typeface="Courier New"/>
                <a:cs typeface="Courier New"/>
              </a:rPr>
              <a:t>my_array.max</a:t>
            </a:r>
            <a:r>
              <a:rPr lang="en-US" sz="1800" dirty="0">
                <a:latin typeface="Courier New"/>
                <a:cs typeface="Courier New"/>
              </a:rPr>
              <a:t>()</a:t>
            </a:r>
          </a:p>
          <a:p>
            <a:pPr marL="0" indent="0">
              <a:buNone/>
            </a:pPr>
            <a:r>
              <a:rPr lang="en-US" sz="1800" dirty="0">
                <a:latin typeface="Courier New"/>
                <a:cs typeface="Courier New"/>
              </a:rPr>
              <a:t>6</a:t>
            </a:r>
          </a:p>
          <a:p>
            <a:pPr marL="0" indent="0">
              <a:buNone/>
            </a:pPr>
            <a:r>
              <a:rPr lang="en-US" sz="1800" dirty="0">
                <a:latin typeface="Courier New"/>
                <a:cs typeface="Courier New"/>
              </a:rPr>
              <a:t>&gt;&gt;&gt; </a:t>
            </a:r>
            <a:r>
              <a:rPr lang="en-US" sz="1800" dirty="0" err="1">
                <a:latin typeface="Courier New"/>
                <a:cs typeface="Courier New"/>
              </a:rPr>
              <a:t>my_array.mean</a:t>
            </a:r>
            <a:r>
              <a:rPr lang="en-US" sz="1800" dirty="0">
                <a:latin typeface="Courier New"/>
                <a:cs typeface="Courier New"/>
              </a:rPr>
              <a:t>()</a:t>
            </a:r>
          </a:p>
          <a:p>
            <a:pPr marL="0" indent="0">
              <a:buNone/>
            </a:pPr>
            <a:r>
              <a:rPr lang="en-US" sz="1800" dirty="0">
                <a:latin typeface="Courier New"/>
                <a:cs typeface="Courier New"/>
              </a:rPr>
              <a:t>3.5</a:t>
            </a:r>
          </a:p>
          <a:p>
            <a:pPr marL="0" indent="0">
              <a:buNone/>
            </a:pPr>
            <a:r>
              <a:rPr lang="en-US" sz="1800" dirty="0">
                <a:latin typeface="Courier New"/>
                <a:cs typeface="Courier New"/>
              </a:rPr>
              <a:t>&gt;&gt;&gt; </a:t>
            </a:r>
            <a:r>
              <a:rPr lang="en-US" sz="1800" dirty="0" err="1">
                <a:latin typeface="Courier New"/>
                <a:cs typeface="Courier New"/>
              </a:rPr>
              <a:t>my_array.var</a:t>
            </a:r>
            <a:r>
              <a:rPr lang="en-US" sz="1800" dirty="0">
                <a:latin typeface="Courier New"/>
                <a:cs typeface="Courier New"/>
              </a:rPr>
              <a:t>()</a:t>
            </a:r>
          </a:p>
          <a:p>
            <a:pPr marL="0" indent="0">
              <a:buNone/>
            </a:pPr>
            <a:r>
              <a:rPr lang="en-US" sz="1800" dirty="0">
                <a:latin typeface="Courier New"/>
                <a:cs typeface="Courier New"/>
              </a:rPr>
              <a:t> </a:t>
            </a:r>
            <a:r>
              <a:rPr lang="en-US" sz="1800" dirty="0" smtClean="0">
                <a:latin typeface="Courier New"/>
                <a:cs typeface="Courier New"/>
              </a:rPr>
              <a:t>2.9166666666666665</a:t>
            </a:r>
          </a:p>
          <a:p>
            <a:pPr marL="0" indent="0">
              <a:buNone/>
            </a:pPr>
            <a:r>
              <a:rPr lang="tr-TR" sz="1800" dirty="0" smtClean="0">
                <a:latin typeface="Courier New"/>
                <a:cs typeface="Courier New"/>
              </a:rPr>
              <a:t>&gt;&gt;&gt; </a:t>
            </a:r>
            <a:r>
              <a:rPr lang="tr-TR" sz="1800" dirty="0" err="1" smtClean="0">
                <a:latin typeface="Courier New"/>
                <a:cs typeface="Courier New"/>
              </a:rPr>
              <a:t>my_array.std</a:t>
            </a:r>
            <a:r>
              <a:rPr lang="tr-TR" sz="1800" dirty="0">
                <a:latin typeface="Courier New"/>
                <a:cs typeface="Courier New"/>
              </a:rPr>
              <a:t>()</a:t>
            </a:r>
          </a:p>
          <a:p>
            <a:pPr marL="0" indent="0">
              <a:buNone/>
            </a:pPr>
            <a:r>
              <a:rPr lang="tr-TR" sz="1800" dirty="0">
                <a:latin typeface="Courier New"/>
                <a:cs typeface="Courier New"/>
              </a:rPr>
              <a:t>1.707825127659933</a:t>
            </a:r>
            <a:endParaRPr lang="en-US" sz="1800" dirty="0">
              <a:latin typeface="Courier New"/>
              <a:cs typeface="Courier New"/>
            </a:endParaRPr>
          </a:p>
          <a:p>
            <a:endParaRPr lang="en-US" sz="1800" dirty="0">
              <a:latin typeface="Courier New"/>
              <a:cs typeface="Courier New"/>
            </a:endParaRPr>
          </a:p>
        </p:txBody>
      </p:sp>
      <p:sp>
        <p:nvSpPr>
          <p:cNvPr id="5" name="Slide Number Placeholder 4"/>
          <p:cNvSpPr>
            <a:spLocks noGrp="1"/>
          </p:cNvSpPr>
          <p:nvPr>
            <p:ph type="sldNum" sz="quarter" idx="10"/>
          </p:nvPr>
        </p:nvSpPr>
        <p:spPr/>
        <p:txBody>
          <a:bodyPr/>
          <a:lstStyle/>
          <a:p>
            <a:fld id="{9B3E5E20-D649-D544-82D6-2EF374690119}" type="slidenum">
              <a:rPr lang="en-US" smtClean="0"/>
              <a:pPr/>
              <a:t>14</a:t>
            </a:fld>
            <a:endParaRPr lang="en-US"/>
          </a:p>
        </p:txBody>
      </p:sp>
    </p:spTree>
    <p:extLst>
      <p:ext uri="{BB962C8B-B14F-4D97-AF65-F5344CB8AC3E}">
        <p14:creationId xmlns:p14="http://schemas.microsoft.com/office/powerpoint/2010/main" val="286635693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a:xfrm>
            <a:off x="733426" y="3044825"/>
            <a:ext cx="7772400" cy="1362075"/>
          </a:xfrm>
        </p:spPr>
        <p:txBody>
          <a:bodyPr/>
          <a:lstStyle/>
          <a:p>
            <a:pPr algn="ctr"/>
            <a:r>
              <a:rPr lang="en-US" dirty="0" smtClean="0">
                <a:solidFill>
                  <a:srgbClr val="FFFFFF"/>
                </a:solidFill>
              </a:rPr>
              <a:t>Upcoming Seminars</a:t>
            </a:r>
            <a:endParaRPr lang="en-US" dirty="0">
              <a:solidFill>
                <a:srgbClr val="FFFFFF"/>
              </a:solidFill>
            </a:endParaRPr>
          </a:p>
        </p:txBody>
      </p:sp>
    </p:spTree>
    <p:extLst>
      <p:ext uri="{BB962C8B-B14F-4D97-AF65-F5344CB8AC3E}">
        <p14:creationId xmlns:p14="http://schemas.microsoft.com/office/powerpoint/2010/main" val="3847208469"/>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Seminar 2: Dr. </a:t>
            </a:r>
            <a:r>
              <a:rPr lang="en-US" dirty="0" smtClean="0"/>
              <a:t>Chris McIntosh</a:t>
            </a:r>
            <a:endParaRPr lang="en-US" dirty="0"/>
          </a:p>
        </p:txBody>
      </p:sp>
      <p:sp>
        <p:nvSpPr>
          <p:cNvPr id="3" name="Content Placeholder 2"/>
          <p:cNvSpPr>
            <a:spLocks noGrp="1"/>
          </p:cNvSpPr>
          <p:nvPr>
            <p:ph idx="1"/>
          </p:nvPr>
        </p:nvSpPr>
        <p:spPr/>
        <p:txBody>
          <a:bodyPr/>
          <a:lstStyle/>
          <a:p>
            <a:r>
              <a:rPr lang="en-US" dirty="0" smtClean="0"/>
              <a:t>Tuesday </a:t>
            </a:r>
            <a:r>
              <a:rPr lang="en-US" dirty="0" smtClean="0"/>
              <a:t>October 17 2017 4-6pm</a:t>
            </a:r>
            <a:endParaRPr lang="en-US" dirty="0" smtClean="0"/>
          </a:p>
          <a:p>
            <a:r>
              <a:rPr lang="en-US" dirty="0" smtClean="0"/>
              <a:t>Location: DCS Innovation Lab </a:t>
            </a:r>
          </a:p>
          <a:p>
            <a:r>
              <a:rPr lang="en-US" dirty="0" smtClean="0"/>
              <a:t>Topic: </a:t>
            </a:r>
            <a:r>
              <a:rPr lang="en-US" dirty="0" smtClean="0"/>
              <a:t>Computer Vision</a:t>
            </a:r>
          </a:p>
          <a:p>
            <a:r>
              <a:rPr lang="en-US" dirty="0">
                <a:hlinkClick r:id="rId3"/>
              </a:rPr>
              <a:t>https://</a:t>
            </a:r>
            <a:r>
              <a:rPr lang="en-US" dirty="0" smtClean="0">
                <a:hlinkClick r:id="rId3"/>
              </a:rPr>
              <a:t>www.researchgate.net/profile/Chris_Mcintosh</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59B5F070-C4DC-F247-A9AE-546D67F53D5D}" type="slidenum">
              <a:rPr lang="en-US" smtClean="0"/>
              <a:pPr/>
              <a:t>16</a:t>
            </a:fld>
            <a:endParaRPr lang="en-US"/>
          </a:p>
        </p:txBody>
      </p:sp>
    </p:spTree>
    <p:extLst>
      <p:ext uri="{BB962C8B-B14F-4D97-AF65-F5344CB8AC3E}">
        <p14:creationId xmlns:p14="http://schemas.microsoft.com/office/powerpoint/2010/main" val="1072061696"/>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a:xfrm>
            <a:off x="733426" y="3044825"/>
            <a:ext cx="7772400" cy="1362075"/>
          </a:xfrm>
        </p:spPr>
        <p:txBody>
          <a:bodyPr/>
          <a:lstStyle/>
          <a:p>
            <a:pPr algn="ctr"/>
            <a:r>
              <a:rPr lang="en-US" dirty="0" smtClean="0">
                <a:solidFill>
                  <a:srgbClr val="FFFFFF"/>
                </a:solidFill>
              </a:rPr>
              <a:t>SEMINAR FEEDBACK</a:t>
            </a:r>
            <a:endParaRPr lang="en-US" dirty="0">
              <a:solidFill>
                <a:srgbClr val="FFFFFF"/>
              </a:solidFill>
            </a:endParaRPr>
          </a:p>
        </p:txBody>
      </p:sp>
    </p:spTree>
    <p:extLst>
      <p:ext uri="{BB962C8B-B14F-4D97-AF65-F5344CB8AC3E}">
        <p14:creationId xmlns:p14="http://schemas.microsoft.com/office/powerpoint/2010/main" val="2996870481"/>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Phase 3, Seminar 1 Survey</a:t>
            </a:r>
            <a:endParaRPr lang="en-US" dirty="0"/>
          </a:p>
        </p:txBody>
      </p:sp>
      <p:sp>
        <p:nvSpPr>
          <p:cNvPr id="3" name="Content Placeholder 2"/>
          <p:cNvSpPr>
            <a:spLocks noGrp="1"/>
          </p:cNvSpPr>
          <p:nvPr>
            <p:ph idx="1"/>
          </p:nvPr>
        </p:nvSpPr>
        <p:spPr/>
        <p:txBody>
          <a:bodyPr/>
          <a:lstStyle/>
          <a:p>
            <a:r>
              <a:rPr lang="en-US" dirty="0" smtClean="0"/>
              <a:t>Tomorrow, you will be invited to complete a short survey.</a:t>
            </a:r>
          </a:p>
          <a:p>
            <a:r>
              <a:rPr lang="en-US" smtClean="0"/>
              <a:t>We would like your (anonymous</a:t>
            </a:r>
            <a:r>
              <a:rPr lang="en-US" dirty="0" smtClean="0"/>
              <a:t>) feedback on the seminar.</a:t>
            </a:r>
            <a:endParaRPr lang="en-US" dirty="0" smtClean="0"/>
          </a:p>
          <a:p>
            <a:pPr lvl="1"/>
            <a:endParaRPr lang="en-US" dirty="0" smtClean="0"/>
          </a:p>
          <a:p>
            <a:pPr lvl="1"/>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18</a:t>
            </a:fld>
            <a:endParaRPr lang="en-US"/>
          </a:p>
        </p:txBody>
      </p:sp>
    </p:spTree>
    <p:extLst>
      <p:ext uri="{BB962C8B-B14F-4D97-AF65-F5344CB8AC3E}">
        <p14:creationId xmlns:p14="http://schemas.microsoft.com/office/powerpoint/2010/main" val="4178168039"/>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Seminar 1 Project</a:t>
            </a:r>
            <a:endParaRPr lang="en-US" dirty="0"/>
          </a:p>
        </p:txBody>
      </p:sp>
      <p:sp>
        <p:nvSpPr>
          <p:cNvPr id="3" name="Content Placeholder 2"/>
          <p:cNvSpPr>
            <a:spLocks noGrp="1"/>
          </p:cNvSpPr>
          <p:nvPr>
            <p:ph idx="1"/>
          </p:nvPr>
        </p:nvSpPr>
        <p:spPr/>
        <p:txBody>
          <a:bodyPr/>
          <a:lstStyle/>
          <a:p>
            <a:r>
              <a:rPr lang="en-US" dirty="0" smtClean="0"/>
              <a:t>The project handout, starter code, and data are posted:</a:t>
            </a:r>
          </a:p>
          <a:p>
            <a:pPr lvl="1"/>
            <a:r>
              <a:rPr lang="en-US" dirty="0" smtClean="0">
                <a:hlinkClick r:id="rId3"/>
              </a:rPr>
              <a:t>http://http//c4m.cdf.toronto.edu/cohort2/phase3/</a:t>
            </a:r>
            <a:endParaRPr lang="en-US" dirty="0" smtClean="0"/>
          </a:p>
          <a:p>
            <a:pPr lvl="1"/>
            <a:endParaRPr lang="en-US" dirty="0"/>
          </a:p>
          <a:p>
            <a:r>
              <a:rPr lang="en-US" dirty="0" smtClean="0"/>
              <a:t>Two options for doing your work:</a:t>
            </a:r>
          </a:p>
          <a:p>
            <a:pPr lvl="1"/>
            <a:r>
              <a:rPr lang="en-US" dirty="0" smtClean="0"/>
              <a:t>Use the Computer Science Teaching Labs computing network from your computer (internet connection required). </a:t>
            </a:r>
          </a:p>
          <a:p>
            <a:pPr lvl="1"/>
            <a:r>
              <a:rPr lang="en-US" dirty="0" smtClean="0"/>
              <a:t>Use only your computer.</a:t>
            </a:r>
          </a:p>
          <a:p>
            <a:pPr lvl="1"/>
            <a:endParaRPr lang="en-US" dirty="0"/>
          </a:p>
          <a:p>
            <a:pPr marL="419100" lvl="1" indent="0">
              <a:buNone/>
            </a:pPr>
            <a:endParaRPr lang="en-US" dirty="0"/>
          </a:p>
          <a:p>
            <a:pPr marL="419100" lvl="1" indent="0">
              <a:buNone/>
            </a:pPr>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2</a:t>
            </a:fld>
            <a:endParaRPr lang="en-US"/>
          </a:p>
        </p:txBody>
      </p:sp>
    </p:spTree>
    <p:extLst>
      <p:ext uri="{BB962C8B-B14F-4D97-AF65-F5344CB8AC3E}">
        <p14:creationId xmlns:p14="http://schemas.microsoft.com/office/powerpoint/2010/main" val="208947930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a:xfrm>
            <a:off x="733426" y="3044825"/>
            <a:ext cx="7772400" cy="1362075"/>
          </a:xfrm>
        </p:spPr>
        <p:txBody>
          <a:bodyPr/>
          <a:lstStyle/>
          <a:p>
            <a:pPr algn="ctr"/>
            <a:r>
              <a:rPr lang="en-US" sz="3600" dirty="0" smtClean="0">
                <a:solidFill>
                  <a:srgbClr val="FFFFFF"/>
                </a:solidFill>
              </a:rPr>
              <a:t>WORKING ON CS TEACHING LABs NETWORK</a:t>
            </a:r>
            <a:endParaRPr lang="en-US" sz="3600" dirty="0">
              <a:solidFill>
                <a:srgbClr val="FFFFFF"/>
              </a:solidFill>
            </a:endParaRPr>
          </a:p>
        </p:txBody>
      </p:sp>
    </p:spTree>
    <p:extLst>
      <p:ext uri="{BB962C8B-B14F-4D97-AF65-F5344CB8AC3E}">
        <p14:creationId xmlns:p14="http://schemas.microsoft.com/office/powerpoint/2010/main" val="25931646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dirty="0" smtClean="0"/>
              <a:t>CS Teaching Labs Account</a:t>
            </a:r>
            <a:endParaRPr lang="en-US" dirty="0"/>
          </a:p>
        </p:txBody>
      </p:sp>
      <p:sp>
        <p:nvSpPr>
          <p:cNvPr id="3" name="Content Placeholder 2"/>
          <p:cNvSpPr>
            <a:spLocks noGrp="1"/>
          </p:cNvSpPr>
          <p:nvPr>
            <p:ph idx="1"/>
          </p:nvPr>
        </p:nvSpPr>
        <p:spPr/>
        <p:txBody>
          <a:bodyPr/>
          <a:lstStyle/>
          <a:p>
            <a:r>
              <a:rPr lang="en-US" dirty="0" smtClean="0"/>
              <a:t>Information you will need:</a:t>
            </a:r>
          </a:p>
          <a:p>
            <a:pPr lvl="1"/>
            <a:r>
              <a:rPr lang="en-US" b="1" dirty="0" smtClean="0"/>
              <a:t>Username</a:t>
            </a:r>
            <a:r>
              <a:rPr lang="en-US" dirty="0" smtClean="0"/>
              <a:t>: your </a:t>
            </a:r>
            <a:r>
              <a:rPr lang="en-US" dirty="0" err="1" smtClean="0"/>
              <a:t>UTORid</a:t>
            </a:r>
            <a:endParaRPr lang="en-US" dirty="0"/>
          </a:p>
          <a:p>
            <a:pPr lvl="1"/>
            <a:r>
              <a:rPr lang="en-US" b="1" dirty="0" smtClean="0"/>
              <a:t>Password</a:t>
            </a:r>
            <a:r>
              <a:rPr lang="en-US" dirty="0" smtClean="0"/>
              <a:t>: </a:t>
            </a:r>
            <a:r>
              <a:rPr lang="en-US" dirty="0"/>
              <a:t> </a:t>
            </a:r>
            <a:r>
              <a:rPr lang="en-US" dirty="0" smtClean="0"/>
              <a:t>See email “</a:t>
            </a:r>
            <a:r>
              <a:rPr lang="en-US" dirty="0"/>
              <a:t>C4M: Phase 3 account </a:t>
            </a:r>
            <a:r>
              <a:rPr lang="en-US" dirty="0" smtClean="0"/>
              <a:t>information” for your temporary password.  </a:t>
            </a:r>
          </a:p>
          <a:p>
            <a:pPr lvl="1"/>
            <a:r>
              <a:rPr lang="en-US" b="1" dirty="0" smtClean="0"/>
              <a:t>Key</a:t>
            </a:r>
            <a:r>
              <a:rPr lang="en-US" dirty="0" smtClean="0"/>
              <a:t>: </a:t>
            </a:r>
            <a:r>
              <a:rPr lang="en-US" dirty="0" smtClean="0"/>
              <a:t>For the </a:t>
            </a:r>
            <a:r>
              <a:rPr lang="en-US" dirty="0" err="1" smtClean="0"/>
              <a:t>cdf_nx_key.key</a:t>
            </a:r>
            <a:r>
              <a:rPr lang="en-US" dirty="0" smtClean="0"/>
              <a:t> </a:t>
            </a:r>
            <a:r>
              <a:rPr lang="en-US" dirty="0" smtClean="0"/>
              <a:t>file, see: </a:t>
            </a:r>
          </a:p>
          <a:p>
            <a:pPr lvl="1"/>
            <a:r>
              <a:rPr lang="en-US" dirty="0">
                <a:hlinkClick r:id="rId3"/>
              </a:rPr>
              <a:t>http://www.teach.cs.toronto.edu/using_cdf/remote_access_server.html</a:t>
            </a:r>
            <a:endParaRPr lang="en-US" dirty="0"/>
          </a:p>
          <a:p>
            <a:pPr lvl="1"/>
            <a:endParaRPr lang="en-US" dirty="0" smtClean="0"/>
          </a:p>
          <a:p>
            <a:pPr lvl="1"/>
            <a:endParaRPr lang="en-US" dirty="0" smtClean="0"/>
          </a:p>
        </p:txBody>
      </p:sp>
      <p:sp>
        <p:nvSpPr>
          <p:cNvPr id="4" name="Slide Number Placeholder 3"/>
          <p:cNvSpPr>
            <a:spLocks noGrp="1"/>
          </p:cNvSpPr>
          <p:nvPr>
            <p:ph type="sldNum" sz="quarter" idx="10"/>
          </p:nvPr>
        </p:nvSpPr>
        <p:spPr/>
        <p:txBody>
          <a:bodyPr/>
          <a:lstStyle/>
          <a:p>
            <a:fld id="{59B5F070-C4DC-F247-A9AE-546D67F53D5D}" type="slidenum">
              <a:rPr lang="en-US" smtClean="0"/>
              <a:pPr/>
              <a:t>4</a:t>
            </a:fld>
            <a:endParaRPr lang="en-US"/>
          </a:p>
        </p:txBody>
      </p:sp>
    </p:spTree>
    <p:extLst>
      <p:ext uri="{BB962C8B-B14F-4D97-AF65-F5344CB8AC3E}">
        <p14:creationId xmlns:p14="http://schemas.microsoft.com/office/powerpoint/2010/main" val="10189449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to CS Teaching Labs</a:t>
            </a:r>
            <a:endParaRPr lang="en-US" dirty="0"/>
          </a:p>
        </p:txBody>
      </p:sp>
      <p:sp>
        <p:nvSpPr>
          <p:cNvPr id="3" name="Content Placeholder 2"/>
          <p:cNvSpPr>
            <a:spLocks noGrp="1"/>
          </p:cNvSpPr>
          <p:nvPr>
            <p:ph idx="1"/>
          </p:nvPr>
        </p:nvSpPr>
        <p:spPr/>
        <p:txBody>
          <a:bodyPr/>
          <a:lstStyle/>
          <a:p>
            <a:r>
              <a:rPr lang="en-US" dirty="0" smtClean="0"/>
              <a:t>To connect to the CS Teaching Labs from your computer, please follow the instructions </a:t>
            </a:r>
            <a:r>
              <a:rPr lang="en-US" dirty="0" smtClean="0"/>
              <a:t>here:</a:t>
            </a:r>
          </a:p>
          <a:p>
            <a:r>
              <a:rPr lang="en-US" dirty="0" smtClean="0">
                <a:hlinkClick r:id="rId3"/>
              </a:rPr>
              <a:t>http</a:t>
            </a:r>
            <a:r>
              <a:rPr lang="en-US" dirty="0">
                <a:hlinkClick r:id="rId3"/>
              </a:rPr>
              <a:t>://</a:t>
            </a:r>
            <a:r>
              <a:rPr lang="en-US" dirty="0" smtClean="0">
                <a:hlinkClick r:id="rId3"/>
              </a:rPr>
              <a:t>www.teach.cs.toronto.edu/using_cdf/remote_access_server.html</a:t>
            </a:r>
            <a:endParaRPr lang="en-US" dirty="0" smtClean="0"/>
          </a:p>
          <a:p>
            <a:pPr lvl="1"/>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5</a:t>
            </a:fld>
            <a:endParaRPr lang="en-US"/>
          </a:p>
        </p:txBody>
      </p:sp>
    </p:spTree>
    <p:extLst>
      <p:ext uri="{BB962C8B-B14F-4D97-AF65-F5344CB8AC3E}">
        <p14:creationId xmlns:p14="http://schemas.microsoft.com/office/powerpoint/2010/main" val="382755320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Changing your password</a:t>
            </a:r>
            <a:endParaRPr lang="en-US" dirty="0"/>
          </a:p>
        </p:txBody>
      </p:sp>
      <p:sp>
        <p:nvSpPr>
          <p:cNvPr id="3" name="Content Placeholder 2"/>
          <p:cNvSpPr>
            <a:spLocks noGrp="1"/>
          </p:cNvSpPr>
          <p:nvPr>
            <p:ph idx="1"/>
          </p:nvPr>
        </p:nvSpPr>
        <p:spPr/>
        <p:txBody>
          <a:bodyPr/>
          <a:lstStyle/>
          <a:p>
            <a:r>
              <a:rPr lang="en-US" dirty="0" smtClean="0"/>
              <a:t>Once you’ve logged in to the CS Teaching Labs, please change your password.</a:t>
            </a:r>
          </a:p>
          <a:p>
            <a:r>
              <a:rPr lang="en-US" dirty="0" smtClean="0"/>
              <a:t>At </a:t>
            </a:r>
            <a:r>
              <a:rPr lang="en-US" dirty="0"/>
              <a:t>the bottom of the screen, to change your password use:</a:t>
            </a:r>
          </a:p>
          <a:p>
            <a:pPr lvl="1"/>
            <a:r>
              <a:rPr lang="en-US" dirty="0"/>
              <a:t> </a:t>
            </a:r>
            <a:r>
              <a:rPr lang="en-US" sz="1800" dirty="0"/>
              <a:t>Application Launch Menu -&gt; First Year </a:t>
            </a:r>
            <a:r>
              <a:rPr lang="en-US" sz="1800" dirty="0" err="1" smtClean="0"/>
              <a:t>teach.cs</a:t>
            </a:r>
            <a:r>
              <a:rPr lang="en-US" sz="1800" dirty="0" smtClean="0"/>
              <a:t>-&gt; Reset </a:t>
            </a:r>
            <a:r>
              <a:rPr lang="en-US" sz="1800" dirty="0"/>
              <a:t>Password</a:t>
            </a:r>
            <a:endParaRPr lang="en-US" sz="2200" dirty="0"/>
          </a:p>
          <a:p>
            <a:pPr marL="419100" lvl="1" indent="0">
              <a:buNone/>
            </a:pPr>
            <a:endParaRPr lang="en-US" dirty="0"/>
          </a:p>
          <a:p>
            <a:pPr lvl="1"/>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6</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58" y="3292715"/>
            <a:ext cx="8055483" cy="3073160"/>
          </a:xfrm>
          <a:prstGeom prst="rect">
            <a:avLst/>
          </a:prstGeom>
        </p:spPr>
      </p:pic>
    </p:spTree>
    <p:extLst>
      <p:ext uri="{BB962C8B-B14F-4D97-AF65-F5344CB8AC3E}">
        <p14:creationId xmlns:p14="http://schemas.microsoft.com/office/powerpoint/2010/main" val="1629853262"/>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Wing 101 </a:t>
            </a:r>
            <a:r>
              <a:rPr lang="en-US" dirty="0" smtClean="0"/>
              <a:t>IDE</a:t>
            </a:r>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7</a:t>
            </a:fld>
            <a:endParaRPr lang="en-US"/>
          </a:p>
        </p:txBody>
      </p:sp>
      <p:pic>
        <p:nvPicPr>
          <p:cNvPr id="5" name="Content Placeholder 4" descr="Screen Shot 2016-10-25 at 4.08.52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t="708" b="370"/>
          <a:stretch/>
        </p:blipFill>
        <p:spPr>
          <a:xfrm>
            <a:off x="457200" y="942974"/>
            <a:ext cx="8248650" cy="5078319"/>
          </a:xfrm>
        </p:spPr>
      </p:pic>
      <p:sp>
        <p:nvSpPr>
          <p:cNvPr id="9" name="Up Arrow 8"/>
          <p:cNvSpPr/>
          <p:nvPr/>
        </p:nvSpPr>
        <p:spPr bwMode="auto">
          <a:xfrm>
            <a:off x="3585883" y="6036237"/>
            <a:ext cx="478118" cy="504451"/>
          </a:xfrm>
          <a:prstGeom prst="upArrow">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endParaRPr>
          </a:p>
        </p:txBody>
      </p:sp>
    </p:spTree>
    <p:extLst>
      <p:ext uri="{BB962C8B-B14F-4D97-AF65-F5344CB8AC3E}">
        <p14:creationId xmlns:p14="http://schemas.microsoft.com/office/powerpoint/2010/main" val="846222124"/>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p:txBody>
          <a:bodyPr/>
          <a:lstStyle/>
          <a:p>
            <a:endParaRPr lang="en-US" dirty="0"/>
          </a:p>
        </p:txBody>
      </p:sp>
      <p:sp>
        <p:nvSpPr>
          <p:cNvPr id="2" name="Title 1"/>
          <p:cNvSpPr>
            <a:spLocks noGrp="1"/>
          </p:cNvSpPr>
          <p:nvPr>
            <p:ph type="title"/>
          </p:nvPr>
        </p:nvSpPr>
        <p:spPr>
          <a:xfrm>
            <a:off x="733426" y="3044825"/>
            <a:ext cx="7772400" cy="1362075"/>
          </a:xfrm>
        </p:spPr>
        <p:txBody>
          <a:bodyPr/>
          <a:lstStyle/>
          <a:p>
            <a:pPr algn="ctr"/>
            <a:r>
              <a:rPr lang="en-US" dirty="0" smtClean="0">
                <a:solidFill>
                  <a:srgbClr val="FFFFFF"/>
                </a:solidFill>
              </a:rPr>
              <a:t>Working on your</a:t>
            </a:r>
            <a:br>
              <a:rPr lang="en-US" dirty="0" smtClean="0">
                <a:solidFill>
                  <a:srgbClr val="FFFFFF"/>
                </a:solidFill>
              </a:rPr>
            </a:br>
            <a:r>
              <a:rPr lang="en-US" dirty="0" smtClean="0">
                <a:solidFill>
                  <a:srgbClr val="FFFFFF"/>
                </a:solidFill>
              </a:rPr>
              <a:t>own laptop</a:t>
            </a:r>
            <a:endParaRPr lang="en-US" dirty="0">
              <a:solidFill>
                <a:srgbClr val="FFFFFF"/>
              </a:solidFill>
            </a:endParaRPr>
          </a:p>
        </p:txBody>
      </p:sp>
    </p:spTree>
    <p:extLst>
      <p:ext uri="{BB962C8B-B14F-4D97-AF65-F5344CB8AC3E}">
        <p14:creationId xmlns:p14="http://schemas.microsoft.com/office/powerpoint/2010/main" val="1523954070"/>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installation</a:t>
            </a:r>
          </a:p>
        </p:txBody>
      </p:sp>
      <p:sp>
        <p:nvSpPr>
          <p:cNvPr id="3" name="Content Placeholder 2"/>
          <p:cNvSpPr>
            <a:spLocks noGrp="1"/>
          </p:cNvSpPr>
          <p:nvPr>
            <p:ph idx="1"/>
          </p:nvPr>
        </p:nvSpPr>
        <p:spPr>
          <a:xfrm>
            <a:off x="457200" y="1355725"/>
            <a:ext cx="8248650" cy="1991099"/>
          </a:xfrm>
        </p:spPr>
        <p:txBody>
          <a:bodyPr/>
          <a:lstStyle/>
          <a:p>
            <a:r>
              <a:rPr lang="en-US" dirty="0"/>
              <a:t>To work on your own laptop, you will need to install the following software:</a:t>
            </a:r>
          </a:p>
          <a:p>
            <a:pPr lvl="1"/>
            <a:r>
              <a:rPr lang="en-US" dirty="0">
                <a:hlinkClick r:id="rId2"/>
              </a:rPr>
              <a:t>http://www.nltk.org/install.html</a:t>
            </a:r>
            <a:endParaRPr lang="en-US" dirty="0"/>
          </a:p>
          <a:p>
            <a:pPr lvl="1"/>
            <a:r>
              <a:rPr lang="en-US" dirty="0">
                <a:hlinkClick r:id="rId3"/>
              </a:rPr>
              <a:t>http://scikit-learn.org/stable/install.html</a:t>
            </a:r>
            <a:endParaRPr lang="en-US" dirty="0"/>
          </a:p>
          <a:p>
            <a:pPr lvl="1"/>
            <a:endParaRPr lang="en-US" dirty="0"/>
          </a:p>
        </p:txBody>
      </p:sp>
      <p:sp>
        <p:nvSpPr>
          <p:cNvPr id="4" name="Slide Number Placeholder 3"/>
          <p:cNvSpPr>
            <a:spLocks noGrp="1"/>
          </p:cNvSpPr>
          <p:nvPr>
            <p:ph type="sldNum" sz="quarter" idx="10"/>
          </p:nvPr>
        </p:nvSpPr>
        <p:spPr/>
        <p:txBody>
          <a:bodyPr/>
          <a:lstStyle/>
          <a:p>
            <a:fld id="{59B5F070-C4DC-F247-A9AE-546D67F53D5D}" type="slidenum">
              <a:rPr lang="en-US" smtClean="0"/>
              <a:pPr/>
              <a:t>9</a:t>
            </a:fld>
            <a:endParaRPr lang="en-US"/>
          </a:p>
        </p:txBody>
      </p:sp>
      <p:sp>
        <p:nvSpPr>
          <p:cNvPr id="5" name="TextBox 4"/>
          <p:cNvSpPr txBox="1"/>
          <p:nvPr/>
        </p:nvSpPr>
        <p:spPr>
          <a:xfrm>
            <a:off x="457200" y="4042611"/>
            <a:ext cx="7869238" cy="2585323"/>
          </a:xfrm>
          <a:prstGeom prst="rect">
            <a:avLst/>
          </a:prstGeom>
          <a:noFill/>
          <a:ln>
            <a:solidFill>
              <a:schemeClr val="accent6"/>
            </a:solidFill>
          </a:ln>
        </p:spPr>
        <p:txBody>
          <a:bodyPr wrap="square" rtlCol="0">
            <a:spAutoFit/>
          </a:bodyPr>
          <a:lstStyle/>
          <a:p>
            <a:pPr marL="419100" lvl="1" indent="0" algn="l">
              <a:buNone/>
            </a:pPr>
            <a:r>
              <a:rPr lang="en-US" sz="1800" dirty="0" smtClean="0"/>
              <a:t>For Windows users, follow the instructions on the websites above.</a:t>
            </a:r>
          </a:p>
          <a:p>
            <a:pPr marL="419100" lvl="1" indent="0" algn="l">
              <a:buNone/>
            </a:pPr>
            <a:endParaRPr lang="en-US" sz="1800" dirty="0" smtClean="0"/>
          </a:p>
          <a:p>
            <a:pPr marL="419100" lvl="1" indent="0" algn="l">
              <a:buNone/>
            </a:pPr>
            <a:r>
              <a:rPr lang="en-US" sz="1800" dirty="0" smtClean="0"/>
              <a:t>For </a:t>
            </a:r>
            <a:r>
              <a:rPr lang="en-US" sz="1800" dirty="0"/>
              <a:t>Mac OS X users, open a </a:t>
            </a:r>
            <a:r>
              <a:rPr lang="en-US" sz="1800" dirty="0" smtClean="0"/>
              <a:t>Terminal </a:t>
            </a:r>
            <a:r>
              <a:rPr lang="en-US" sz="1800" dirty="0"/>
              <a:t>window and </a:t>
            </a:r>
            <a:r>
              <a:rPr lang="en-US" sz="1800" dirty="0" smtClean="0"/>
              <a:t>type these commands (you’ll need Python 3.4 or </a:t>
            </a:r>
            <a:r>
              <a:rPr lang="en-US" sz="1800" smtClean="0"/>
              <a:t>higher installed first):</a:t>
            </a:r>
            <a:endParaRPr lang="en-US" sz="1800" dirty="0"/>
          </a:p>
          <a:p>
            <a:pPr marL="1333500" lvl="3" indent="0" algn="l">
              <a:buNone/>
            </a:pPr>
            <a:r>
              <a:rPr lang="en-US" sz="1800" dirty="0" err="1" smtClean="0">
                <a:latin typeface="Courier"/>
                <a:cs typeface="Courier"/>
              </a:rPr>
              <a:t>sudo</a:t>
            </a:r>
            <a:r>
              <a:rPr lang="en-US" sz="1800" dirty="0" smtClean="0">
                <a:latin typeface="Courier"/>
                <a:cs typeface="Courier"/>
              </a:rPr>
              <a:t> </a:t>
            </a:r>
            <a:r>
              <a:rPr lang="en-US" sz="1800" dirty="0">
                <a:latin typeface="Courier"/>
                <a:cs typeface="Courier"/>
              </a:rPr>
              <a:t>pip3 install –U </a:t>
            </a:r>
            <a:r>
              <a:rPr lang="en-US" sz="1800" dirty="0" err="1">
                <a:latin typeface="Courier"/>
                <a:cs typeface="Courier"/>
              </a:rPr>
              <a:t>numpy</a:t>
            </a:r>
            <a:endParaRPr lang="en-US" sz="1800" dirty="0">
              <a:latin typeface="Courier"/>
              <a:cs typeface="Courier"/>
            </a:endParaRPr>
          </a:p>
          <a:p>
            <a:pPr marL="1333500" lvl="3" indent="0" algn="l">
              <a:buNone/>
            </a:pPr>
            <a:r>
              <a:rPr lang="en-US" sz="1800" dirty="0" err="1">
                <a:latin typeface="Courier"/>
                <a:cs typeface="Courier"/>
              </a:rPr>
              <a:t>sudo</a:t>
            </a:r>
            <a:r>
              <a:rPr lang="en-US" sz="1800" dirty="0">
                <a:latin typeface="Courier"/>
                <a:cs typeface="Courier"/>
              </a:rPr>
              <a:t> pip3 install –U </a:t>
            </a:r>
            <a:r>
              <a:rPr lang="en-US" sz="1800" dirty="0" err="1" smtClean="0">
                <a:latin typeface="Courier"/>
                <a:cs typeface="Courier"/>
              </a:rPr>
              <a:t>nltk</a:t>
            </a:r>
            <a:endParaRPr lang="en-US" sz="1800" dirty="0" smtClean="0">
              <a:latin typeface="Courier"/>
              <a:cs typeface="Courier"/>
            </a:endParaRPr>
          </a:p>
          <a:p>
            <a:pPr marL="1333500" lvl="3" indent="0" algn="l">
              <a:buNone/>
            </a:pPr>
            <a:r>
              <a:rPr lang="en-US" sz="1800" dirty="0" err="1" smtClean="0">
                <a:latin typeface="Courier"/>
                <a:cs typeface="Courier"/>
              </a:rPr>
              <a:t>sudo</a:t>
            </a:r>
            <a:r>
              <a:rPr lang="en-US" sz="1800" dirty="0" smtClean="0">
                <a:latin typeface="Courier"/>
                <a:cs typeface="Courier"/>
              </a:rPr>
              <a:t> pip3 install –U </a:t>
            </a:r>
            <a:r>
              <a:rPr lang="en-US" sz="1800" dirty="0" err="1" smtClean="0">
                <a:latin typeface="Courier"/>
                <a:cs typeface="Courier"/>
              </a:rPr>
              <a:t>scipy</a:t>
            </a:r>
            <a:endParaRPr lang="en-US" sz="1800" dirty="0">
              <a:latin typeface="Courier"/>
              <a:cs typeface="Courier"/>
            </a:endParaRPr>
          </a:p>
          <a:p>
            <a:pPr marL="1333500" lvl="3" indent="0" algn="l">
              <a:buNone/>
            </a:pPr>
            <a:r>
              <a:rPr lang="en-US" sz="1800" dirty="0" err="1">
                <a:latin typeface="Courier"/>
                <a:cs typeface="Courier"/>
              </a:rPr>
              <a:t>sudo</a:t>
            </a:r>
            <a:r>
              <a:rPr lang="en-US" sz="1800" dirty="0">
                <a:latin typeface="Courier"/>
                <a:cs typeface="Courier"/>
              </a:rPr>
              <a:t> pip3 install –U </a:t>
            </a:r>
            <a:r>
              <a:rPr lang="en-US" sz="1800" dirty="0" err="1">
                <a:latin typeface="Courier"/>
                <a:cs typeface="Courier"/>
              </a:rPr>
              <a:t>scikit</a:t>
            </a:r>
            <a:r>
              <a:rPr lang="en-US" sz="1800" dirty="0">
                <a:latin typeface="Courier"/>
                <a:cs typeface="Courier"/>
              </a:rPr>
              <a:t>-</a:t>
            </a:r>
            <a:r>
              <a:rPr lang="en-US" sz="1800" dirty="0" smtClean="0">
                <a:latin typeface="Courier"/>
                <a:cs typeface="Courier"/>
              </a:rPr>
              <a:t>learn</a:t>
            </a:r>
            <a:endParaRPr lang="en-US" sz="1800" dirty="0">
              <a:latin typeface="Courier New"/>
              <a:cs typeface="Courier New"/>
            </a:endParaRPr>
          </a:p>
          <a:p>
            <a:endParaRPr lang="en-US" sz="1800" dirty="0"/>
          </a:p>
        </p:txBody>
      </p:sp>
    </p:spTree>
    <p:extLst>
      <p:ext uri="{BB962C8B-B14F-4D97-AF65-F5344CB8AC3E}">
        <p14:creationId xmlns:p14="http://schemas.microsoft.com/office/powerpoint/2010/main" val="36758384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UofT">
  <a:themeElements>
    <a:clrScheme name="">
      <a:dk1>
        <a:srgbClr val="4C698D"/>
      </a:dk1>
      <a:lt1>
        <a:srgbClr val="FFFFFF"/>
      </a:lt1>
      <a:dk2>
        <a:srgbClr val="000000"/>
      </a:dk2>
      <a:lt2>
        <a:srgbClr val="808080"/>
      </a:lt2>
      <a:accent1>
        <a:srgbClr val="002A5C"/>
      </a:accent1>
      <a:accent2>
        <a:srgbClr val="333399"/>
      </a:accent2>
      <a:accent3>
        <a:srgbClr val="FFFFFF"/>
      </a:accent3>
      <a:accent4>
        <a:srgbClr val="405978"/>
      </a:accent4>
      <a:accent5>
        <a:srgbClr val="AAACB5"/>
      </a:accent5>
      <a:accent6>
        <a:srgbClr val="2D2D8A"/>
      </a:accent6>
      <a:hlink>
        <a:srgbClr val="009999"/>
      </a:hlink>
      <a:folHlink>
        <a:srgbClr val="99CC00"/>
      </a:folHlink>
    </a:clrScheme>
    <a:fontScheme name="Default - 3_Title Slide">
      <a:majorFont>
        <a:latin typeface="Georgia"/>
        <a:ea typeface="ヒラギノ明朝 ProN W3"/>
        <a:cs typeface="ヒラギノ明朝 ProN W3"/>
      </a:majorFont>
      <a:minorFont>
        <a:latin typeface="Arial"/>
        <a:ea typeface="ヒラギノ角ゴ ProN W3"/>
        <a:cs typeface="ヒラギノ角ゴ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3_Title Slid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 1_Custom Layout">
  <a:themeElements>
    <a:clrScheme name="">
      <a:dk1>
        <a:srgbClr val="4C698D"/>
      </a:dk1>
      <a:lt1>
        <a:srgbClr val="FFFFFF"/>
      </a:lt1>
      <a:dk2>
        <a:srgbClr val="000000"/>
      </a:dk2>
      <a:lt2>
        <a:srgbClr val="808080"/>
      </a:lt2>
      <a:accent1>
        <a:srgbClr val="002A5C"/>
      </a:accent1>
      <a:accent2>
        <a:srgbClr val="333399"/>
      </a:accent2>
      <a:accent3>
        <a:srgbClr val="FFFFFF"/>
      </a:accent3>
      <a:accent4>
        <a:srgbClr val="405978"/>
      </a:accent4>
      <a:accent5>
        <a:srgbClr val="AAACB5"/>
      </a:accent5>
      <a:accent6>
        <a:srgbClr val="2D2D8A"/>
      </a:accent6>
      <a:hlink>
        <a:srgbClr val="009999"/>
      </a:hlink>
      <a:folHlink>
        <a:srgbClr val="99CC00"/>
      </a:folHlink>
    </a:clrScheme>
    <a:fontScheme name="Default - 1_Custom Layout">
      <a:majorFont>
        <a:latin typeface="Georgia"/>
        <a:ea typeface="ヒラギノ明朝 ProN W3"/>
        <a:cs typeface="ヒラギノ明朝 ProN W3"/>
      </a:majorFont>
      <a:minorFont>
        <a:latin typeface="Georgia"/>
        <a:ea typeface="ヒラギノ明朝 ProN W3"/>
        <a:cs typeface="ヒラギノ明朝 ProN W3"/>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4200" b="0" i="0" u="none" strike="noStrike" cap="none" normalizeH="0" baseline="0">
            <a:ln>
              <a:noFill/>
            </a:ln>
            <a:solidFill>
              <a:srgbClr val="000000"/>
            </a:solidFill>
            <a:effectLst/>
            <a:latin typeface="Gill Sans" charset="0"/>
            <a:ea typeface="ヒラギノ角ゴ ProN W3" charset="0"/>
            <a:cs typeface="ヒラギノ角ゴ ProN W3" charset="0"/>
            <a:sym typeface="Gill Sans" charset="0"/>
          </a:defRPr>
        </a:defPPr>
      </a:lstStyle>
    </a:lnDef>
  </a:objectDefaults>
  <a:extraClrSchemeLst>
    <a:extraClrScheme>
      <a:clrScheme name="Default - 1_Custom Layou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UofT.thmx</Template>
  <TotalTime>9634</TotalTime>
  <Words>702</Words>
  <Application>Microsoft Macintosh PowerPoint</Application>
  <PresentationFormat>On-screen Show (4:3)</PresentationFormat>
  <Paragraphs>131</Paragraphs>
  <Slides>18</Slides>
  <Notes>13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18</vt:i4>
      </vt:variant>
    </vt:vector>
  </HeadingPairs>
  <TitlesOfParts>
    <vt:vector size="31" baseType="lpstr">
      <vt:lpstr>Calibri</vt:lpstr>
      <vt:lpstr>Courier</vt:lpstr>
      <vt:lpstr>Courier New</vt:lpstr>
      <vt:lpstr>Georgia</vt:lpstr>
      <vt:lpstr>Gill Sans</vt:lpstr>
      <vt:lpstr>Lucida Grande</vt:lpstr>
      <vt:lpstr>ＭＳ Ｐゴシック</vt:lpstr>
      <vt:lpstr>Wingdings</vt:lpstr>
      <vt:lpstr>ヒラギノ明朝 ProN W3</vt:lpstr>
      <vt:lpstr>ヒラギノ角ゴ ProN W3</vt:lpstr>
      <vt:lpstr>Arial</vt:lpstr>
      <vt:lpstr>UofT</vt:lpstr>
      <vt:lpstr>Default - 1_Custom Layout</vt:lpstr>
      <vt:lpstr>Computing for Medicine: Phase 3, Seminar 1 Project</vt:lpstr>
      <vt:lpstr>Seminar 1 Project</vt:lpstr>
      <vt:lpstr>WORKING ON CS TEACHING LABs NETWORK</vt:lpstr>
      <vt:lpstr>CS Teaching Labs Account</vt:lpstr>
      <vt:lpstr>Connecting to CS Teaching Labs</vt:lpstr>
      <vt:lpstr>Changing your password</vt:lpstr>
      <vt:lpstr>Wing 101 IDE</vt:lpstr>
      <vt:lpstr>Working on your own laptop</vt:lpstr>
      <vt:lpstr>Software installation</vt:lpstr>
      <vt:lpstr>Download data (and tagger)</vt:lpstr>
      <vt:lpstr>MODULES &amp; PACKAGES</vt:lpstr>
      <vt:lpstr>Modules and Packages used in project</vt:lpstr>
      <vt:lpstr>NumPy </vt:lpstr>
      <vt:lpstr>NumPy 2D array demo</vt:lpstr>
      <vt:lpstr>Upcoming Seminars</vt:lpstr>
      <vt:lpstr>Seminar 2: Dr. Chris McIntosh</vt:lpstr>
      <vt:lpstr>SEMINAR FEEDBACK</vt:lpstr>
      <vt:lpstr>Phase 3, Seminar 1 Survey</vt:lpstr>
    </vt:vector>
  </TitlesOfParts>
  <Company>University of Toronto</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Campbell</dc:creator>
  <cp:lastModifiedBy>Microsoft Office User</cp:lastModifiedBy>
  <cp:revision>357</cp:revision>
  <cp:lastPrinted>2017-09-19T18:16:27Z</cp:lastPrinted>
  <dcterms:created xsi:type="dcterms:W3CDTF">2016-09-29T14:11:03Z</dcterms:created>
  <dcterms:modified xsi:type="dcterms:W3CDTF">2017-09-19T18:17:09Z</dcterms:modified>
</cp:coreProperties>
</file>