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20"/>
  </p:notesMasterIdLst>
  <p:sldIdLst>
    <p:sldId id="262" r:id="rId2"/>
    <p:sldId id="256" r:id="rId3"/>
    <p:sldId id="261" r:id="rId4"/>
    <p:sldId id="300" r:id="rId5"/>
    <p:sldId id="298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270" r:id="rId15"/>
    <p:sldId id="312" r:id="rId16"/>
    <p:sldId id="311" r:id="rId17"/>
    <p:sldId id="288" r:id="rId18"/>
    <p:sldId id="299" r:id="rId19"/>
  </p:sldIdLst>
  <p:sldSz cx="6858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BFCA73-52D9-4F12-A739-208FB45EE1FA}">
  <a:tblStyle styleId="{6BBFCA73-52D9-4F12-A739-208FB45EE1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5047B50-5CE8-4413-922A-3E4CDACB28A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051" autoAdjust="0"/>
  </p:normalViewPr>
  <p:slideViewPr>
    <p:cSldViewPr snapToGrid="0">
      <p:cViewPr>
        <p:scale>
          <a:sx n="60" d="100"/>
          <a:sy n="60" d="100"/>
        </p:scale>
        <p:origin x="12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47084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39188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8995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97763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87892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21625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c8a3061696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c8a3061696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7699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1719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6204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7117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2022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0895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3861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9" y="0"/>
            <a:ext cx="6858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551638" y="1991825"/>
            <a:ext cx="3754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710397" y="4623011"/>
            <a:ext cx="419400" cy="559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3" name="Google Shape;13;p2"/>
          <p:cNvSpPr/>
          <p:nvPr/>
        </p:nvSpPr>
        <p:spPr>
          <a:xfrm rot="2700000">
            <a:off x="-49730" y="2786891"/>
            <a:ext cx="542634" cy="406976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4" name="Google Shape;14;p2"/>
          <p:cNvSpPr/>
          <p:nvPr/>
        </p:nvSpPr>
        <p:spPr>
          <a:xfrm rot="2700000">
            <a:off x="6274381" y="1134048"/>
            <a:ext cx="805677" cy="604258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5" name="Google Shape;15;p2"/>
          <p:cNvSpPr/>
          <p:nvPr/>
        </p:nvSpPr>
        <p:spPr>
          <a:xfrm>
            <a:off x="408338" y="1432591"/>
            <a:ext cx="469350" cy="6258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6" name="Google Shape;16;p2"/>
          <p:cNvSpPr/>
          <p:nvPr/>
        </p:nvSpPr>
        <p:spPr>
          <a:xfrm rot="-1799860">
            <a:off x="6354508" y="3105706"/>
            <a:ext cx="455432" cy="607243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7" name="Google Shape;17;p2"/>
          <p:cNvSpPr/>
          <p:nvPr/>
        </p:nvSpPr>
        <p:spPr>
          <a:xfrm rot="-1527899">
            <a:off x="339902" y="3864921"/>
            <a:ext cx="676110" cy="90148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8" name="Google Shape;18;p2"/>
          <p:cNvSpPr/>
          <p:nvPr/>
        </p:nvSpPr>
        <p:spPr>
          <a:xfrm>
            <a:off x="1331834" y="3374078"/>
            <a:ext cx="337500" cy="4500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9" name="Google Shape;19;p2"/>
          <p:cNvSpPr/>
          <p:nvPr/>
        </p:nvSpPr>
        <p:spPr>
          <a:xfrm>
            <a:off x="5629213" y="831025"/>
            <a:ext cx="327600" cy="4368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0" name="Google Shape;20;p2"/>
          <p:cNvSpPr/>
          <p:nvPr/>
        </p:nvSpPr>
        <p:spPr>
          <a:xfrm rot="-722907">
            <a:off x="1112773" y="647226"/>
            <a:ext cx="486134" cy="648178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1" name="Google Shape;21;p2"/>
          <p:cNvSpPr/>
          <p:nvPr/>
        </p:nvSpPr>
        <p:spPr>
          <a:xfrm>
            <a:off x="5079713" y="-36363"/>
            <a:ext cx="298575" cy="3981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2" name="Google Shape;22;p2"/>
          <p:cNvSpPr/>
          <p:nvPr/>
        </p:nvSpPr>
        <p:spPr>
          <a:xfrm rot="1498435">
            <a:off x="415285" y="273510"/>
            <a:ext cx="289907" cy="386542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3" name="Google Shape;23;p2"/>
          <p:cNvSpPr/>
          <p:nvPr/>
        </p:nvSpPr>
        <p:spPr>
          <a:xfrm>
            <a:off x="5280201" y="3312272"/>
            <a:ext cx="430200" cy="5736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4" name="Google Shape;24;p2"/>
          <p:cNvSpPr/>
          <p:nvPr/>
        </p:nvSpPr>
        <p:spPr>
          <a:xfrm>
            <a:off x="2169975" y="209975"/>
            <a:ext cx="20115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5" name="Google Shape;25;p2"/>
          <p:cNvSpPr/>
          <p:nvPr/>
        </p:nvSpPr>
        <p:spPr>
          <a:xfrm>
            <a:off x="1817546" y="4259284"/>
            <a:ext cx="195075" cy="2601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6" name="Google Shape;26;p2"/>
          <p:cNvSpPr/>
          <p:nvPr/>
        </p:nvSpPr>
        <p:spPr>
          <a:xfrm>
            <a:off x="3021761" y="425479"/>
            <a:ext cx="289575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7" name="Google Shape;27;p2"/>
          <p:cNvSpPr/>
          <p:nvPr/>
        </p:nvSpPr>
        <p:spPr>
          <a:xfrm>
            <a:off x="5775956" y="2148500"/>
            <a:ext cx="20115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8" name="Google Shape;28;p2"/>
          <p:cNvSpPr/>
          <p:nvPr/>
        </p:nvSpPr>
        <p:spPr>
          <a:xfrm>
            <a:off x="2561419" y="4449550"/>
            <a:ext cx="20115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9" name="Google Shape;29;p2"/>
          <p:cNvSpPr/>
          <p:nvPr/>
        </p:nvSpPr>
        <p:spPr>
          <a:xfrm>
            <a:off x="1109431" y="2220579"/>
            <a:ext cx="289575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30" name="Google Shape;30;p2"/>
          <p:cNvSpPr/>
          <p:nvPr/>
        </p:nvSpPr>
        <p:spPr>
          <a:xfrm>
            <a:off x="4028450" y="4390604"/>
            <a:ext cx="289575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31" name="Google Shape;31;p2"/>
          <p:cNvSpPr/>
          <p:nvPr/>
        </p:nvSpPr>
        <p:spPr>
          <a:xfrm rot="-2700000">
            <a:off x="4753003" y="4348472"/>
            <a:ext cx="195056" cy="260074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32" name="Google Shape;32;p2"/>
          <p:cNvSpPr/>
          <p:nvPr/>
        </p:nvSpPr>
        <p:spPr>
          <a:xfrm>
            <a:off x="4175957" y="263309"/>
            <a:ext cx="195075" cy="2601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/>
          <p:nvPr/>
        </p:nvSpPr>
        <p:spPr>
          <a:xfrm>
            <a:off x="-19" y="0"/>
            <a:ext cx="6858000" cy="106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/>
          <p:nvPr/>
        </p:nvSpPr>
        <p:spPr>
          <a:xfrm>
            <a:off x="0" y="1063500"/>
            <a:ext cx="6858000" cy="408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88" name="Google Shape;88;p5"/>
          <p:cNvSpPr txBox="1">
            <a:spLocks noGrp="1"/>
          </p:cNvSpPr>
          <p:nvPr>
            <p:ph type="title"/>
          </p:nvPr>
        </p:nvSpPr>
        <p:spPr>
          <a:xfrm>
            <a:off x="651413" y="0"/>
            <a:ext cx="5555250" cy="10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"/>
          <p:cNvSpPr txBox="1">
            <a:spLocks noGrp="1"/>
          </p:cNvSpPr>
          <p:nvPr>
            <p:ph type="body" idx="1"/>
          </p:nvPr>
        </p:nvSpPr>
        <p:spPr>
          <a:xfrm>
            <a:off x="651413" y="1411400"/>
            <a:ext cx="5555250" cy="35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304800">
              <a:spcBef>
                <a:spcPts val="450"/>
              </a:spcBef>
              <a:spcAft>
                <a:spcPts val="0"/>
              </a:spcAft>
              <a:buSzPts val="2800"/>
              <a:buChar char="×"/>
              <a:defRPr sz="2100"/>
            </a:lvl1pPr>
            <a:lvl2pPr marL="685800" lvl="1" indent="-304800">
              <a:spcBef>
                <a:spcPts val="0"/>
              </a:spcBef>
              <a:spcAft>
                <a:spcPts val="0"/>
              </a:spcAft>
              <a:buSzPts val="2800"/>
              <a:buChar char="×"/>
              <a:defRPr sz="2100"/>
            </a:lvl2pPr>
            <a:lvl3pPr marL="1028700" lvl="2" indent="-304800">
              <a:spcBef>
                <a:spcPts val="0"/>
              </a:spcBef>
              <a:spcAft>
                <a:spcPts val="0"/>
              </a:spcAft>
              <a:buSzPts val="2800"/>
              <a:buChar char="×"/>
              <a:defRPr sz="2100"/>
            </a:lvl3pPr>
            <a:lvl4pPr marL="1371600" lvl="3" indent="-304800">
              <a:spcBef>
                <a:spcPts val="0"/>
              </a:spcBef>
              <a:spcAft>
                <a:spcPts val="0"/>
              </a:spcAft>
              <a:buSzPts val="2800"/>
              <a:buChar char="×"/>
              <a:defRPr sz="2100"/>
            </a:lvl4pPr>
            <a:lvl5pPr marL="1714500" lvl="4" indent="-304800">
              <a:spcBef>
                <a:spcPts val="0"/>
              </a:spcBef>
              <a:spcAft>
                <a:spcPts val="0"/>
              </a:spcAft>
              <a:buSzPts val="2800"/>
              <a:buChar char="×"/>
              <a:defRPr sz="2100"/>
            </a:lvl5pPr>
            <a:lvl6pPr marL="2057400" lvl="5" indent="-304800">
              <a:spcBef>
                <a:spcPts val="0"/>
              </a:spcBef>
              <a:spcAft>
                <a:spcPts val="0"/>
              </a:spcAft>
              <a:buSzPts val="2800"/>
              <a:buChar char="×"/>
              <a:defRPr sz="2100"/>
            </a:lvl6pPr>
            <a:lvl7pPr marL="2400300" lvl="6" indent="-3048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100"/>
            </a:lvl7pPr>
            <a:lvl8pPr marL="2743200" lvl="7" indent="-3048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100"/>
            </a:lvl8pPr>
            <a:lvl9pPr marL="3086100" lvl="8" indent="-3048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100"/>
            </a:lvl9pPr>
          </a:lstStyle>
          <a:p>
            <a:endParaRPr/>
          </a:p>
        </p:txBody>
      </p:sp>
      <p:sp>
        <p:nvSpPr>
          <p:cNvPr id="90" name="Google Shape;90;p5"/>
          <p:cNvSpPr/>
          <p:nvPr/>
        </p:nvSpPr>
        <p:spPr>
          <a:xfrm>
            <a:off x="450263" y="319175"/>
            <a:ext cx="20115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91" name="Google Shape;91;p5"/>
          <p:cNvSpPr/>
          <p:nvPr/>
        </p:nvSpPr>
        <p:spPr>
          <a:xfrm>
            <a:off x="1328581" y="586479"/>
            <a:ext cx="289575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92" name="Google Shape;92;p5"/>
          <p:cNvSpPr/>
          <p:nvPr/>
        </p:nvSpPr>
        <p:spPr>
          <a:xfrm rot="-1295565">
            <a:off x="1289831" y="-14241"/>
            <a:ext cx="195037" cy="260049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93" name="Google Shape;93;p5"/>
          <p:cNvSpPr/>
          <p:nvPr/>
        </p:nvSpPr>
        <p:spPr>
          <a:xfrm>
            <a:off x="5324250" y="-18325"/>
            <a:ext cx="20115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94" name="Google Shape;94;p5"/>
          <p:cNvSpPr/>
          <p:nvPr/>
        </p:nvSpPr>
        <p:spPr>
          <a:xfrm rot="1050327">
            <a:off x="5298498" y="770640"/>
            <a:ext cx="289481" cy="385975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95" name="Google Shape;95;p5"/>
          <p:cNvSpPr/>
          <p:nvPr/>
        </p:nvSpPr>
        <p:spPr>
          <a:xfrm rot="1498139">
            <a:off x="6036412" y="796764"/>
            <a:ext cx="195083" cy="260111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96" name="Google Shape;96;p5"/>
          <p:cNvSpPr/>
          <p:nvPr/>
        </p:nvSpPr>
        <p:spPr>
          <a:xfrm>
            <a:off x="204563" y="914514"/>
            <a:ext cx="138825" cy="1851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97" name="Google Shape;97;p5"/>
          <p:cNvSpPr/>
          <p:nvPr/>
        </p:nvSpPr>
        <p:spPr>
          <a:xfrm rot="1222482">
            <a:off x="81186" y="115143"/>
            <a:ext cx="199694" cy="266258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98" name="Google Shape;98;p5"/>
          <p:cNvSpPr/>
          <p:nvPr/>
        </p:nvSpPr>
        <p:spPr>
          <a:xfrm rot="2700000">
            <a:off x="825146" y="743917"/>
            <a:ext cx="179464" cy="134598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99" name="Google Shape;99;p5"/>
          <p:cNvSpPr/>
          <p:nvPr/>
        </p:nvSpPr>
        <p:spPr>
          <a:xfrm>
            <a:off x="6598445" y="686964"/>
            <a:ext cx="138825" cy="1851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00" name="Google Shape;100;p5"/>
          <p:cNvSpPr/>
          <p:nvPr/>
        </p:nvSpPr>
        <p:spPr>
          <a:xfrm>
            <a:off x="6325768" y="190568"/>
            <a:ext cx="199800" cy="2664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01" name="Google Shape;101;p5"/>
          <p:cNvSpPr/>
          <p:nvPr/>
        </p:nvSpPr>
        <p:spPr>
          <a:xfrm>
            <a:off x="5742215" y="319171"/>
            <a:ext cx="134550" cy="1794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02" name="Google Shape;102;p5"/>
          <p:cNvSpPr txBox="1">
            <a:spLocks noGrp="1"/>
          </p:cNvSpPr>
          <p:nvPr>
            <p:ph type="sldNum" idx="12"/>
          </p:nvPr>
        </p:nvSpPr>
        <p:spPr>
          <a:xfrm>
            <a:off x="3223238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/>
          <p:nvPr/>
        </p:nvSpPr>
        <p:spPr>
          <a:xfrm>
            <a:off x="-19" y="0"/>
            <a:ext cx="6858000" cy="106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8"/>
          <p:cNvSpPr/>
          <p:nvPr/>
        </p:nvSpPr>
        <p:spPr>
          <a:xfrm>
            <a:off x="0" y="1063500"/>
            <a:ext cx="6858000" cy="408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45" name="Google Shape;145;p8"/>
          <p:cNvSpPr/>
          <p:nvPr/>
        </p:nvSpPr>
        <p:spPr>
          <a:xfrm>
            <a:off x="450263" y="319175"/>
            <a:ext cx="20115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46" name="Google Shape;146;p8"/>
          <p:cNvSpPr/>
          <p:nvPr/>
        </p:nvSpPr>
        <p:spPr>
          <a:xfrm>
            <a:off x="1328581" y="586479"/>
            <a:ext cx="289575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47" name="Google Shape;147;p8"/>
          <p:cNvSpPr/>
          <p:nvPr/>
        </p:nvSpPr>
        <p:spPr>
          <a:xfrm rot="-1295565">
            <a:off x="1289831" y="-14241"/>
            <a:ext cx="195037" cy="260049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48" name="Google Shape;148;p8"/>
          <p:cNvSpPr/>
          <p:nvPr/>
        </p:nvSpPr>
        <p:spPr>
          <a:xfrm>
            <a:off x="5324250" y="-18325"/>
            <a:ext cx="20115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49" name="Google Shape;149;p8"/>
          <p:cNvSpPr/>
          <p:nvPr/>
        </p:nvSpPr>
        <p:spPr>
          <a:xfrm rot="1050327">
            <a:off x="5298498" y="770640"/>
            <a:ext cx="289481" cy="385975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50" name="Google Shape;150;p8"/>
          <p:cNvSpPr/>
          <p:nvPr/>
        </p:nvSpPr>
        <p:spPr>
          <a:xfrm rot="1498139">
            <a:off x="6036412" y="796764"/>
            <a:ext cx="195083" cy="260111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51" name="Google Shape;151;p8"/>
          <p:cNvSpPr/>
          <p:nvPr/>
        </p:nvSpPr>
        <p:spPr>
          <a:xfrm>
            <a:off x="204563" y="914514"/>
            <a:ext cx="138825" cy="1851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52" name="Google Shape;152;p8"/>
          <p:cNvSpPr/>
          <p:nvPr/>
        </p:nvSpPr>
        <p:spPr>
          <a:xfrm rot="1222482">
            <a:off x="81186" y="115143"/>
            <a:ext cx="199694" cy="266258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53" name="Google Shape;153;p8"/>
          <p:cNvSpPr/>
          <p:nvPr/>
        </p:nvSpPr>
        <p:spPr>
          <a:xfrm rot="2700000">
            <a:off x="825146" y="743917"/>
            <a:ext cx="179464" cy="134598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54" name="Google Shape;154;p8"/>
          <p:cNvSpPr/>
          <p:nvPr/>
        </p:nvSpPr>
        <p:spPr>
          <a:xfrm>
            <a:off x="6598445" y="686964"/>
            <a:ext cx="138825" cy="1851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55" name="Google Shape;155;p8"/>
          <p:cNvSpPr/>
          <p:nvPr/>
        </p:nvSpPr>
        <p:spPr>
          <a:xfrm>
            <a:off x="6325768" y="190568"/>
            <a:ext cx="199800" cy="2664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56" name="Google Shape;156;p8"/>
          <p:cNvSpPr/>
          <p:nvPr/>
        </p:nvSpPr>
        <p:spPr>
          <a:xfrm>
            <a:off x="5742215" y="319171"/>
            <a:ext cx="134550" cy="1794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342900" y="-1"/>
            <a:ext cx="6172200" cy="10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sldNum" idx="12"/>
          </p:nvPr>
        </p:nvSpPr>
        <p:spPr>
          <a:xfrm>
            <a:off x="3223238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"/>
          <p:cNvSpPr/>
          <p:nvPr/>
        </p:nvSpPr>
        <p:spPr>
          <a:xfrm>
            <a:off x="-19" y="0"/>
            <a:ext cx="6858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0"/>
          <p:cNvSpPr/>
          <p:nvPr/>
        </p:nvSpPr>
        <p:spPr>
          <a:xfrm>
            <a:off x="5860289" y="4683129"/>
            <a:ext cx="374400" cy="499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79" name="Google Shape;179;p10"/>
          <p:cNvSpPr/>
          <p:nvPr/>
        </p:nvSpPr>
        <p:spPr>
          <a:xfrm rot="2700000">
            <a:off x="-51072" y="2964778"/>
            <a:ext cx="497237" cy="372928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80" name="Google Shape;180;p10"/>
          <p:cNvSpPr/>
          <p:nvPr/>
        </p:nvSpPr>
        <p:spPr>
          <a:xfrm rot="2700000">
            <a:off x="6300273" y="1231690"/>
            <a:ext cx="719128" cy="539346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81" name="Google Shape;181;p10"/>
          <p:cNvSpPr/>
          <p:nvPr/>
        </p:nvSpPr>
        <p:spPr>
          <a:xfrm>
            <a:off x="232980" y="1552220"/>
            <a:ext cx="430200" cy="5736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82" name="Google Shape;182;p10"/>
          <p:cNvSpPr/>
          <p:nvPr/>
        </p:nvSpPr>
        <p:spPr>
          <a:xfrm rot="-1799089">
            <a:off x="6421564" y="3081723"/>
            <a:ext cx="406537" cy="542049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83" name="Google Shape;183;p10"/>
          <p:cNvSpPr/>
          <p:nvPr/>
        </p:nvSpPr>
        <p:spPr>
          <a:xfrm rot="-1528015">
            <a:off x="138304" y="4107717"/>
            <a:ext cx="619550" cy="826066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84" name="Google Shape;184;p10"/>
          <p:cNvSpPr/>
          <p:nvPr/>
        </p:nvSpPr>
        <p:spPr>
          <a:xfrm>
            <a:off x="930035" y="3562976"/>
            <a:ext cx="309375" cy="4125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85" name="Google Shape;185;p10"/>
          <p:cNvSpPr/>
          <p:nvPr/>
        </p:nvSpPr>
        <p:spPr>
          <a:xfrm>
            <a:off x="5666353" y="603174"/>
            <a:ext cx="292275" cy="3897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86" name="Google Shape;186;p10"/>
          <p:cNvSpPr/>
          <p:nvPr/>
        </p:nvSpPr>
        <p:spPr>
          <a:xfrm rot="-722532">
            <a:off x="728082" y="658605"/>
            <a:ext cx="445402" cy="593869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87" name="Google Shape;187;p10"/>
          <p:cNvSpPr/>
          <p:nvPr/>
        </p:nvSpPr>
        <p:spPr>
          <a:xfrm>
            <a:off x="5968292" y="-74674"/>
            <a:ext cx="266400" cy="355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88" name="Google Shape;188;p10"/>
          <p:cNvSpPr/>
          <p:nvPr/>
        </p:nvSpPr>
        <p:spPr>
          <a:xfrm rot="1500134">
            <a:off x="203084" y="190739"/>
            <a:ext cx="265643" cy="354191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89" name="Google Shape;189;p10"/>
          <p:cNvSpPr/>
          <p:nvPr/>
        </p:nvSpPr>
        <p:spPr>
          <a:xfrm>
            <a:off x="5756811" y="3826977"/>
            <a:ext cx="383850" cy="5118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90" name="Google Shape;190;p10"/>
          <p:cNvSpPr/>
          <p:nvPr/>
        </p:nvSpPr>
        <p:spPr>
          <a:xfrm>
            <a:off x="1548865" y="244976"/>
            <a:ext cx="184275" cy="2457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91" name="Google Shape;191;p10"/>
          <p:cNvSpPr/>
          <p:nvPr/>
        </p:nvSpPr>
        <p:spPr>
          <a:xfrm>
            <a:off x="1393280" y="4581900"/>
            <a:ext cx="178875" cy="2385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92" name="Google Shape;192;p10"/>
          <p:cNvSpPr/>
          <p:nvPr/>
        </p:nvSpPr>
        <p:spPr>
          <a:xfrm>
            <a:off x="2261650" y="94100"/>
            <a:ext cx="265275" cy="3537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93" name="Google Shape;193;p10"/>
          <p:cNvSpPr/>
          <p:nvPr/>
        </p:nvSpPr>
        <p:spPr>
          <a:xfrm>
            <a:off x="6050199" y="2335938"/>
            <a:ext cx="179550" cy="2394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94" name="Google Shape;194;p10"/>
          <p:cNvSpPr/>
          <p:nvPr/>
        </p:nvSpPr>
        <p:spPr>
          <a:xfrm>
            <a:off x="2400710" y="4718270"/>
            <a:ext cx="184275" cy="2457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95" name="Google Shape;195;p10"/>
          <p:cNvSpPr/>
          <p:nvPr/>
        </p:nvSpPr>
        <p:spPr>
          <a:xfrm>
            <a:off x="1011212" y="2445799"/>
            <a:ext cx="265275" cy="3537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96" name="Google Shape;196;p10"/>
          <p:cNvSpPr/>
          <p:nvPr/>
        </p:nvSpPr>
        <p:spPr>
          <a:xfrm>
            <a:off x="4232308" y="4619286"/>
            <a:ext cx="258525" cy="3447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97" name="Google Shape;197;p10"/>
          <p:cNvSpPr/>
          <p:nvPr/>
        </p:nvSpPr>
        <p:spPr>
          <a:xfrm rot="-2700000">
            <a:off x="5005831" y="4438128"/>
            <a:ext cx="174054" cy="232072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98" name="Google Shape;198;p10"/>
          <p:cNvSpPr/>
          <p:nvPr/>
        </p:nvSpPr>
        <p:spPr>
          <a:xfrm>
            <a:off x="4816543" y="132477"/>
            <a:ext cx="174150" cy="2322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99" name="Google Shape;199;p10"/>
          <p:cNvSpPr txBox="1">
            <a:spLocks noGrp="1"/>
          </p:cNvSpPr>
          <p:nvPr>
            <p:ph type="sldNum" idx="12"/>
          </p:nvPr>
        </p:nvSpPr>
        <p:spPr>
          <a:xfrm>
            <a:off x="3223238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42900" y="-1"/>
            <a:ext cx="6172200" cy="10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51413" y="1411400"/>
            <a:ext cx="5555250" cy="3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Varela Round"/>
              <a:buChar char="×"/>
              <a:defRPr sz="30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arela Round"/>
              <a:buChar char="×"/>
              <a:defRPr sz="24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arela Round"/>
              <a:buChar char="×"/>
              <a:defRPr sz="24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546973"/>
              </a:buClr>
              <a:buSzPts val="1800"/>
              <a:buFont typeface="Varela Round"/>
              <a:buChar char="●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546973"/>
              </a:buClr>
              <a:buSzPts val="1800"/>
              <a:buFont typeface="Varela Round"/>
              <a:buChar char="○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546973"/>
              </a:buClr>
              <a:buSzPts val="1800"/>
              <a:buFont typeface="Varela Round"/>
              <a:buChar char="■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3223238" y="4749851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9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>
              <a:buNone/>
              <a:defRPr sz="9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algn="ctr">
              <a:buNone/>
              <a:defRPr sz="9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algn="ctr">
              <a:buNone/>
              <a:defRPr sz="9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algn="ctr">
              <a:buNone/>
              <a:defRPr sz="9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algn="ctr">
              <a:buNone/>
              <a:defRPr sz="9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algn="ctr">
              <a:buNone/>
              <a:defRPr sz="9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algn="ctr">
              <a:buNone/>
              <a:defRPr sz="9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algn="ctr">
              <a:buNone/>
              <a:defRPr sz="9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nextjs.org/" TargetMode="External"/><Relationship Id="rId7" Type="http://schemas.openxmlformats.org/officeDocument/2006/relationships/hyperlink" Target="https://vercel.com/blog/nextjs-server-side-rendering-vs-static-generation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extjs.org/docs/basic-features/data-fetching" TargetMode="External"/><Relationship Id="rId5" Type="http://schemas.openxmlformats.org/officeDocument/2006/relationships/hyperlink" Target="https://www.npmtrends.com/next-vs-next.js" TargetMode="External"/><Relationship Id="rId4" Type="http://schemas.openxmlformats.org/officeDocument/2006/relationships/hyperlink" Target="https://vercel.com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"/>
          <p:cNvSpPr/>
          <p:nvPr/>
        </p:nvSpPr>
        <p:spPr>
          <a:xfrm>
            <a:off x="3621992" y="3172524"/>
            <a:ext cx="214439" cy="20475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grpSp>
        <p:nvGrpSpPr>
          <p:cNvPr id="252" name="Google Shape;252;p18"/>
          <p:cNvGrpSpPr/>
          <p:nvPr/>
        </p:nvGrpSpPr>
        <p:grpSpPr>
          <a:xfrm>
            <a:off x="3355637" y="2222282"/>
            <a:ext cx="918634" cy="918875"/>
            <a:chOff x="6654650" y="3665275"/>
            <a:chExt cx="409100" cy="409125"/>
          </a:xfrm>
        </p:grpSpPr>
        <p:sp>
          <p:nvSpPr>
            <p:cNvPr id="253" name="Google Shape;253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255" name="Google Shape;255;p18"/>
          <p:cNvGrpSpPr/>
          <p:nvPr/>
        </p:nvGrpSpPr>
        <p:grpSpPr>
          <a:xfrm rot="1057025">
            <a:off x="2470509" y="2745115"/>
            <a:ext cx="606938" cy="606984"/>
            <a:chOff x="570875" y="4322250"/>
            <a:chExt cx="443300" cy="443325"/>
          </a:xfrm>
        </p:grpSpPr>
        <p:sp>
          <p:nvSpPr>
            <p:cNvPr id="256" name="Google Shape;256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257" name="Google Shape;257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258" name="Google Shape;258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259" name="Google Shape;259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sp>
        <p:nvSpPr>
          <p:cNvPr id="260" name="Google Shape;260;p18"/>
          <p:cNvSpPr/>
          <p:nvPr/>
        </p:nvSpPr>
        <p:spPr>
          <a:xfrm rot="2466748">
            <a:off x="2573198" y="1996525"/>
            <a:ext cx="297925" cy="28446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61" name="Google Shape;261;p18"/>
          <p:cNvSpPr/>
          <p:nvPr/>
        </p:nvSpPr>
        <p:spPr>
          <a:xfrm rot="-1609378">
            <a:off x="2974320" y="2379845"/>
            <a:ext cx="214394" cy="20471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62" name="Google Shape;262;p18"/>
          <p:cNvSpPr/>
          <p:nvPr/>
        </p:nvSpPr>
        <p:spPr>
          <a:xfrm rot="2926271">
            <a:off x="4274276" y="2542025"/>
            <a:ext cx="160573" cy="15332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63" name="Google Shape;263;p18"/>
          <p:cNvSpPr/>
          <p:nvPr/>
        </p:nvSpPr>
        <p:spPr>
          <a:xfrm rot="-1609596">
            <a:off x="3510662" y="1931554"/>
            <a:ext cx="144652" cy="13811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9" name="Google Shape;103;p19"/>
          <p:cNvSpPr txBox="1">
            <a:spLocks/>
          </p:cNvSpPr>
          <p:nvPr/>
        </p:nvSpPr>
        <p:spPr>
          <a:xfrm>
            <a:off x="1028799" y="2893334"/>
            <a:ext cx="4653675" cy="86985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pt-BR" sz="7200" b="1" dirty="0"/>
              <a:t>NEXT JS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46914E-7 L 0 -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L 0 -0.2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5185E-6 -2.59259E-6 L 1.85185E-6 -0.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40741E-7 -7.40741E-7 L -7.40741E-7 -0.2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59259E-6 L 4.44444E-6 -0.2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037E-6 -6.17284E-7 L -3.7037E-6 -0.2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037E-6 1.11111E-6 L -3.7037E-6 -0.2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0" animBg="1"/>
      <p:bldP spid="260" grpId="0" animBg="1"/>
      <p:bldP spid="261" grpId="0" animBg="1"/>
      <p:bldP spid="262" grpId="0" animBg="1"/>
      <p:bldP spid="263" grpId="0" animBg="1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3;p19"/>
          <p:cNvSpPr txBox="1">
            <a:spLocks/>
          </p:cNvSpPr>
          <p:nvPr/>
        </p:nvSpPr>
        <p:spPr>
          <a:xfrm>
            <a:off x="828676" y="1537119"/>
            <a:ext cx="5329237" cy="2072006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pt-BR" sz="3600" b="1" dirty="0" smtClean="0"/>
              <a:t>INICIALIZAÇÃO DA FERRAMENTA </a:t>
            </a: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383145745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"/>
          <p:cNvSpPr txBox="1">
            <a:spLocks noGrp="1"/>
          </p:cNvSpPr>
          <p:nvPr>
            <p:ph type="title"/>
          </p:nvPr>
        </p:nvSpPr>
        <p:spPr>
          <a:xfrm>
            <a:off x="1190062" y="173906"/>
            <a:ext cx="4477875" cy="1102444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lvl="0"/>
            <a:r>
              <a:rPr lang="pt-BR" sz="3000" dirty="0"/>
              <a:t>INICIALIZAÇÃO DA FERRAMENTA </a:t>
            </a:r>
          </a:p>
        </p:txBody>
      </p:sp>
      <p:sp>
        <p:nvSpPr>
          <p:cNvPr id="243" name="Google Shape;243;p17"/>
          <p:cNvSpPr txBox="1">
            <a:spLocks noGrp="1"/>
          </p:cNvSpPr>
          <p:nvPr>
            <p:ph type="body" idx="1"/>
          </p:nvPr>
        </p:nvSpPr>
        <p:spPr>
          <a:xfrm>
            <a:off x="651413" y="1371600"/>
            <a:ext cx="5555250" cy="2509838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lvl="0"/>
            <a:r>
              <a:rPr lang="pt-BR" dirty="0" smtClean="0"/>
              <a:t>Utilizar </a:t>
            </a:r>
            <a:r>
              <a:rPr lang="pt-BR" dirty="0"/>
              <a:t>um dos seguintes comandos:</a:t>
            </a:r>
            <a:endParaRPr lang="pt-BR" dirty="0"/>
          </a:p>
        </p:txBody>
      </p:sp>
      <p:sp>
        <p:nvSpPr>
          <p:cNvPr id="244" name="Google Shape;244;p17"/>
          <p:cNvSpPr txBox="1">
            <a:spLocks noGrp="1"/>
          </p:cNvSpPr>
          <p:nvPr>
            <p:ph type="sldNum" idx="12"/>
          </p:nvPr>
        </p:nvSpPr>
        <p:spPr>
          <a:xfrm>
            <a:off x="3223238" y="4205326"/>
            <a:ext cx="411525" cy="2952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 dirty="0"/>
          </a:p>
        </p:txBody>
      </p:sp>
      <p:pic>
        <p:nvPicPr>
          <p:cNvPr id="7" name="Imagem 6"/>
          <p:cNvPicPr/>
          <p:nvPr/>
        </p:nvPicPr>
        <p:blipFill>
          <a:blip r:embed="rId3"/>
          <a:stretch>
            <a:fillRect/>
          </a:stretch>
        </p:blipFill>
        <p:spPr>
          <a:xfrm>
            <a:off x="1747555" y="2062699"/>
            <a:ext cx="3362887" cy="198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58977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"/>
          <p:cNvSpPr txBox="1">
            <a:spLocks noGrp="1"/>
          </p:cNvSpPr>
          <p:nvPr>
            <p:ph type="title"/>
          </p:nvPr>
        </p:nvSpPr>
        <p:spPr>
          <a:xfrm>
            <a:off x="1190062" y="173906"/>
            <a:ext cx="4477875" cy="1102444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lvl="0"/>
            <a:r>
              <a:rPr lang="pt-BR" sz="3000" dirty="0"/>
              <a:t>INICIALIZAÇÃO DA FERRAMENTA </a:t>
            </a:r>
          </a:p>
        </p:txBody>
      </p:sp>
      <p:sp>
        <p:nvSpPr>
          <p:cNvPr id="244" name="Google Shape;244;p17"/>
          <p:cNvSpPr txBox="1">
            <a:spLocks noGrp="1"/>
          </p:cNvSpPr>
          <p:nvPr>
            <p:ph type="sldNum" idx="12"/>
          </p:nvPr>
        </p:nvSpPr>
        <p:spPr>
          <a:xfrm>
            <a:off x="3223238" y="4205326"/>
            <a:ext cx="411525" cy="2952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 dirty="0"/>
          </a:p>
        </p:txBody>
      </p:sp>
      <p:pic>
        <p:nvPicPr>
          <p:cNvPr id="6" name="Imagem 5"/>
          <p:cNvPicPr/>
          <p:nvPr/>
        </p:nvPicPr>
        <p:blipFill>
          <a:blip r:embed="rId3"/>
          <a:stretch>
            <a:fillRect/>
          </a:stretch>
        </p:blipFill>
        <p:spPr>
          <a:xfrm>
            <a:off x="898368" y="2072553"/>
            <a:ext cx="5061261" cy="1970829"/>
          </a:xfrm>
          <a:prstGeom prst="rect">
            <a:avLst/>
          </a:prstGeom>
        </p:spPr>
      </p:pic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632363" y="1354250"/>
            <a:ext cx="5555250" cy="3514500"/>
          </a:xfrm>
        </p:spPr>
        <p:txBody>
          <a:bodyPr/>
          <a:lstStyle/>
          <a:p>
            <a:r>
              <a:rPr lang="pt-BR" dirty="0" smtClean="0"/>
              <a:t>Utilizar </a:t>
            </a:r>
            <a:r>
              <a:rPr lang="pt-BR" dirty="0"/>
              <a:t>o sinalizador</a:t>
            </a:r>
            <a:r>
              <a:rPr lang="pt-BR" dirty="0" smtClean="0"/>
              <a:t>: </a:t>
            </a:r>
            <a:r>
              <a:rPr lang="pt-BR" dirty="0" smtClean="0">
                <a:solidFill>
                  <a:srgbClr val="00B050"/>
                </a:solidFill>
              </a:rPr>
              <a:t>`--</a:t>
            </a:r>
            <a:r>
              <a:rPr lang="pt-BR" dirty="0" err="1">
                <a:solidFill>
                  <a:srgbClr val="00B050"/>
                </a:solidFill>
              </a:rPr>
              <a:t>typescript</a:t>
            </a:r>
            <a:r>
              <a:rPr lang="pt-BR" dirty="0">
                <a:solidFill>
                  <a:srgbClr val="00B050"/>
                </a:solidFill>
              </a:rPr>
              <a:t>`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355836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"/>
          <p:cNvSpPr txBox="1">
            <a:spLocks noGrp="1"/>
          </p:cNvSpPr>
          <p:nvPr>
            <p:ph type="title"/>
          </p:nvPr>
        </p:nvSpPr>
        <p:spPr>
          <a:xfrm>
            <a:off x="1190062" y="173906"/>
            <a:ext cx="4477875" cy="1102444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lvl="0"/>
            <a:r>
              <a:rPr lang="pt-BR" sz="3000" dirty="0"/>
              <a:t>INICIALIZAÇÃO DA FERRAMENTA </a:t>
            </a:r>
          </a:p>
        </p:txBody>
      </p:sp>
      <p:sp>
        <p:nvSpPr>
          <p:cNvPr id="244" name="Google Shape;244;p17"/>
          <p:cNvSpPr txBox="1">
            <a:spLocks noGrp="1"/>
          </p:cNvSpPr>
          <p:nvPr>
            <p:ph type="sldNum" idx="12"/>
          </p:nvPr>
        </p:nvSpPr>
        <p:spPr>
          <a:xfrm>
            <a:off x="3223238" y="4205326"/>
            <a:ext cx="411525" cy="2952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632363" y="1354250"/>
            <a:ext cx="5555250" cy="3514500"/>
          </a:xfrm>
        </p:spPr>
        <p:txBody>
          <a:bodyPr/>
          <a:lstStyle/>
          <a:p>
            <a:r>
              <a:rPr lang="pt-BR" dirty="0"/>
              <a:t>E</a:t>
            </a:r>
            <a:r>
              <a:rPr lang="pt-BR" dirty="0" smtClean="0"/>
              <a:t>xecutar </a:t>
            </a:r>
            <a:r>
              <a:rPr lang="pt-BR" dirty="0">
                <a:solidFill>
                  <a:srgbClr val="00B050"/>
                </a:solidFill>
              </a:rPr>
              <a:t>`</a:t>
            </a:r>
            <a:r>
              <a:rPr lang="pt-BR" dirty="0" err="1">
                <a:solidFill>
                  <a:srgbClr val="00B050"/>
                </a:solidFill>
              </a:rPr>
              <a:t>npm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 err="1">
                <a:solidFill>
                  <a:srgbClr val="00B050"/>
                </a:solidFill>
              </a:rPr>
              <a:t>run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 err="1">
                <a:solidFill>
                  <a:srgbClr val="00B050"/>
                </a:solidFill>
              </a:rPr>
              <a:t>dev</a:t>
            </a:r>
            <a:r>
              <a:rPr lang="pt-BR" dirty="0">
                <a:solidFill>
                  <a:srgbClr val="00B050"/>
                </a:solidFill>
              </a:rPr>
              <a:t>`</a:t>
            </a:r>
            <a:r>
              <a:rPr lang="pt-BR" dirty="0"/>
              <a:t> ou </a:t>
            </a:r>
            <a:r>
              <a:rPr lang="pt-BR" dirty="0">
                <a:solidFill>
                  <a:srgbClr val="00B050"/>
                </a:solidFill>
              </a:rPr>
              <a:t>`</a:t>
            </a:r>
            <a:r>
              <a:rPr lang="pt-BR" dirty="0" err="1">
                <a:solidFill>
                  <a:srgbClr val="00B050"/>
                </a:solidFill>
              </a:rPr>
              <a:t>yarn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 err="1">
                <a:solidFill>
                  <a:srgbClr val="00B050"/>
                </a:solidFill>
              </a:rPr>
              <a:t>run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 err="1">
                <a:solidFill>
                  <a:srgbClr val="00B050"/>
                </a:solidFill>
              </a:rPr>
              <a:t>dev</a:t>
            </a:r>
            <a:r>
              <a:rPr lang="pt-BR" dirty="0">
                <a:solidFill>
                  <a:srgbClr val="00B050"/>
                </a:solidFill>
              </a:rPr>
              <a:t>` </a:t>
            </a:r>
            <a:r>
              <a:rPr lang="pt-BR" dirty="0"/>
              <a:t>ou </a:t>
            </a:r>
            <a:r>
              <a:rPr lang="pt-BR" dirty="0">
                <a:solidFill>
                  <a:srgbClr val="00B050"/>
                </a:solidFill>
              </a:rPr>
              <a:t>`</a:t>
            </a:r>
            <a:r>
              <a:rPr lang="pt-BR" dirty="0" err="1">
                <a:solidFill>
                  <a:srgbClr val="00B050"/>
                </a:solidFill>
              </a:rPr>
              <a:t>pnpm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 err="1">
                <a:solidFill>
                  <a:srgbClr val="00B050"/>
                </a:solidFill>
              </a:rPr>
              <a:t>dev</a:t>
            </a:r>
            <a:r>
              <a:rPr lang="pt-BR" dirty="0" smtClean="0">
                <a:solidFill>
                  <a:srgbClr val="00B050"/>
                </a:solidFill>
              </a:rPr>
              <a:t>`</a:t>
            </a:r>
            <a:r>
              <a:rPr lang="pt-BR" dirty="0" smtClean="0">
                <a:solidFill>
                  <a:schemeClr val="tx1"/>
                </a:solidFill>
              </a:rPr>
              <a:t>.</a:t>
            </a:r>
          </a:p>
          <a:p>
            <a:r>
              <a:rPr lang="pt-BR" dirty="0" smtClean="0"/>
              <a:t>Endereço </a:t>
            </a:r>
            <a:r>
              <a:rPr lang="pt-BR" dirty="0">
                <a:solidFill>
                  <a:srgbClr val="00B050"/>
                </a:solidFill>
              </a:rPr>
              <a:t>`localhost:3000</a:t>
            </a:r>
            <a:r>
              <a:rPr lang="pt-BR" dirty="0" smtClean="0">
                <a:solidFill>
                  <a:srgbClr val="00B050"/>
                </a:solidFill>
              </a:rPr>
              <a:t>`</a:t>
            </a:r>
            <a:r>
              <a:rPr lang="pt-BR" dirty="0" smtClean="0"/>
              <a:t>.</a:t>
            </a:r>
          </a:p>
          <a:p>
            <a:r>
              <a:rPr lang="pt-BR" dirty="0"/>
              <a:t>E</a:t>
            </a:r>
            <a:r>
              <a:rPr lang="pt-BR" dirty="0" smtClean="0"/>
              <a:t>strutura </a:t>
            </a:r>
            <a:r>
              <a:rPr lang="pt-BR" dirty="0"/>
              <a:t>do Next.js </a:t>
            </a:r>
            <a:r>
              <a:rPr lang="pt-BR" dirty="0" smtClean="0"/>
              <a:t>configurado.</a:t>
            </a:r>
          </a:p>
          <a:p>
            <a:r>
              <a:rPr lang="pt-BR" dirty="0"/>
              <a:t>V</a:t>
            </a:r>
            <a:r>
              <a:rPr lang="pt-BR" dirty="0" smtClean="0"/>
              <a:t>isite </a:t>
            </a:r>
            <a:r>
              <a:rPr lang="pt-BR" dirty="0"/>
              <a:t>o endereço </a:t>
            </a:r>
            <a:r>
              <a:rPr lang="pt-BR" dirty="0">
                <a:solidFill>
                  <a:srgbClr val="00B050"/>
                </a:solidFill>
              </a:rPr>
              <a:t>`http://localhost:3000` </a:t>
            </a:r>
            <a:r>
              <a:rPr lang="pt-BR" dirty="0"/>
              <a:t>para ver a sua </a:t>
            </a:r>
            <a:r>
              <a:rPr lang="pt-BR" dirty="0" smtClean="0"/>
              <a:t>aplicação.</a:t>
            </a:r>
          </a:p>
          <a:p>
            <a:r>
              <a:rPr lang="pt-BR" dirty="0"/>
              <a:t>E</a:t>
            </a:r>
            <a:r>
              <a:rPr lang="pt-BR" dirty="0" smtClean="0"/>
              <a:t>ditar </a:t>
            </a:r>
            <a:r>
              <a:rPr lang="pt-BR" dirty="0"/>
              <a:t>o conteúdo do arquivo </a:t>
            </a:r>
            <a:r>
              <a:rPr lang="pt-BR" dirty="0">
                <a:solidFill>
                  <a:srgbClr val="00B050"/>
                </a:solidFill>
              </a:rPr>
              <a:t>`</a:t>
            </a:r>
            <a:r>
              <a:rPr lang="pt-BR" dirty="0" err="1">
                <a:solidFill>
                  <a:srgbClr val="00B050"/>
                </a:solidFill>
              </a:rPr>
              <a:t>pages</a:t>
            </a:r>
            <a:r>
              <a:rPr lang="pt-BR" dirty="0">
                <a:solidFill>
                  <a:srgbClr val="00B050"/>
                </a:solidFill>
              </a:rPr>
              <a:t>/index.js</a:t>
            </a:r>
            <a:r>
              <a:rPr lang="pt-BR" dirty="0" smtClean="0">
                <a:solidFill>
                  <a:srgbClr val="00B050"/>
                </a:solidFill>
              </a:rPr>
              <a:t>`.</a:t>
            </a:r>
            <a:endParaRPr lang="pt-B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41022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6"/>
          <p:cNvSpPr txBox="1">
            <a:spLocks noGrp="1"/>
          </p:cNvSpPr>
          <p:nvPr>
            <p:ph type="ctrTitle" idx="4294967295"/>
          </p:nvPr>
        </p:nvSpPr>
        <p:spPr>
          <a:xfrm>
            <a:off x="514350" y="2131233"/>
            <a:ext cx="5829300" cy="86985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sz="10000" dirty="0"/>
              <a:t>2,612,398</a:t>
            </a:r>
            <a:endParaRPr sz="10000" dirty="0"/>
          </a:p>
        </p:txBody>
      </p:sp>
      <p:sp>
        <p:nvSpPr>
          <p:cNvPr id="331" name="Google Shape;331;p26"/>
          <p:cNvSpPr txBox="1">
            <a:spLocks noGrp="1"/>
          </p:cNvSpPr>
          <p:nvPr>
            <p:ph type="subTitle" idx="4294967295"/>
          </p:nvPr>
        </p:nvSpPr>
        <p:spPr>
          <a:xfrm>
            <a:off x="431634" y="3145956"/>
            <a:ext cx="5994734" cy="5886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 algn="ctr">
              <a:buNone/>
            </a:pPr>
            <a:r>
              <a:rPr lang="pt-BR" sz="1800" dirty="0">
                <a:solidFill>
                  <a:srgbClr val="434343"/>
                </a:solidFill>
              </a:rPr>
              <a:t>D</a:t>
            </a:r>
            <a:r>
              <a:rPr lang="en" sz="1800" dirty="0">
                <a:solidFill>
                  <a:srgbClr val="434343"/>
                </a:solidFill>
              </a:rPr>
              <a:t>ownloads registrados na NPM Trends em </a:t>
            </a:r>
            <a:r>
              <a:rPr lang="en" sz="1800" dirty="0" smtClean="0">
                <a:solidFill>
                  <a:srgbClr val="434343"/>
                </a:solidFill>
              </a:rPr>
              <a:t>Abril </a:t>
            </a:r>
            <a:r>
              <a:rPr lang="en" sz="1800" dirty="0">
                <a:solidFill>
                  <a:srgbClr val="434343"/>
                </a:solidFill>
              </a:rPr>
              <a:t>de 2022</a:t>
            </a:r>
            <a:endParaRPr sz="1800" dirty="0">
              <a:solidFill>
                <a:srgbClr val="434343"/>
              </a:solidFill>
            </a:endParaRPr>
          </a:p>
        </p:txBody>
      </p:sp>
      <p:sp>
        <p:nvSpPr>
          <p:cNvPr id="332" name="Google Shape;332;p26"/>
          <p:cNvSpPr txBox="1">
            <a:spLocks noGrp="1"/>
          </p:cNvSpPr>
          <p:nvPr>
            <p:ph type="sldNum" idx="12"/>
          </p:nvPr>
        </p:nvSpPr>
        <p:spPr>
          <a:xfrm>
            <a:off x="3223238" y="4205326"/>
            <a:ext cx="411525" cy="2952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"/>
          <p:cNvSpPr txBox="1">
            <a:spLocks noGrp="1"/>
          </p:cNvSpPr>
          <p:nvPr>
            <p:ph type="title"/>
          </p:nvPr>
        </p:nvSpPr>
        <p:spPr>
          <a:xfrm>
            <a:off x="1190062" y="405922"/>
            <a:ext cx="4477875" cy="1102444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lvl="0"/>
            <a:r>
              <a:rPr lang="pt-BR" sz="3000" dirty="0" smtClean="0"/>
              <a:t>REFERÊNCIAS</a:t>
            </a:r>
            <a:endParaRPr lang="pt-BR" sz="3000" dirty="0"/>
          </a:p>
        </p:txBody>
      </p:sp>
      <p:sp>
        <p:nvSpPr>
          <p:cNvPr id="244" name="Google Shape;244;p17"/>
          <p:cNvSpPr txBox="1">
            <a:spLocks noGrp="1"/>
          </p:cNvSpPr>
          <p:nvPr>
            <p:ph type="sldNum" idx="12"/>
          </p:nvPr>
        </p:nvSpPr>
        <p:spPr>
          <a:xfrm>
            <a:off x="3223238" y="4205326"/>
            <a:ext cx="411525" cy="2952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651374" y="986026"/>
            <a:ext cx="5555250" cy="3514500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pt-BR" sz="2000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https://nextjs.org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pt-BR" sz="2000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https://vercel.com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pt-BR" sz="2000" u="sng" dirty="0" smtClean="0">
                <a:solidFill>
                  <a:srgbClr val="1D212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</a:t>
            </a:r>
            <a:r>
              <a:rPr lang="pt-BR" sz="2000" u="sng" dirty="0">
                <a:solidFill>
                  <a:srgbClr val="1D212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://www.npmtrends.com/next-vs-next.js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pt-BR" sz="2000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https://nextjs.org/docs/basic-features/data-fetching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pt-BR" sz="2000" u="sng" dirty="0" smtClean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</a:t>
            </a:r>
            <a:r>
              <a:rPr lang="pt-BR" sz="2000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://vercel.com/blog/nextjs-server-side-rendering-vs-static-generation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67827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4"/>
          <p:cNvSpPr txBox="1">
            <a:spLocks noGrp="1"/>
          </p:cNvSpPr>
          <p:nvPr>
            <p:ph type="subTitle" idx="4294967295"/>
          </p:nvPr>
        </p:nvSpPr>
        <p:spPr>
          <a:xfrm>
            <a:off x="678863" y="2974094"/>
            <a:ext cx="5500350" cy="19986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 algn="ctr">
              <a:buNone/>
            </a:pPr>
            <a:r>
              <a:rPr lang="en" sz="2700" b="1" dirty="0" smtClean="0">
                <a:solidFill>
                  <a:srgbClr val="FFFFFF"/>
                </a:solidFill>
              </a:rPr>
              <a:t>Perguntas</a:t>
            </a:r>
            <a:r>
              <a:rPr lang="en" sz="2700" b="1" dirty="0">
                <a:solidFill>
                  <a:srgbClr val="FFFFFF"/>
                </a:solidFill>
              </a:rPr>
              <a:t>?</a:t>
            </a:r>
            <a:endParaRPr lang="en" sz="2700" b="1" dirty="0">
              <a:solidFill>
                <a:srgbClr val="FFFFFF"/>
              </a:solidFill>
            </a:endParaRPr>
          </a:p>
        </p:txBody>
      </p:sp>
      <p:sp>
        <p:nvSpPr>
          <p:cNvPr id="444" name="Google Shape;444;p34"/>
          <p:cNvSpPr txBox="1">
            <a:spLocks noGrp="1"/>
          </p:cNvSpPr>
          <p:nvPr>
            <p:ph type="sldNum" idx="12"/>
          </p:nvPr>
        </p:nvSpPr>
        <p:spPr>
          <a:xfrm>
            <a:off x="3223238" y="4205326"/>
            <a:ext cx="411525" cy="2952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/>
          </a:p>
        </p:txBody>
      </p:sp>
      <p:sp>
        <p:nvSpPr>
          <p:cNvPr id="7" name="Google Shape;869;p47"/>
          <p:cNvSpPr/>
          <p:nvPr/>
        </p:nvSpPr>
        <p:spPr>
          <a:xfrm>
            <a:off x="2869442" y="1492474"/>
            <a:ext cx="1119115" cy="1295983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" name="Retângulo 1"/>
          <p:cNvSpPr/>
          <p:nvPr/>
        </p:nvSpPr>
        <p:spPr>
          <a:xfrm rot="1364781">
            <a:off x="3773587" y="767951"/>
            <a:ext cx="5613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</a:pPr>
            <a:r>
              <a:rPr lang="en" sz="4800" b="1" dirty="0">
                <a:solidFill>
                  <a:srgbClr val="FFFFFF"/>
                </a:solidFill>
              </a:rPr>
              <a:t>?</a:t>
            </a:r>
            <a:endParaRPr lang="en" sz="4800" b="1" dirty="0">
              <a:solidFill>
                <a:srgbClr val="FFFFFF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 rot="609144">
            <a:off x="3899838" y="1376083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</a:pPr>
            <a:r>
              <a:rPr lang="en" sz="3200" b="1" dirty="0">
                <a:solidFill>
                  <a:srgbClr val="FFFFFF"/>
                </a:solidFill>
              </a:rPr>
              <a:t>?</a:t>
            </a:r>
            <a:endParaRPr lang="en" sz="3200" b="1" dirty="0">
              <a:solidFill>
                <a:srgbClr val="FFFFFF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 rot="609144">
            <a:off x="3557126" y="1034339"/>
            <a:ext cx="3722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</a:pPr>
            <a:r>
              <a:rPr lang="en" sz="2400" b="1" dirty="0">
                <a:solidFill>
                  <a:srgbClr val="FFFFFF"/>
                </a:solidFill>
              </a:rPr>
              <a:t>?</a:t>
            </a:r>
            <a:endParaRPr lang="en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34382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" grpId="0" build="p"/>
      <p:bldP spid="2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4"/>
          <p:cNvSpPr txBox="1">
            <a:spLocks noGrp="1"/>
          </p:cNvSpPr>
          <p:nvPr>
            <p:ph type="title"/>
          </p:nvPr>
        </p:nvSpPr>
        <p:spPr>
          <a:xfrm>
            <a:off x="342900" y="375464"/>
            <a:ext cx="6172200" cy="797625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pt-BR" sz="6600" dirty="0" smtClean="0"/>
              <a:t>TEAM</a:t>
            </a:r>
            <a:endParaRPr lang="pt-BR" sz="6600" dirty="0"/>
          </a:p>
        </p:txBody>
      </p:sp>
      <p:sp>
        <p:nvSpPr>
          <p:cNvPr id="637" name="Google Shape;637;p44"/>
          <p:cNvSpPr txBox="1">
            <a:spLocks noGrp="1"/>
          </p:cNvSpPr>
          <p:nvPr>
            <p:ph type="sldNum" idx="12"/>
          </p:nvPr>
        </p:nvSpPr>
        <p:spPr>
          <a:xfrm>
            <a:off x="3223238" y="4205326"/>
            <a:ext cx="411525" cy="2952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  <p:sp>
        <p:nvSpPr>
          <p:cNvPr id="641" name="Google Shape;641;p44"/>
          <p:cNvSpPr txBox="1"/>
          <p:nvPr/>
        </p:nvSpPr>
        <p:spPr>
          <a:xfrm>
            <a:off x="1009933" y="3177188"/>
            <a:ext cx="2155610" cy="550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1800" b="1" dirty="0" smtClean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Erick Poiati</a:t>
            </a:r>
            <a:r>
              <a:rPr lang="en" sz="2400" dirty="0">
                <a:latin typeface="Varela Round"/>
                <a:ea typeface="Varela Round"/>
                <a:cs typeface="Varela Round"/>
                <a:sym typeface="Varela Round"/>
              </a:rPr>
              <a:t/>
            </a:r>
            <a:br>
              <a:rPr lang="en" sz="2400" dirty="0">
                <a:latin typeface="Varela Round"/>
                <a:ea typeface="Varela Round"/>
                <a:cs typeface="Varela Round"/>
                <a:sym typeface="Varela Round"/>
              </a:rPr>
            </a:br>
            <a:r>
              <a:rPr lang="pt-BR" sz="1200" dirty="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SP306378X</a:t>
            </a:r>
            <a:endParaRPr sz="1200" dirty="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43" name="Google Shape;643;p44"/>
          <p:cNvSpPr txBox="1"/>
          <p:nvPr/>
        </p:nvSpPr>
        <p:spPr>
          <a:xfrm>
            <a:off x="3634763" y="3201743"/>
            <a:ext cx="2155610" cy="550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1800" b="1" dirty="0" smtClean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Rivaildo Ferreira</a:t>
            </a:r>
            <a:r>
              <a:rPr lang="en" sz="2400" dirty="0">
                <a:latin typeface="Varela Round"/>
                <a:ea typeface="Varela Round"/>
                <a:cs typeface="Varela Round"/>
                <a:sym typeface="Varela Round"/>
              </a:rPr>
              <a:t/>
            </a:r>
            <a:br>
              <a:rPr lang="en" sz="2400" dirty="0">
                <a:latin typeface="Varela Round"/>
                <a:ea typeface="Varela Round"/>
                <a:cs typeface="Varela Round"/>
                <a:sym typeface="Varela Round"/>
              </a:rPr>
            </a:br>
            <a:r>
              <a:rPr lang="pt-BR" sz="1200" dirty="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SP3063968</a:t>
            </a:r>
            <a:endParaRPr sz="2400"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4" name="Google Shape;867;p47"/>
          <p:cNvSpPr/>
          <p:nvPr/>
        </p:nvSpPr>
        <p:spPr>
          <a:xfrm>
            <a:off x="1604994" y="1962178"/>
            <a:ext cx="1119116" cy="1119116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6" name="Google Shape;867;p47"/>
          <p:cNvSpPr/>
          <p:nvPr/>
        </p:nvSpPr>
        <p:spPr>
          <a:xfrm>
            <a:off x="4153010" y="1962178"/>
            <a:ext cx="1119116" cy="1119116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" grpId="0"/>
      <p:bldP spid="64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3;p19"/>
          <p:cNvSpPr txBox="1">
            <a:spLocks/>
          </p:cNvSpPr>
          <p:nvPr/>
        </p:nvSpPr>
        <p:spPr>
          <a:xfrm>
            <a:off x="1189179" y="2160999"/>
            <a:ext cx="4653675" cy="86985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pt-BR" sz="4950" b="1" dirty="0" smtClean="0"/>
              <a:t>OBRIGADO!!</a:t>
            </a:r>
            <a:endParaRPr lang="pt-BR" sz="4950" b="1" dirty="0"/>
          </a:p>
        </p:txBody>
      </p:sp>
    </p:spTree>
    <p:extLst>
      <p:ext uri="{BB962C8B-B14F-4D97-AF65-F5344CB8AC3E}">
        <p14:creationId xmlns:p14="http://schemas.microsoft.com/office/powerpoint/2010/main" val="335371696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3;p19"/>
          <p:cNvSpPr txBox="1">
            <a:spLocks/>
          </p:cNvSpPr>
          <p:nvPr/>
        </p:nvSpPr>
        <p:spPr>
          <a:xfrm>
            <a:off x="757239" y="1565694"/>
            <a:ext cx="5329237" cy="2072006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pt-BR" sz="3600" b="1" dirty="0"/>
              <a:t>PRINCIPAIS </a:t>
            </a:r>
            <a:br>
              <a:rPr lang="pt-BR" sz="3600" b="1" dirty="0"/>
            </a:br>
            <a:r>
              <a:rPr lang="pt-BR" sz="3600" b="1" dirty="0"/>
              <a:t>CARACTERÍSTICAS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"/>
          <p:cNvSpPr txBox="1">
            <a:spLocks noGrp="1"/>
          </p:cNvSpPr>
          <p:nvPr>
            <p:ph type="title"/>
          </p:nvPr>
        </p:nvSpPr>
        <p:spPr>
          <a:xfrm>
            <a:off x="1190062" y="300300"/>
            <a:ext cx="4477875" cy="797625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lvl="0"/>
            <a:r>
              <a:rPr lang="pt-BR" sz="3000" dirty="0"/>
              <a:t>PRINCIPAIS </a:t>
            </a:r>
            <a:br>
              <a:rPr lang="pt-BR" sz="3000" dirty="0"/>
            </a:br>
            <a:r>
              <a:rPr lang="pt-BR" sz="3000" dirty="0"/>
              <a:t>CARACTERÍSTICAS</a:t>
            </a:r>
            <a:endParaRPr lang="pt-BR" sz="3000"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body" idx="1"/>
          </p:nvPr>
        </p:nvSpPr>
        <p:spPr>
          <a:xfrm>
            <a:off x="651374" y="1386094"/>
            <a:ext cx="5555250" cy="2073862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lvl="0"/>
            <a:r>
              <a:rPr lang="pt-BR" dirty="0"/>
              <a:t>Framework do </a:t>
            </a:r>
            <a:r>
              <a:rPr lang="pt-BR" dirty="0" err="1"/>
              <a:t>React</a:t>
            </a:r>
            <a:r>
              <a:rPr lang="pt-BR" dirty="0" smtClean="0"/>
              <a:t>.</a:t>
            </a:r>
            <a:endParaRPr lang="pt-BR" dirty="0"/>
          </a:p>
          <a:p>
            <a:pPr lvl="0"/>
            <a:r>
              <a:rPr lang="pt-BR" dirty="0" err="1" smtClean="0"/>
              <a:t>Renderização</a:t>
            </a:r>
            <a:r>
              <a:rPr lang="pt-BR" dirty="0" smtClean="0"/>
              <a:t> </a:t>
            </a:r>
            <a:r>
              <a:rPr lang="pt-BR" dirty="0"/>
              <a:t>do lado do servidor e geração de sites estáticos</a:t>
            </a:r>
            <a:r>
              <a:rPr lang="pt-BR" dirty="0" smtClean="0"/>
              <a:t>.</a:t>
            </a:r>
            <a:endParaRPr lang="pt-BR" dirty="0"/>
          </a:p>
          <a:p>
            <a:pPr lvl="0"/>
            <a:r>
              <a:rPr lang="pt-BR" dirty="0" smtClean="0"/>
              <a:t>Criar </a:t>
            </a:r>
            <a:r>
              <a:rPr lang="pt-BR" dirty="0"/>
              <a:t>single </a:t>
            </a:r>
            <a:r>
              <a:rPr lang="pt-BR" dirty="0" err="1"/>
              <a:t>page</a:t>
            </a:r>
            <a:r>
              <a:rPr lang="pt-BR" dirty="0"/>
              <a:t> </a:t>
            </a:r>
            <a:r>
              <a:rPr lang="pt-BR" dirty="0" err="1"/>
              <a:t>applications</a:t>
            </a:r>
            <a:r>
              <a:rPr lang="pt-BR" dirty="0"/>
              <a:t> (</a:t>
            </a:r>
            <a:r>
              <a:rPr lang="pt-BR" dirty="0" err="1"/>
              <a:t>SPAs</a:t>
            </a:r>
            <a:r>
              <a:rPr lang="pt-BR" dirty="0" smtClean="0"/>
              <a:t>) </a:t>
            </a:r>
            <a:endParaRPr lang="pt-BR" dirty="0"/>
          </a:p>
          <a:p>
            <a:pPr lvl="0"/>
            <a:r>
              <a:rPr lang="pt-BR" dirty="0" smtClean="0"/>
              <a:t>Suporte </a:t>
            </a:r>
            <a:r>
              <a:rPr lang="pt-BR" dirty="0"/>
              <a:t>a </a:t>
            </a:r>
            <a:r>
              <a:rPr lang="pt-BR" dirty="0" err="1"/>
              <a:t>TypeScript</a:t>
            </a:r>
            <a:r>
              <a:rPr lang="pt-BR" dirty="0"/>
              <a:t>, </a:t>
            </a:r>
            <a:r>
              <a:rPr lang="pt-BR" dirty="0" err="1"/>
              <a:t>pre-fetching</a:t>
            </a:r>
            <a:r>
              <a:rPr lang="pt-BR" dirty="0"/>
              <a:t> </a:t>
            </a:r>
            <a:endParaRPr lang="pt-BR" dirty="0"/>
          </a:p>
        </p:txBody>
      </p:sp>
      <p:sp>
        <p:nvSpPr>
          <p:cNvPr id="244" name="Google Shape;244;p17"/>
          <p:cNvSpPr txBox="1">
            <a:spLocks noGrp="1"/>
          </p:cNvSpPr>
          <p:nvPr>
            <p:ph type="sldNum" idx="12"/>
          </p:nvPr>
        </p:nvSpPr>
        <p:spPr>
          <a:xfrm>
            <a:off x="3223238" y="4205326"/>
            <a:ext cx="411525" cy="2952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3;p19"/>
          <p:cNvSpPr txBox="1">
            <a:spLocks/>
          </p:cNvSpPr>
          <p:nvPr/>
        </p:nvSpPr>
        <p:spPr>
          <a:xfrm>
            <a:off x="828676" y="1537119"/>
            <a:ext cx="5329237" cy="2072006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pt-BR" sz="3600" b="1" dirty="0"/>
              <a:t>ANO E RESPONSÁVEL </a:t>
            </a:r>
          </a:p>
          <a:p>
            <a:pPr algn="ctr"/>
            <a:r>
              <a:rPr lang="pt-BR" sz="3600" b="1" dirty="0"/>
              <a:t>PELA CONSTRUÇÃO</a:t>
            </a:r>
          </a:p>
        </p:txBody>
      </p:sp>
    </p:spTree>
    <p:extLst>
      <p:ext uri="{BB962C8B-B14F-4D97-AF65-F5344CB8AC3E}">
        <p14:creationId xmlns:p14="http://schemas.microsoft.com/office/powerpoint/2010/main" val="19159334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"/>
          <p:cNvSpPr txBox="1">
            <a:spLocks noGrp="1"/>
          </p:cNvSpPr>
          <p:nvPr>
            <p:ph type="title"/>
          </p:nvPr>
        </p:nvSpPr>
        <p:spPr>
          <a:xfrm>
            <a:off x="1190062" y="318561"/>
            <a:ext cx="4477875" cy="797625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lvl="0"/>
            <a:r>
              <a:rPr lang="pt-BR" sz="3000" dirty="0"/>
              <a:t>ANO E RESPONSÁVEL PELA CONSTRUÇÃO</a:t>
            </a:r>
            <a:endParaRPr lang="pt-BR" sz="3000"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body" idx="1"/>
          </p:nvPr>
        </p:nvSpPr>
        <p:spPr>
          <a:xfrm>
            <a:off x="651374" y="1376175"/>
            <a:ext cx="5555250" cy="2073862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lvl="0"/>
            <a:r>
              <a:rPr lang="pt-BR" dirty="0"/>
              <a:t>A empresa </a:t>
            </a:r>
            <a:r>
              <a:rPr lang="pt-BR" dirty="0" err="1"/>
              <a:t>Vercel</a:t>
            </a:r>
            <a:r>
              <a:rPr lang="pt-BR" dirty="0"/>
              <a:t> é responsável pelo </a:t>
            </a:r>
            <a:r>
              <a:rPr lang="pt-BR" dirty="0" err="1" smtClean="0"/>
              <a:t>NextJS</a:t>
            </a:r>
            <a:r>
              <a:rPr lang="pt-BR" dirty="0" smtClean="0"/>
              <a:t>.</a:t>
            </a:r>
          </a:p>
          <a:p>
            <a:pPr lvl="0"/>
            <a:r>
              <a:rPr lang="pt-BR" dirty="0" smtClean="0"/>
              <a:t>Lançado </a:t>
            </a:r>
            <a:r>
              <a:rPr lang="pt-BR" dirty="0"/>
              <a:t>em 25 de outubro de 2016.</a:t>
            </a:r>
          </a:p>
          <a:p>
            <a:pPr lvl="0"/>
            <a:r>
              <a:rPr lang="pt-BR" dirty="0" smtClean="0"/>
              <a:t>Versão </a:t>
            </a:r>
            <a:r>
              <a:rPr lang="pt-BR" dirty="0"/>
              <a:t>atual 12.1 (17 de fevereiro de 2022</a:t>
            </a:r>
            <a:r>
              <a:rPr lang="pt-BR" dirty="0" smtClean="0"/>
              <a:t>).</a:t>
            </a:r>
          </a:p>
          <a:p>
            <a:r>
              <a:rPr lang="pt-BR" dirty="0"/>
              <a:t>H</a:t>
            </a:r>
            <a:r>
              <a:rPr lang="pt-BR" dirty="0" smtClean="0"/>
              <a:t>ospedado </a:t>
            </a:r>
            <a:r>
              <a:rPr lang="pt-BR" dirty="0"/>
              <a:t>no </a:t>
            </a:r>
            <a:r>
              <a:rPr lang="pt-BR" dirty="0" err="1"/>
              <a:t>Github</a:t>
            </a:r>
            <a:r>
              <a:rPr lang="pt-BR" dirty="0"/>
              <a:t> sob a licença MIT.</a:t>
            </a:r>
          </a:p>
          <a:p>
            <a:pPr lvl="0"/>
            <a:endParaRPr lang="pt-BR" dirty="0"/>
          </a:p>
        </p:txBody>
      </p:sp>
      <p:sp>
        <p:nvSpPr>
          <p:cNvPr id="244" name="Google Shape;244;p17"/>
          <p:cNvSpPr txBox="1">
            <a:spLocks noGrp="1"/>
          </p:cNvSpPr>
          <p:nvPr>
            <p:ph type="sldNum" idx="12"/>
          </p:nvPr>
        </p:nvSpPr>
        <p:spPr>
          <a:xfrm>
            <a:off x="3223238" y="4205326"/>
            <a:ext cx="411525" cy="2952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624400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3;p19"/>
          <p:cNvSpPr txBox="1">
            <a:spLocks/>
          </p:cNvSpPr>
          <p:nvPr/>
        </p:nvSpPr>
        <p:spPr>
          <a:xfrm>
            <a:off x="828676" y="1537119"/>
            <a:ext cx="5329237" cy="2072006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pt-BR" sz="3600" b="1" dirty="0" smtClean="0"/>
              <a:t>ÁREA DE ATUAÇÃO</a:t>
            </a: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33557747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"/>
          <p:cNvSpPr txBox="1">
            <a:spLocks noGrp="1"/>
          </p:cNvSpPr>
          <p:nvPr>
            <p:ph type="title"/>
          </p:nvPr>
        </p:nvSpPr>
        <p:spPr>
          <a:xfrm>
            <a:off x="1190062" y="631107"/>
            <a:ext cx="4477875" cy="645206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lvl="0"/>
            <a:r>
              <a:rPr lang="pt-BR" sz="3000" dirty="0" smtClean="0"/>
              <a:t>ÁREA DE ATUAÇÃO</a:t>
            </a:r>
            <a:endParaRPr lang="pt-BR" sz="3000"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body" idx="1"/>
          </p:nvPr>
        </p:nvSpPr>
        <p:spPr>
          <a:xfrm>
            <a:off x="651413" y="1371600"/>
            <a:ext cx="5555250" cy="2509838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lvl="0"/>
            <a:r>
              <a:rPr lang="pt-BR" dirty="0" smtClean="0"/>
              <a:t>Capacidade de </a:t>
            </a:r>
            <a:r>
              <a:rPr lang="pt-BR" dirty="0"/>
              <a:t>entregar aplicativos de </a:t>
            </a:r>
            <a:r>
              <a:rPr lang="pt-BR" dirty="0" smtClean="0"/>
              <a:t>alto desempenho. </a:t>
            </a:r>
          </a:p>
          <a:p>
            <a:pPr lvl="0"/>
            <a:r>
              <a:rPr lang="pt-BR" dirty="0"/>
              <a:t>Processo de desenvolvimento </a:t>
            </a:r>
            <a:r>
              <a:rPr lang="pt-BR" dirty="0" smtClean="0"/>
              <a:t>aprimorado.</a:t>
            </a:r>
          </a:p>
          <a:p>
            <a:pPr lvl="0"/>
            <a:r>
              <a:rPr lang="pt-BR" dirty="0"/>
              <a:t>Desempenho aprimorado, gerando aplicativos mais </a:t>
            </a:r>
            <a:r>
              <a:rPr lang="pt-BR" dirty="0" smtClean="0"/>
              <a:t>rápidos.</a:t>
            </a:r>
          </a:p>
          <a:p>
            <a:r>
              <a:rPr lang="pt-BR" dirty="0"/>
              <a:t>Aplicativos mais indexáveis e amigáveis para </a:t>
            </a:r>
            <a:r>
              <a:rPr lang="pt-BR" dirty="0" smtClean="0"/>
              <a:t>SEO.</a:t>
            </a:r>
            <a:endParaRPr lang="pt-BR" dirty="0"/>
          </a:p>
          <a:p>
            <a:pPr lvl="0"/>
            <a:endParaRPr lang="pt-BR" dirty="0"/>
          </a:p>
        </p:txBody>
      </p:sp>
      <p:sp>
        <p:nvSpPr>
          <p:cNvPr id="244" name="Google Shape;244;p17"/>
          <p:cNvSpPr txBox="1">
            <a:spLocks noGrp="1"/>
          </p:cNvSpPr>
          <p:nvPr>
            <p:ph type="sldNum" idx="12"/>
          </p:nvPr>
        </p:nvSpPr>
        <p:spPr>
          <a:xfrm>
            <a:off x="3223238" y="4205326"/>
            <a:ext cx="411525" cy="2952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846333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3;p19"/>
          <p:cNvSpPr txBox="1">
            <a:spLocks/>
          </p:cNvSpPr>
          <p:nvPr/>
        </p:nvSpPr>
        <p:spPr>
          <a:xfrm>
            <a:off x="828676" y="1537119"/>
            <a:ext cx="5329237" cy="2072006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pt-BR" sz="3600" b="1" dirty="0" smtClean="0"/>
              <a:t>PRINCÍPIOS BÁSICOS DE UTILIZAÇÃO</a:t>
            </a: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416306174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"/>
          <p:cNvSpPr txBox="1">
            <a:spLocks noGrp="1"/>
          </p:cNvSpPr>
          <p:nvPr>
            <p:ph type="title"/>
          </p:nvPr>
        </p:nvSpPr>
        <p:spPr>
          <a:xfrm>
            <a:off x="1190062" y="173906"/>
            <a:ext cx="4477875" cy="1102444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lvl="0"/>
            <a:r>
              <a:rPr lang="pt-BR" sz="3000" dirty="0" smtClean="0"/>
              <a:t>PRINCÍPIOS BÁSICOS DE UTILIZAÇÃO</a:t>
            </a:r>
            <a:endParaRPr lang="pt-BR" sz="3000"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body" idx="1"/>
          </p:nvPr>
        </p:nvSpPr>
        <p:spPr>
          <a:xfrm>
            <a:off x="651413" y="1371600"/>
            <a:ext cx="5555250" cy="2509838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lvl="0"/>
            <a:r>
              <a:rPr lang="pt-BR" dirty="0" err="1" smtClean="0"/>
              <a:t>Renderização</a:t>
            </a:r>
            <a:r>
              <a:rPr lang="pt-BR" dirty="0" smtClean="0"/>
              <a:t> </a:t>
            </a:r>
            <a:r>
              <a:rPr lang="pt-BR" dirty="0"/>
              <a:t>na parte do </a:t>
            </a:r>
            <a:r>
              <a:rPr lang="pt-BR" dirty="0" smtClean="0"/>
              <a:t>servidor.</a:t>
            </a:r>
            <a:endParaRPr lang="pt-BR" dirty="0"/>
          </a:p>
          <a:p>
            <a:pPr lvl="0"/>
            <a:r>
              <a:rPr lang="pt-BR" dirty="0" smtClean="0"/>
              <a:t>Trabalhar </a:t>
            </a:r>
            <a:r>
              <a:rPr lang="pt-BR" dirty="0"/>
              <a:t>de forma hibrida com SSG e SSR</a:t>
            </a:r>
            <a:r>
              <a:rPr lang="pt-BR" dirty="0" smtClean="0"/>
              <a:t>.</a:t>
            </a:r>
          </a:p>
          <a:p>
            <a:r>
              <a:rPr lang="pt-BR" dirty="0"/>
              <a:t>A</a:t>
            </a:r>
            <a:r>
              <a:rPr lang="pt-BR" dirty="0" smtClean="0"/>
              <a:t>plicação </a:t>
            </a:r>
            <a:r>
              <a:rPr lang="pt-BR" dirty="0" err="1"/>
              <a:t>React</a:t>
            </a:r>
            <a:r>
              <a:rPr lang="pt-BR" dirty="0"/>
              <a:t> mais </a:t>
            </a:r>
            <a:r>
              <a:rPr lang="pt-BR" dirty="0" smtClean="0"/>
              <a:t>performática.</a:t>
            </a:r>
          </a:p>
          <a:p>
            <a:r>
              <a:rPr lang="pt-BR" dirty="0"/>
              <a:t>M</a:t>
            </a:r>
            <a:r>
              <a:rPr lang="pt-BR" dirty="0" smtClean="0"/>
              <a:t>elhorar </a:t>
            </a:r>
            <a:r>
              <a:rPr lang="pt-BR" dirty="0"/>
              <a:t>a indexação do conteúdo da </a:t>
            </a:r>
            <a:r>
              <a:rPr lang="pt-BR" dirty="0" smtClean="0"/>
              <a:t>página. </a:t>
            </a:r>
            <a:endParaRPr lang="pt-BR" dirty="0"/>
          </a:p>
        </p:txBody>
      </p:sp>
      <p:sp>
        <p:nvSpPr>
          <p:cNvPr id="244" name="Google Shape;244;p17"/>
          <p:cNvSpPr txBox="1">
            <a:spLocks noGrp="1"/>
          </p:cNvSpPr>
          <p:nvPr>
            <p:ph type="sldNum" idx="12"/>
          </p:nvPr>
        </p:nvSpPr>
        <p:spPr>
          <a:xfrm>
            <a:off x="3223238" y="4205326"/>
            <a:ext cx="411525" cy="2952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942863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" grpId="0" uiExpand="1" build="p"/>
    </p:bldLst>
  </p:timing>
</p:sld>
</file>

<file path=ppt/theme/theme1.xml><?xml version="1.0" encoding="utf-8"?>
<a:theme xmlns:a="http://schemas.openxmlformats.org/drawingml/2006/main" name="Iras template">
  <a:themeElements>
    <a:clrScheme name="Custom 347">
      <a:dk1>
        <a:srgbClr val="313638"/>
      </a:dk1>
      <a:lt1>
        <a:srgbClr val="FFFFFF"/>
      </a:lt1>
      <a:dk2>
        <a:srgbClr val="546973"/>
      </a:dk2>
      <a:lt2>
        <a:srgbClr val="E8ECEE"/>
      </a:lt2>
      <a:accent1>
        <a:srgbClr val="7BD100"/>
      </a:accent1>
      <a:accent2>
        <a:srgbClr val="3E9200"/>
      </a:accent2>
      <a:accent3>
        <a:srgbClr val="6BDFD3"/>
      </a:accent3>
      <a:accent4>
        <a:srgbClr val="1DA9BE"/>
      </a:accent4>
      <a:accent5>
        <a:srgbClr val="FFD966"/>
      </a:accent5>
      <a:accent6>
        <a:srgbClr val="FFAC24"/>
      </a:accent6>
      <a:hlink>
        <a:srgbClr val="54697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277</Words>
  <Application>Microsoft Office PowerPoint</Application>
  <PresentationFormat>Personalizar</PresentationFormat>
  <Paragraphs>64</Paragraphs>
  <Slides>18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Calibri</vt:lpstr>
      <vt:lpstr>Montserrat ExtraBold</vt:lpstr>
      <vt:lpstr>Times New Roman</vt:lpstr>
      <vt:lpstr>Varela Round</vt:lpstr>
      <vt:lpstr>Iras template</vt:lpstr>
      <vt:lpstr>Apresentação do PowerPoint</vt:lpstr>
      <vt:lpstr>Apresentação do PowerPoint</vt:lpstr>
      <vt:lpstr>PRINCIPAIS  CARACTERÍSTICAS</vt:lpstr>
      <vt:lpstr>Apresentação do PowerPoint</vt:lpstr>
      <vt:lpstr>ANO E RESPONSÁVEL PELA CONSTRUÇÃO</vt:lpstr>
      <vt:lpstr>Apresentação do PowerPoint</vt:lpstr>
      <vt:lpstr>ÁREA DE ATUAÇÃO</vt:lpstr>
      <vt:lpstr>Apresentação do PowerPoint</vt:lpstr>
      <vt:lpstr>PRINCÍPIOS BÁSICOS DE UTILIZAÇÃO</vt:lpstr>
      <vt:lpstr>Apresentação do PowerPoint</vt:lpstr>
      <vt:lpstr>INICIALIZAÇÃO DA FERRAMENTA </vt:lpstr>
      <vt:lpstr>INICIALIZAÇÃO DA FERRAMENTA </vt:lpstr>
      <vt:lpstr>INICIALIZAÇÃO DA FERRAMENTA </vt:lpstr>
      <vt:lpstr>2,612,398</vt:lpstr>
      <vt:lpstr>REFERÊNCIAS</vt:lpstr>
      <vt:lpstr>Apresentação do PowerPoint</vt:lpstr>
      <vt:lpstr>TEAM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Rivaildo da Silva Ferreira</dc:creator>
  <cp:lastModifiedBy>Rivaildo da Silva Ferreira</cp:lastModifiedBy>
  <cp:revision>15</cp:revision>
  <dcterms:modified xsi:type="dcterms:W3CDTF">2022-05-10T20:50:05Z</dcterms:modified>
</cp:coreProperties>
</file>