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61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 autoAdjust="0"/>
    <p:restoredTop sz="94660"/>
  </p:normalViewPr>
  <p:slideViewPr>
    <p:cSldViewPr snapToGrid="0">
      <p:cViewPr>
        <p:scale>
          <a:sx n="33" d="100"/>
          <a:sy n="33" d="100"/>
        </p:scale>
        <p:origin x="54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5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17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7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8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62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7386-089F-4444-89BF-EC4F3962A9F8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041A-8094-4F73-853F-E380B328F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4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0" r="20185"/>
          <a:stretch/>
        </p:blipFill>
        <p:spPr>
          <a:xfrm>
            <a:off x="0" y="1"/>
            <a:ext cx="12230100" cy="685799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221217" y="-4167232"/>
            <a:ext cx="12211050" cy="68580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17" y="1114425"/>
            <a:ext cx="3817883" cy="44243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62"/>
          <a:stretch/>
        </p:blipFill>
        <p:spPr>
          <a:xfrm>
            <a:off x="-5283747" y="-1246033"/>
            <a:ext cx="10449506" cy="103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0" r="20185"/>
          <a:stretch/>
        </p:blipFill>
        <p:spPr>
          <a:xfrm>
            <a:off x="0" y="1"/>
            <a:ext cx="122301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5E-6 0 L -2.5E-6 -0.809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601200" y="1"/>
            <a:ext cx="2590800" cy="68580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81" y="1814513"/>
            <a:ext cx="7128371" cy="4277022"/>
          </a:xfrm>
          <a:prstGeom prst="rect">
            <a:avLst/>
          </a:prstGeom>
          <a:effectLst>
            <a:outerShdw blurRad="63500" dir="5400000" sx="103000" sy="103000" algn="t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7576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63854 1.11111E-6 L 2.29167E-6 1.11111E-6 " pathEditMode="relative" rAng="0" ptsTypes="AA" p14:bounceEnd="20000">
                                          <p:cBhvr>
                                            <p:cTn id="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9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63854 1.11111E-6 L 2.29167E-6 1.11111E-6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9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5300663"/>
            <a:ext cx="12192000" cy="155733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67" y="810641"/>
            <a:ext cx="6154633" cy="6154633"/>
          </a:xfrm>
          <a:prstGeom prst="rect">
            <a:avLst/>
          </a:prstGeom>
          <a:effectLst>
            <a:outerShdw blurRad="63500" dir="5400000" sx="103000" sy="103000" algn="t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334" y="1160632"/>
            <a:ext cx="8181975" cy="5454650"/>
          </a:xfrm>
          <a:prstGeom prst="rect">
            <a:avLst/>
          </a:prstGeom>
          <a:effectLst>
            <a:outerShdw blurRad="63500" dir="5400000" sx="103000" sy="103000" algn="t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974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154 1.85185E-6 L 1.04167E-6 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7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 1.85185E-6 L -6.25E-7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0663"/>
            <a:ext cx="12192000" cy="155733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68" y="1498600"/>
            <a:ext cx="4857074" cy="4857074"/>
          </a:xfrm>
          <a:prstGeom prst="rect">
            <a:avLst/>
          </a:prstGeom>
          <a:effectLst>
            <a:outerShdw blurRad="63500" dir="5400000" sx="103000" sy="103000" algn="t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933" y="1788242"/>
            <a:ext cx="6383310" cy="4255540"/>
          </a:xfrm>
          <a:prstGeom prst="rect">
            <a:avLst/>
          </a:prstGeom>
          <a:effectLst>
            <a:outerShdw blurRad="63500" dir="5400000" sx="103000" sy="103000" algn="t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403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154 -3.33333E-6 L -8.33333E-7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38 4.81481E-6 L 1.04167E-6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Rivaildo da Silva Ferreira</dc:creator>
  <cp:lastModifiedBy>Rivaildo da Silva Ferreira</cp:lastModifiedBy>
  <cp:revision>11</cp:revision>
  <dcterms:created xsi:type="dcterms:W3CDTF">2022-09-13T13:01:36Z</dcterms:created>
  <dcterms:modified xsi:type="dcterms:W3CDTF">2022-09-13T20:11:53Z</dcterms:modified>
</cp:coreProperties>
</file>