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60" d="100"/>
          <a:sy n="60" d="100"/>
        </p:scale>
        <p:origin x="-2022" y="10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9CA7D-C55E-4297-85C6-39B1CE7BE1BB}" type="datetimeFigureOut">
              <a:rPr lang="pt-BR" smtClean="0"/>
              <a:t>16/04/2022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E99AE-F467-4B82-880D-492FBF68C8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2983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9CA7D-C55E-4297-85C6-39B1CE7BE1BB}" type="datetimeFigureOut">
              <a:rPr lang="pt-BR" smtClean="0"/>
              <a:t>16/04/2022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E99AE-F467-4B82-880D-492FBF68C8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4041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9CA7D-C55E-4297-85C6-39B1CE7BE1BB}" type="datetimeFigureOut">
              <a:rPr lang="pt-BR" smtClean="0"/>
              <a:t>16/04/2022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E99AE-F467-4B82-880D-492FBF68C8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6736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9CA7D-C55E-4297-85C6-39B1CE7BE1BB}" type="datetimeFigureOut">
              <a:rPr lang="pt-BR" smtClean="0"/>
              <a:t>16/04/2022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E99AE-F467-4B82-880D-492FBF68C8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0982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9CA7D-C55E-4297-85C6-39B1CE7BE1BB}" type="datetimeFigureOut">
              <a:rPr lang="pt-BR" smtClean="0"/>
              <a:t>16/04/2022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E99AE-F467-4B82-880D-492FBF68C8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2327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9CA7D-C55E-4297-85C6-39B1CE7BE1BB}" type="datetimeFigureOut">
              <a:rPr lang="pt-BR" smtClean="0"/>
              <a:t>16/04/2022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E99AE-F467-4B82-880D-492FBF68C8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7041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9CA7D-C55E-4297-85C6-39B1CE7BE1BB}" type="datetimeFigureOut">
              <a:rPr lang="pt-BR" smtClean="0"/>
              <a:t>16/04/2022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E99AE-F467-4B82-880D-492FBF68C8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2316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9CA7D-C55E-4297-85C6-39B1CE7BE1BB}" type="datetimeFigureOut">
              <a:rPr lang="pt-BR" smtClean="0"/>
              <a:t>16/04/2022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E99AE-F467-4B82-880D-492FBF68C8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633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9CA7D-C55E-4297-85C6-39B1CE7BE1BB}" type="datetimeFigureOut">
              <a:rPr lang="pt-BR" smtClean="0"/>
              <a:t>16/04/2022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E99AE-F467-4B82-880D-492FBF68C8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3526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9CA7D-C55E-4297-85C6-39B1CE7BE1BB}" type="datetimeFigureOut">
              <a:rPr lang="pt-BR" smtClean="0"/>
              <a:t>16/04/2022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E99AE-F467-4B82-880D-492FBF68C8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1341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9CA7D-C55E-4297-85C6-39B1CE7BE1BB}" type="datetimeFigureOut">
              <a:rPr lang="pt-BR" smtClean="0"/>
              <a:t>16/04/2022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E99AE-F467-4B82-880D-492FBF68C8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4539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9CA7D-C55E-4297-85C6-39B1CE7BE1BB}" type="datetimeFigureOut">
              <a:rPr lang="pt-BR" smtClean="0"/>
              <a:t>16/04/2022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E99AE-F467-4B82-880D-492FBF68C8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217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88368" y="13121"/>
            <a:ext cx="8352928" cy="1783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C:\Users\3254917\Downloads\IFSP\Análise e Desenvolvimento de Sistemas\4SEM\DW2A4\Portifolio-main\github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60648"/>
            <a:ext cx="5082208" cy="1298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75193"/>
            <a:ext cx="80486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203" y="3026668"/>
            <a:ext cx="16383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3254917\Downloads\IFSP\Análise e Desenvolvimento de Sistemas\4SEM\DW2A4\Portifolio-main\github\devfinance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809" y="3476972"/>
            <a:ext cx="2909089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2934" y="3026668"/>
            <a:ext cx="16383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C:\Users\3254917\Downloads\IFSP\Análise e Desenvolvimento de Sistemas\4SEM\DW2A4\Portifolio-main\github\devfinance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540" y="3476972"/>
            <a:ext cx="2909089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83781" y="5670476"/>
            <a:ext cx="1931243" cy="450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C:\Users\3254917\Downloads\IFSP\Análise e Desenvolvimento de Sistemas\4SEM\DW2A4\Portifolio-main\github\devfinance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809" y="6231632"/>
            <a:ext cx="2909089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10817" y="5614262"/>
            <a:ext cx="782533" cy="506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C:\Users\3254917\Downloads\IFSP\Análise e Desenvolvimento de Sistemas\4SEM\DW2A4\Portifolio-main\github\devfinance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540" y="6231632"/>
            <a:ext cx="2909089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 rot="21379991">
            <a:off x="-689176" y="7998523"/>
            <a:ext cx="5363968" cy="2400657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hevron">
              <a:avLst>
                <a:gd name="adj" fmla="val 12086"/>
              </a:avLst>
            </a:prstTxWarp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pt-BR" sz="150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SERRA</a:t>
            </a:r>
            <a:endParaRPr lang="pt-BR" sz="150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7" name="Retângulo 16"/>
          <p:cNvSpPr/>
          <p:nvPr/>
        </p:nvSpPr>
        <p:spPr>
          <a:xfrm rot="193092">
            <a:off x="5028207" y="8182189"/>
            <a:ext cx="5043657" cy="226144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Wave2">
              <a:avLst>
                <a:gd name="adj1" fmla="val 6673"/>
                <a:gd name="adj2" fmla="val 0"/>
              </a:avLst>
            </a:prstTxWarp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pt-BR" sz="150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VERDE</a:t>
            </a:r>
            <a:endParaRPr lang="pt-BR" sz="150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031" name="Picture 7" descr="C:\Users\3254917\Downloads\IFSP\Análise e Desenvolvimento de Sistemas\4SEM\DW2A4\Portifolio-main\github\pngkit_masha-and-the-bear_1293166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82273" y="7903404"/>
            <a:ext cx="11748257" cy="372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91577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2</Words>
  <Application>Microsoft Office PowerPoint</Application>
  <PresentationFormat>Apresentação na tela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Company>GPA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Rivaildo Ferreira</dc:creator>
  <cp:lastModifiedBy>Rivaildo Ferreira</cp:lastModifiedBy>
  <cp:revision>6</cp:revision>
  <dcterms:created xsi:type="dcterms:W3CDTF">2022-04-16T16:32:35Z</dcterms:created>
  <dcterms:modified xsi:type="dcterms:W3CDTF">2022-04-16T20:25:00Z</dcterms:modified>
</cp:coreProperties>
</file>