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16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C1A74-5550-40A6-893E-24431249A06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A523-7857-4020-B6C9-054E0DD29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9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A523-7857-4020-B6C9-054E0DD29B0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72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1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8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03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0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3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0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7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AE8A-B418-4EE2-9B78-549BE156FEB7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B4DA-4086-4C02-ADFD-18966AEEE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7744" y="3183111"/>
            <a:ext cx="5184576" cy="1470025"/>
          </a:xfrm>
        </p:spPr>
        <p:txBody>
          <a:bodyPr>
            <a:noAutofit/>
          </a:bodyPr>
          <a:lstStyle/>
          <a:p>
            <a:r>
              <a:rPr lang="pt-BR" sz="6000" spc="-300" dirty="0" smtClean="0">
                <a:solidFill>
                  <a:schemeClr val="bg1">
                    <a:lumMod val="65000"/>
                  </a:schemeClr>
                </a:solidFill>
                <a:latin typeface="Avalors Personal Use" pitchFamily="50" charset="0"/>
              </a:rPr>
              <a:t>RIVAILDO</a:t>
            </a:r>
            <a:endParaRPr lang="pt-BR" sz="6000" spc="-300" dirty="0">
              <a:solidFill>
                <a:schemeClr val="bg1">
                  <a:lumMod val="65000"/>
                </a:schemeClr>
              </a:solidFill>
              <a:latin typeface="Avalors Personal Use" pitchFamily="50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267744" y="3933056"/>
            <a:ext cx="69127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spc="-300" dirty="0" smtClean="0">
                <a:latin typeface="Avalors Personal Use" pitchFamily="50" charset="0"/>
              </a:rPr>
              <a:t>FBRREIRA</a:t>
            </a:r>
            <a:endParaRPr lang="pt-BR" sz="6600" spc="-300" dirty="0">
              <a:latin typeface="Avalors Personal Use" pitchFamily="50" charset="0"/>
            </a:endParaRPr>
          </a:p>
        </p:txBody>
      </p:sp>
      <p:pic>
        <p:nvPicPr>
          <p:cNvPr id="1026" name="Picture 2" descr="F:\IFSP\Portifolio\github\R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2" y="3260470"/>
            <a:ext cx="1944216" cy="19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RIVAILDO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RIVAILDO</dc:title>
  <dc:creator>ILDIN10</dc:creator>
  <cp:lastModifiedBy>ILDIN10</cp:lastModifiedBy>
  <cp:revision>5</cp:revision>
  <dcterms:created xsi:type="dcterms:W3CDTF">2022-04-16T05:59:02Z</dcterms:created>
  <dcterms:modified xsi:type="dcterms:W3CDTF">2022-04-16T06:54:58Z</dcterms:modified>
</cp:coreProperties>
</file>