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0" r:id="rId9"/>
    <p:sldId id="278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2DF883-FE11-4D15-9E47-71A2A88DB16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6B56DF-2370-426C-BBA5-F1F29F992F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Objects and Classes for a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CSCI 212</a:t>
            </a:r>
          </a:p>
          <a:p>
            <a:r>
              <a:rPr lang="en-US" dirty="0" smtClean="0"/>
              <a:t>Instructor: Robert </a:t>
            </a:r>
            <a:r>
              <a:rPr lang="en-US" dirty="0" err="1" smtClean="0"/>
              <a:t>Mashburn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else can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an object has been initialized, we can use it as a parameter for methods as well as a return type for methods</a:t>
            </a:r>
          </a:p>
          <a:p>
            <a:endParaRPr lang="en-US" dirty="0"/>
          </a:p>
          <a:p>
            <a:r>
              <a:rPr lang="en-US" dirty="0" smtClean="0"/>
              <a:t>We may create arrays of objects by specifying the array type as the Class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Student [] roster = </a:t>
            </a:r>
            <a:r>
              <a:rPr lang="en-US" smtClean="0"/>
              <a:t>new Student[6];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we are going to attempt to create a class from scratch</a:t>
            </a:r>
          </a:p>
          <a:p>
            <a:endParaRPr lang="en-US" dirty="0" smtClean="0"/>
          </a:p>
          <a:p>
            <a:r>
              <a:rPr lang="en-US" dirty="0" smtClean="0"/>
              <a:t>This class will contain all of the above, and will include some class methods.</a:t>
            </a:r>
          </a:p>
          <a:p>
            <a:endParaRPr lang="en-US" dirty="0"/>
          </a:p>
          <a:p>
            <a:r>
              <a:rPr lang="en-US" dirty="0" smtClean="0"/>
              <a:t>This class will let us create Fractions and use the four main operations, as well as some additional things.  Then we will create a different main class to see how we use these things.  </a:t>
            </a:r>
          </a:p>
        </p:txBody>
      </p:sp>
    </p:spTree>
    <p:extLst>
      <p:ext uri="{BB962C8B-B14F-4D97-AF65-F5344CB8AC3E}">
        <p14:creationId xmlns:p14="http://schemas.microsoft.com/office/powerpoint/2010/main" val="9982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several examples of creating a Class and several Objects from that class.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it may be difficult to understand what we can do with these objects once we make them</a:t>
            </a:r>
          </a:p>
          <a:p>
            <a:endParaRPr lang="en-US" dirty="0" smtClean="0"/>
          </a:p>
          <a:p>
            <a:r>
              <a:rPr lang="en-US" dirty="0" smtClean="0"/>
              <a:t>What can we do with Objects and Classes once we have made them?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know, the creation of an object simply requires Declaration and Initialization</a:t>
            </a:r>
            <a:endParaRPr lang="en-US" dirty="0" smtClean="0"/>
          </a:p>
          <a:p>
            <a:r>
              <a:rPr lang="en-US" b="1" dirty="0" smtClean="0"/>
              <a:t>Declaration:</a:t>
            </a:r>
          </a:p>
          <a:p>
            <a:pPr lvl="1"/>
            <a:r>
              <a:rPr lang="en-US" dirty="0" smtClean="0"/>
              <a:t>Class name then the name of the object;</a:t>
            </a:r>
          </a:p>
          <a:p>
            <a:pPr lvl="1"/>
            <a:r>
              <a:rPr lang="en-US" dirty="0" smtClean="0"/>
              <a:t>Ex:	Car </a:t>
            </a:r>
            <a:r>
              <a:rPr lang="en-US" dirty="0" err="1" smtClean="0"/>
              <a:t>myCar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b="1" dirty="0" err="1" smtClean="0"/>
              <a:t>Initalization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Name of the object, =, keyword ‘new’, Constructor;</a:t>
            </a:r>
          </a:p>
          <a:p>
            <a:pPr lvl="1"/>
            <a:r>
              <a:rPr lang="en-US" dirty="0" smtClean="0"/>
              <a:t>Ex: 	</a:t>
            </a:r>
            <a:r>
              <a:rPr lang="en-US" dirty="0" err="1" smtClean="0"/>
              <a:t>myCar</a:t>
            </a:r>
            <a:r>
              <a:rPr lang="en-US" dirty="0" smtClean="0"/>
              <a:t> = new Car();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Remember we can declare and initialize at the same time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To assign information to an object, we have discussed both </a:t>
            </a:r>
            <a:r>
              <a:rPr lang="en-US" b="1" dirty="0" smtClean="0"/>
              <a:t>constructors</a:t>
            </a:r>
            <a:r>
              <a:rPr lang="en-US" dirty="0" smtClean="0"/>
              <a:t> and </a:t>
            </a:r>
            <a:r>
              <a:rPr lang="en-US" b="1" dirty="0" err="1" smtClean="0"/>
              <a:t>mutators</a:t>
            </a:r>
            <a:r>
              <a:rPr lang="en-US" b="1" dirty="0" smtClean="0"/>
              <a:t> </a:t>
            </a:r>
            <a:r>
              <a:rPr lang="en-US" dirty="0" smtClean="0"/>
              <a:t>(or </a:t>
            </a:r>
            <a:r>
              <a:rPr lang="en-US" b="1" dirty="0" smtClean="0"/>
              <a:t>set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Both are methods of the class, but operate differently</a:t>
            </a:r>
          </a:p>
          <a:p>
            <a:endParaRPr lang="en-US" dirty="0"/>
          </a:p>
          <a:p>
            <a:r>
              <a:rPr lang="en-US" b="1" dirty="0" smtClean="0"/>
              <a:t>Constructors </a:t>
            </a:r>
            <a:r>
              <a:rPr lang="en-US" dirty="0" smtClean="0"/>
              <a:t>are called when a new object is first initialized only.  It will fill in data members as defined in the Class Code.</a:t>
            </a:r>
            <a:endParaRPr lang="en-US" b="1" dirty="0" smtClean="0"/>
          </a:p>
          <a:p>
            <a:r>
              <a:rPr lang="en-US" b="1" dirty="0" err="1" smtClean="0"/>
              <a:t>Mutators</a:t>
            </a:r>
            <a:r>
              <a:rPr lang="en-US" dirty="0" smtClean="0"/>
              <a:t> can be called at any time and change only one data member at a time.  Remember, we cannot access data members directly unless they are public.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32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 are only called when a new object is initialized for the first time</a:t>
            </a:r>
          </a:p>
          <a:p>
            <a:endParaRPr lang="en-US" dirty="0" smtClean="0"/>
          </a:p>
          <a:p>
            <a:r>
              <a:rPr lang="en-US" dirty="0" smtClean="0"/>
              <a:t>They will take incoming parameters and define none, some, or all of the data members of classes.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public [</a:t>
            </a:r>
            <a:r>
              <a:rPr lang="en-US" dirty="0" err="1" smtClean="0"/>
              <a:t>nameofclass</a:t>
            </a:r>
            <a:r>
              <a:rPr lang="en-US" dirty="0" smtClean="0"/>
              <a:t>]( [incoming parameters]) {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dataMember1 = parameter;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datamember2 = parameter;</a:t>
            </a:r>
          </a:p>
          <a:p>
            <a:pPr marL="393192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 Methods (</a:t>
            </a:r>
            <a:r>
              <a:rPr lang="en-US" dirty="0" err="1" smtClean="0"/>
              <a:t>Mutators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Methods may be called at any time from a main method. </a:t>
            </a:r>
          </a:p>
          <a:p>
            <a:r>
              <a:rPr lang="en-US" dirty="0" smtClean="0"/>
              <a:t>They are </a:t>
            </a:r>
            <a:r>
              <a:rPr lang="en-US" b="1" dirty="0" smtClean="0"/>
              <a:t>Object Methods</a:t>
            </a:r>
            <a:r>
              <a:rPr lang="en-US" dirty="0" smtClean="0"/>
              <a:t>, which means that we need to use an Object name followed by a dot operator to call them</a:t>
            </a:r>
          </a:p>
          <a:p>
            <a:r>
              <a:rPr lang="en-US" dirty="0" smtClean="0"/>
              <a:t>Set Methods will change one data member into an incoming parameter.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public void setDataMember1 ([incoming parameter]{</a:t>
            </a:r>
          </a:p>
          <a:p>
            <a:pPr marL="0" indent="0">
              <a:buNone/>
            </a:pPr>
            <a:r>
              <a:rPr lang="en-US" dirty="0" smtClean="0"/>
              <a:t>	DataMember1 = [incoming parameter];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4061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Method (</a:t>
            </a:r>
            <a:r>
              <a:rPr lang="en-US" dirty="0" err="1" smtClean="0"/>
              <a:t>Accessors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a value has been assigned to a data member, we may want to know what that value is.</a:t>
            </a:r>
            <a:endParaRPr lang="en-US" dirty="0" smtClean="0"/>
          </a:p>
          <a:p>
            <a:r>
              <a:rPr lang="en-US" dirty="0" smtClean="0"/>
              <a:t>Again, we cannot directly access the value, so we need another Object Method</a:t>
            </a:r>
            <a:endParaRPr lang="en-US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>	public [return type] getDataMember1() 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return DataMember1;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r>
              <a:rPr lang="en-US" dirty="0" smtClean="0"/>
              <a:t>Also again, to call this method, we need the name of the object, a dot operator, and the method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[</a:t>
            </a:r>
            <a:r>
              <a:rPr lang="en-US" sz="1800" dirty="0" err="1" smtClean="0"/>
              <a:t>ObjectName</a:t>
            </a:r>
            <a:r>
              <a:rPr lang="en-US" sz="1800" dirty="0" smtClean="0"/>
              <a:t>].getDataMember1();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Methods and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other methods as well, varying depending on the nature of the object.</a:t>
            </a:r>
            <a:endParaRPr lang="en-US" dirty="0" smtClean="0"/>
          </a:p>
          <a:p>
            <a:r>
              <a:rPr lang="en-US" dirty="0" smtClean="0"/>
              <a:t>One of the most commo</a:t>
            </a:r>
            <a:r>
              <a:rPr lang="en-US" dirty="0" smtClean="0"/>
              <a:t>n is the </a:t>
            </a:r>
            <a:r>
              <a:rPr lang="en-US" dirty="0" err="1" smtClean="0"/>
              <a:t>toString</a:t>
            </a:r>
            <a:r>
              <a:rPr lang="en-US" dirty="0" smtClean="0"/>
              <a:t> method that will return a String with the information about the object appropriately ordered and labeled.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Once again, these methods are Object Methods, called by the object name, the dot operator, and the method name.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about Class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method discussed so far, and most that we have used in class has been an Object Method.</a:t>
            </a:r>
          </a:p>
          <a:p>
            <a:endParaRPr lang="en-US" dirty="0"/>
          </a:p>
          <a:p>
            <a:r>
              <a:rPr lang="en-US" dirty="0" smtClean="0"/>
              <a:t>Class methods, as discussed, are different.</a:t>
            </a:r>
          </a:p>
          <a:p>
            <a:endParaRPr lang="en-US" dirty="0"/>
          </a:p>
          <a:p>
            <a:r>
              <a:rPr lang="en-US" dirty="0" smtClean="0"/>
              <a:t>They will always have the </a:t>
            </a:r>
            <a:r>
              <a:rPr lang="en-US" b="1" dirty="0" smtClean="0"/>
              <a:t>static</a:t>
            </a:r>
            <a:r>
              <a:rPr lang="en-US" dirty="0" smtClean="0"/>
              <a:t> modifier before them</a:t>
            </a:r>
          </a:p>
          <a:p>
            <a:r>
              <a:rPr lang="en-US" dirty="0" smtClean="0"/>
              <a:t>They are not called with </a:t>
            </a:r>
            <a:r>
              <a:rPr lang="en-US" dirty="0" err="1" smtClean="0"/>
              <a:t>ObjectName.MethodName</a:t>
            </a:r>
            <a:r>
              <a:rPr lang="en-US" dirty="0" smtClean="0"/>
              <a:t>(), instead, they use </a:t>
            </a:r>
            <a:r>
              <a:rPr lang="en-US" dirty="0" err="1" smtClean="0"/>
              <a:t>ClassName.MethodName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These will not use any data members (except for constants), and will likely take in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</TotalTime>
  <Words>586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Using Objects and Classes for a Task</vt:lpstr>
      <vt:lpstr>Using Objects</vt:lpstr>
      <vt:lpstr>Create an Object</vt:lpstr>
      <vt:lpstr>Assigning Information</vt:lpstr>
      <vt:lpstr>Constructors</vt:lpstr>
      <vt:lpstr>Set Methods (Mutators)</vt:lpstr>
      <vt:lpstr>Get Method (Accessors)</vt:lpstr>
      <vt:lpstr>Other Methods and toString</vt:lpstr>
      <vt:lpstr>What about Class Methods?</vt:lpstr>
      <vt:lpstr>What else can they do?</vt:lpstr>
      <vt:lpstr>Creating a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Abstract Class, Interface, and Misc Java Tips 2</dc:title>
  <dc:creator>Rob</dc:creator>
  <cp:lastModifiedBy>Robert Mashburn</cp:lastModifiedBy>
  <cp:revision>29</cp:revision>
  <dcterms:created xsi:type="dcterms:W3CDTF">2012-07-24T04:34:20Z</dcterms:created>
  <dcterms:modified xsi:type="dcterms:W3CDTF">2013-03-06T21:58:07Z</dcterms:modified>
</cp:coreProperties>
</file>