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9ED7BE-8811-4FA2-9315-7CED3E81CC11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8E1168-57A1-440F-B378-F8C30208338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13</a:t>
            </a:r>
            <a:endParaRPr lang="en-US" dirty="0"/>
          </a:p>
          <a:p>
            <a:r>
              <a:rPr lang="en-US" dirty="0"/>
              <a:t>CSCI 212</a:t>
            </a:r>
          </a:p>
          <a:p>
            <a:r>
              <a:rPr lang="en-US" dirty="0"/>
              <a:t>Instructor: Robert </a:t>
            </a:r>
            <a:r>
              <a:rPr lang="en-US" dirty="0" err="1"/>
              <a:t>Mashburn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4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389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Sometimes we want our information sorted more specifically than the order entered. </a:t>
            </a:r>
          </a:p>
          <a:p>
            <a:r>
              <a:rPr lang="en-US" dirty="0" smtClean="0"/>
              <a:t>Java has a class for that function called </a:t>
            </a:r>
            <a:r>
              <a:rPr lang="en-US" dirty="0" err="1" smtClean="0"/>
              <a:t>TreeMap</a:t>
            </a:r>
            <a:endParaRPr lang="en-US" dirty="0" smtClean="0"/>
          </a:p>
          <a:p>
            <a:pPr lvl="1"/>
            <a:r>
              <a:rPr lang="en-US" dirty="0" err="1" smtClean="0"/>
              <a:t>java.util.TreeMap</a:t>
            </a:r>
            <a:endParaRPr lang="en-US" dirty="0" smtClean="0"/>
          </a:p>
          <a:p>
            <a:r>
              <a:rPr lang="en-US" dirty="0" err="1" smtClean="0"/>
              <a:t>TreeMap</a:t>
            </a:r>
            <a:r>
              <a:rPr lang="en-US" dirty="0" smtClean="0"/>
              <a:t> implements the interface </a:t>
            </a:r>
            <a:r>
              <a:rPr lang="en-US" dirty="0" err="1" smtClean="0"/>
              <a:t>SortedMap</a:t>
            </a:r>
            <a:endParaRPr lang="en-US" dirty="0" smtClean="0"/>
          </a:p>
          <a:p>
            <a:pPr lvl="1"/>
            <a:r>
              <a:rPr lang="en-US" dirty="0" err="1" smtClean="0"/>
              <a:t>java.util.SortedMap</a:t>
            </a:r>
            <a:endParaRPr lang="en-US" dirty="0" smtClean="0"/>
          </a:p>
          <a:p>
            <a:r>
              <a:rPr lang="en-US" dirty="0" smtClean="0"/>
              <a:t>Entries into a </a:t>
            </a:r>
            <a:r>
              <a:rPr lang="en-US" dirty="0" err="1" smtClean="0"/>
              <a:t>TreeMap</a:t>
            </a:r>
            <a:r>
              <a:rPr lang="en-US" dirty="0" smtClean="0"/>
              <a:t> will be automatically sorted based on the key using an appropriate method for comparison.  </a:t>
            </a:r>
          </a:p>
          <a:p>
            <a:r>
              <a:rPr lang="en-US" dirty="0" smtClean="0"/>
              <a:t>Declaring and implementing:</a:t>
            </a:r>
          </a:p>
          <a:p>
            <a:pPr lvl="1"/>
            <a:r>
              <a:rPr lang="en-US" dirty="0" err="1" smtClean="0"/>
              <a:t>SortedMap</a:t>
            </a:r>
            <a:r>
              <a:rPr lang="en-US" dirty="0" smtClean="0"/>
              <a:t> &lt;type1, type2&gt; map = new </a:t>
            </a:r>
            <a:r>
              <a:rPr lang="en-US" dirty="0" err="1" smtClean="0"/>
              <a:t>TreeMap</a:t>
            </a:r>
            <a:r>
              <a:rPr lang="en-US" dirty="0" smtClean="0"/>
              <a:t> &lt;type1, type2&gt;();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Sorted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SortedMap</a:t>
            </a:r>
            <a:r>
              <a:rPr lang="en-US" dirty="0" smtClean="0"/>
              <a:t>&lt;String, String&gt; map = new </a:t>
            </a:r>
            <a:r>
              <a:rPr lang="en-US" dirty="0" err="1" smtClean="0"/>
              <a:t>TreeMap</a:t>
            </a:r>
            <a:r>
              <a:rPr lang="en-US" dirty="0" smtClean="0"/>
              <a:t>&lt;String, String&gt;();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("2", "Two");		 //Add some elements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("1", "One");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("5", "Five");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("4", "Four");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("3", "Three");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 map ); 		//Print out the map alphabetically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map.firstKey</a:t>
            </a:r>
            <a:r>
              <a:rPr lang="en-US" dirty="0" smtClean="0"/>
              <a:t>();			 //Get the first key</a:t>
            </a:r>
          </a:p>
          <a:p>
            <a:pPr>
              <a:buNone/>
            </a:pPr>
            <a:r>
              <a:rPr lang="en-US" dirty="0" err="1" smtClean="0"/>
              <a:t>map.lastKey</a:t>
            </a:r>
            <a:r>
              <a:rPr lang="en-US" dirty="0" smtClean="0"/>
              <a:t>(); 			//Get the last key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map.headMap</a:t>
            </a:r>
            <a:r>
              <a:rPr lang="en-US" dirty="0" smtClean="0"/>
              <a:t>("3"); 		//Return all entries before "3" NOT inclusive</a:t>
            </a:r>
          </a:p>
          <a:p>
            <a:pPr>
              <a:buNone/>
            </a:pPr>
            <a:r>
              <a:rPr lang="en-US" dirty="0" err="1" smtClean="0"/>
              <a:t>map.tailMap</a:t>
            </a:r>
            <a:r>
              <a:rPr lang="en-US" dirty="0" smtClean="0"/>
              <a:t>("3"); 			//Return all entries after "3" inclusive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and </a:t>
            </a:r>
            <a:r>
              <a:rPr lang="en-US" dirty="0" err="1" smtClean="0"/>
              <a:t>LinkedLists</a:t>
            </a:r>
            <a:r>
              <a:rPr lang="en-US" dirty="0" smtClean="0"/>
              <a:t> are both helpful in storing information, but the access is very linear.  Searching and adding information still has costs.</a:t>
            </a:r>
          </a:p>
          <a:p>
            <a:endParaRPr lang="en-US" dirty="0" smtClean="0"/>
          </a:p>
          <a:p>
            <a:r>
              <a:rPr lang="en-US" dirty="0" smtClean="0"/>
              <a:t>Another limitation of Lists is that we still search through and get locations based on indices, which must be integers</a:t>
            </a:r>
          </a:p>
          <a:p>
            <a:endParaRPr lang="en-US" dirty="0" smtClean="0"/>
          </a:p>
          <a:p>
            <a:r>
              <a:rPr lang="en-US" dirty="0" smtClean="0"/>
              <a:t>Java provides us with another interface to help with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Map</a:t>
            </a:r>
            <a:r>
              <a:rPr lang="en-US" dirty="0" smtClean="0"/>
              <a:t> interface (also known as hash tables) will help to solve both of these issues</a:t>
            </a:r>
          </a:p>
          <a:p>
            <a:r>
              <a:rPr lang="en-US" dirty="0" smtClean="0"/>
              <a:t>Again, Map is an interface, so no objects may be made directly from it.</a:t>
            </a:r>
          </a:p>
          <a:p>
            <a:r>
              <a:rPr lang="en-US" dirty="0" smtClean="0"/>
              <a:t>It is an associated array data structure, meaning that it associates a key to a value, forming a pair of information.</a:t>
            </a:r>
          </a:p>
          <a:p>
            <a:r>
              <a:rPr lang="en-US" dirty="0" smtClean="0"/>
              <a:t>Rather than using an index to reference information, the key is used as a means of looking up the values.</a:t>
            </a:r>
          </a:p>
          <a:p>
            <a:r>
              <a:rPr lang="en-US" dirty="0" smtClean="0"/>
              <a:t>Maps can be very useful when we want to store data based on values that are distinct and easier to recall than index numbers.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Map consists of entries, with each entry divided into two parts; a key and a value.  </a:t>
            </a:r>
          </a:p>
          <a:p>
            <a:r>
              <a:rPr lang="en-US" dirty="0" smtClean="0"/>
              <a:t>Both key and a value can be an instance of any class.</a:t>
            </a:r>
          </a:p>
          <a:p>
            <a:endParaRPr lang="en-US" dirty="0" smtClean="0"/>
          </a:p>
          <a:p>
            <a:r>
              <a:rPr lang="en-US" dirty="0" smtClean="0"/>
              <a:t>Think of the structure of a Map as similar to an array, but instead of using integer index values to access information in the array, we use a key that can be any type of object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Lists, Maps are an interface from utility.</a:t>
            </a:r>
          </a:p>
          <a:p>
            <a:pPr lvl="1"/>
            <a:r>
              <a:rPr lang="en-US" dirty="0" err="1" smtClean="0"/>
              <a:t>java.util.HashMap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HashMaps</a:t>
            </a:r>
            <a:r>
              <a:rPr lang="en-US" dirty="0" smtClean="0"/>
              <a:t> implements the Map interface</a:t>
            </a:r>
          </a:p>
          <a:p>
            <a:r>
              <a:rPr lang="en-US" dirty="0" smtClean="0"/>
              <a:t>We declare and initialize a </a:t>
            </a:r>
            <a:r>
              <a:rPr lang="en-US" dirty="0" err="1" smtClean="0"/>
              <a:t>HashMap</a:t>
            </a:r>
            <a:r>
              <a:rPr lang="en-US" dirty="0" smtClean="0"/>
              <a:t> object in much the same way that we do Lists with one difference: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 &lt;type1, type2&gt; table =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400" dirty="0" smtClean="0"/>
              <a:t>new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&lt;type1, type2&gt;(); </a:t>
            </a:r>
          </a:p>
          <a:p>
            <a:r>
              <a:rPr lang="en-US" dirty="0" smtClean="0"/>
              <a:t>type1 is the data type of the key</a:t>
            </a:r>
          </a:p>
          <a:p>
            <a:r>
              <a:rPr lang="en-US" dirty="0" smtClean="0"/>
              <a:t>type2 is the data type of the value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&lt;String, String&gt; map = new </a:t>
            </a:r>
            <a:r>
              <a:rPr lang="en-US" dirty="0" err="1" smtClean="0"/>
              <a:t>HashMap</a:t>
            </a:r>
            <a:r>
              <a:rPr lang="en-US" dirty="0" smtClean="0"/>
              <a:t>&lt;String, String&gt;();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//add a few key value pairs into our map table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("2", "Two"); 		//“2” is the key, “Two” is the value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("1", "One");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("5", "Five");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("4", "Four");</a:t>
            </a:r>
          </a:p>
          <a:p>
            <a:pPr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("3", "Three");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 map ); 	//prints out the map content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map.get</a:t>
            </a:r>
            <a:r>
              <a:rPr lang="en-US" dirty="0" smtClean="0"/>
              <a:t>("2"); 			//retrieves the value of key “2”</a:t>
            </a:r>
          </a:p>
          <a:p>
            <a:pPr>
              <a:buNone/>
            </a:pPr>
            <a:r>
              <a:rPr lang="en-US" dirty="0" err="1" smtClean="0"/>
              <a:t>map.size</a:t>
            </a:r>
            <a:r>
              <a:rPr lang="en-US" dirty="0" smtClean="0"/>
              <a:t>(); 			//return the size of the map, 5</a:t>
            </a:r>
          </a:p>
          <a:p>
            <a:pPr>
              <a:buNone/>
            </a:pPr>
            <a:r>
              <a:rPr lang="en-US" dirty="0" err="1" smtClean="0"/>
              <a:t>map.remove</a:t>
            </a:r>
            <a:r>
              <a:rPr lang="en-US" dirty="0" smtClean="0"/>
              <a:t>("2"); 			//removes key value pair of “2”</a:t>
            </a:r>
          </a:p>
          <a:p>
            <a:pPr>
              <a:buNone/>
            </a:pPr>
            <a:r>
              <a:rPr lang="en-US" dirty="0" err="1" smtClean="0"/>
              <a:t>map.keySet</a:t>
            </a:r>
            <a:r>
              <a:rPr lang="en-US" dirty="0" smtClean="0"/>
              <a:t>();			//returns all keys</a:t>
            </a:r>
          </a:p>
          <a:p>
            <a:pPr>
              <a:buNone/>
            </a:pPr>
            <a:r>
              <a:rPr lang="en-US" dirty="0" err="1" smtClean="0"/>
              <a:t>map.values</a:t>
            </a:r>
            <a:r>
              <a:rPr lang="en-US" dirty="0" smtClean="0"/>
              <a:t>();			//returns all values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means of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wanted to explore this entire map and get a list of all keys, or all keys and their associated values</a:t>
            </a:r>
          </a:p>
          <a:p>
            <a:r>
              <a:rPr lang="en-US" dirty="0" smtClean="0"/>
              <a:t>One option is to simply print the map, </a:t>
            </a:r>
            <a:r>
              <a:rPr lang="en-US" dirty="0" err="1" smtClean="0"/>
              <a:t>keySet</a:t>
            </a:r>
            <a:r>
              <a:rPr lang="en-US" dirty="0" smtClean="0"/>
              <a:t>, or values, and we would get a readable, though compressed result</a:t>
            </a:r>
          </a:p>
          <a:p>
            <a:r>
              <a:rPr lang="en-US" dirty="0" smtClean="0"/>
              <a:t>Another option is to use the </a:t>
            </a:r>
            <a:r>
              <a:rPr lang="en-US" dirty="0" err="1" smtClean="0"/>
              <a:t>Iterator</a:t>
            </a:r>
            <a:r>
              <a:rPr lang="en-US" dirty="0" smtClean="0"/>
              <a:t> class.  Defined in:</a:t>
            </a:r>
          </a:p>
          <a:p>
            <a:pPr lvl="1"/>
            <a:r>
              <a:rPr lang="en-US" dirty="0" err="1" smtClean="0"/>
              <a:t>java.util.Iterator</a:t>
            </a:r>
            <a:endParaRPr lang="en-US" dirty="0" smtClean="0"/>
          </a:p>
          <a:p>
            <a:r>
              <a:rPr lang="en-US" dirty="0" smtClean="0"/>
              <a:t>You can define an </a:t>
            </a:r>
            <a:r>
              <a:rPr lang="en-US" dirty="0" err="1" smtClean="0"/>
              <a:t>Iterator</a:t>
            </a:r>
            <a:r>
              <a:rPr lang="en-US" dirty="0" smtClean="0"/>
              <a:t> of Strings as follows:</a:t>
            </a:r>
          </a:p>
          <a:p>
            <a:pPr lvl="1"/>
            <a:r>
              <a:rPr lang="en-US" dirty="0" err="1" smtClean="0"/>
              <a:t>Iterator</a:t>
            </a:r>
            <a:r>
              <a:rPr lang="en-US" dirty="0" smtClean="0"/>
              <a:t> &lt;String&gt; </a:t>
            </a:r>
            <a:r>
              <a:rPr lang="en-US" dirty="0" err="1" smtClean="0"/>
              <a:t>iterator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Once you have an </a:t>
            </a:r>
            <a:r>
              <a:rPr lang="en-US" dirty="0" err="1" smtClean="0"/>
              <a:t>iterator</a:t>
            </a:r>
            <a:r>
              <a:rPr lang="en-US" dirty="0" smtClean="0"/>
              <a:t>, you have access to many of the same methods used in Scanner (.next, .</a:t>
            </a:r>
            <a:r>
              <a:rPr lang="en-US" dirty="0" err="1" smtClean="0"/>
              <a:t>hasNext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// Continuing with our earlier example…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//get a set of keys to iterate through</a:t>
            </a:r>
          </a:p>
          <a:p>
            <a:pPr>
              <a:buNone/>
            </a:pPr>
            <a:r>
              <a:rPr lang="en-US" dirty="0" err="1" smtClean="0"/>
              <a:t>Iterator</a:t>
            </a:r>
            <a:r>
              <a:rPr lang="en-US" dirty="0" smtClean="0"/>
              <a:t>&lt;String&gt; </a:t>
            </a:r>
            <a:r>
              <a:rPr lang="en-US" dirty="0" err="1" smtClean="0"/>
              <a:t>iterator</a:t>
            </a:r>
            <a:r>
              <a:rPr lang="en-US" dirty="0" smtClean="0"/>
              <a:t> = </a:t>
            </a:r>
            <a:r>
              <a:rPr lang="en-US" dirty="0" err="1" smtClean="0"/>
              <a:t>map.keySet</a:t>
            </a:r>
            <a:r>
              <a:rPr lang="en-US" dirty="0" smtClean="0"/>
              <a:t>().</a:t>
            </a:r>
            <a:r>
              <a:rPr lang="en-US" dirty="0" err="1" smtClean="0"/>
              <a:t>iterator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iterator.hasNext</a:t>
            </a:r>
            <a:r>
              <a:rPr lang="en-US" dirty="0" smtClean="0"/>
              <a:t>()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String key = </a:t>
            </a:r>
            <a:r>
              <a:rPr lang="en-US" dirty="0" err="1" smtClean="0"/>
              <a:t>iterator.next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("key: " + key +" value: " + </a:t>
            </a:r>
            <a:r>
              <a:rPr lang="en-US" dirty="0" err="1" smtClean="0"/>
              <a:t>map.get</a:t>
            </a:r>
            <a:r>
              <a:rPr lang="en-US" dirty="0" smtClean="0"/>
              <a:t>(key));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you may want a data structure where you have entries in a logical order, but it is still hashed for a quick lookup by key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LinkedHashMap</a:t>
            </a:r>
            <a:r>
              <a:rPr lang="en-US" dirty="0" smtClean="0"/>
              <a:t> is a derived class from the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endParaRPr lang="en-US" dirty="0" smtClean="0"/>
          </a:p>
          <a:p>
            <a:r>
              <a:rPr lang="en-US" dirty="0" smtClean="0"/>
              <a:t>The ordering in </a:t>
            </a:r>
            <a:r>
              <a:rPr lang="en-US" dirty="0" err="1" smtClean="0"/>
              <a:t>HashMap</a:t>
            </a:r>
            <a:r>
              <a:rPr lang="en-US" dirty="0" smtClean="0"/>
              <a:t> is unspecified and generally chaotic, but a </a:t>
            </a:r>
            <a:r>
              <a:rPr lang="en-US" dirty="0" err="1" smtClean="0"/>
              <a:t>LinkedHashMap</a:t>
            </a:r>
            <a:r>
              <a:rPr lang="en-US" dirty="0" smtClean="0"/>
              <a:t> consists of a doubly </a:t>
            </a:r>
            <a:r>
              <a:rPr lang="en-US" dirty="0" err="1" smtClean="0"/>
              <a:t>LinkedList</a:t>
            </a:r>
            <a:r>
              <a:rPr lang="en-US" dirty="0" smtClean="0"/>
              <a:t> (backwards and forwards), and maintains the order that entries are entered.</a:t>
            </a:r>
          </a:p>
          <a:p>
            <a:r>
              <a:rPr lang="en-US" dirty="0" smtClean="0"/>
              <a:t>Declared and initialized the same as </a:t>
            </a:r>
            <a:r>
              <a:rPr lang="en-US" dirty="0" err="1" smtClean="0"/>
              <a:t>HashMap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637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Maps</vt:lpstr>
      <vt:lpstr>Beyond Lists</vt:lpstr>
      <vt:lpstr>Maps in Java</vt:lpstr>
      <vt:lpstr>What is a Map?</vt:lpstr>
      <vt:lpstr>Hashmap</vt:lpstr>
      <vt:lpstr>Examples of using HashMap</vt:lpstr>
      <vt:lpstr>Another means of access</vt:lpstr>
      <vt:lpstr>Example of Iterator</vt:lpstr>
      <vt:lpstr>LinkedHashMap</vt:lpstr>
      <vt:lpstr>TreeMap</vt:lpstr>
      <vt:lpstr>Using a Sorted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 File Input and Output</dc:title>
  <dc:creator>faculty</dc:creator>
  <cp:lastModifiedBy>HS Test Teacher</cp:lastModifiedBy>
  <cp:revision>19</cp:revision>
  <dcterms:created xsi:type="dcterms:W3CDTF">2012-07-30T17:28:12Z</dcterms:created>
  <dcterms:modified xsi:type="dcterms:W3CDTF">2013-03-20T15:35:54Z</dcterms:modified>
</cp:coreProperties>
</file>