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F4EB5F-1579-4E04-B54E-47C478AD213E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1CE32E-9E48-4AAB-BF65-D3241484CF3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and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16</a:t>
            </a:r>
            <a:endParaRPr lang="en-US" dirty="0" smtClean="0"/>
          </a:p>
          <a:p>
            <a:r>
              <a:rPr lang="en-US" dirty="0" smtClean="0"/>
              <a:t>CSCI 212</a:t>
            </a:r>
          </a:p>
          <a:p>
            <a:r>
              <a:rPr lang="en-US" dirty="0" smtClean="0"/>
              <a:t>Instructor: Robert </a:t>
            </a:r>
            <a:r>
              <a:rPr lang="en-US" dirty="0" err="1" smtClean="0"/>
              <a:t>Mashburn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use a variation of this algorithm that is more efficient.  It is called </a:t>
            </a:r>
            <a:r>
              <a:rPr lang="en-US" b="1" dirty="0" smtClean="0"/>
              <a:t>Selection Sort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pass through a list multiple times.  Each time, we find the smallest element and set its index value to ‘min’</a:t>
            </a:r>
          </a:p>
          <a:p>
            <a:pPr lvl="1"/>
            <a:r>
              <a:rPr lang="en-US" dirty="0" smtClean="0"/>
              <a:t>We swap the values of ‘min’ with ‘start’</a:t>
            </a:r>
          </a:p>
          <a:p>
            <a:pPr lvl="1"/>
            <a:r>
              <a:rPr lang="en-US" dirty="0" smtClean="0"/>
              <a:t>We then increment the value of ‘start’ </a:t>
            </a:r>
          </a:p>
          <a:p>
            <a:pPr lvl="1"/>
            <a:r>
              <a:rPr lang="en-US" dirty="0" smtClean="0"/>
              <a:t>Repeat these steps until ‘start’ = size of list -2</a:t>
            </a:r>
          </a:p>
          <a:p>
            <a:endParaRPr lang="en-US" dirty="0" smtClean="0"/>
          </a:p>
          <a:p>
            <a:r>
              <a:rPr lang="en-US" dirty="0" smtClean="0"/>
              <a:t>As you consider this code, try to see how it eliminates both of the problems in our common sense sort above.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selectionSort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[] number)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minInd</a:t>
            </a:r>
            <a:r>
              <a:rPr lang="en-US" dirty="0" smtClean="0"/>
              <a:t>, length, temp;</a:t>
            </a:r>
          </a:p>
          <a:p>
            <a:pPr>
              <a:buNone/>
            </a:pPr>
            <a:r>
              <a:rPr lang="en-US" dirty="0" smtClean="0"/>
              <a:t>	length = </a:t>
            </a:r>
            <a:r>
              <a:rPr lang="en-US" dirty="0" err="1" smtClean="0"/>
              <a:t>number.length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startInd</a:t>
            </a:r>
            <a:r>
              <a:rPr lang="en-US" dirty="0" smtClean="0"/>
              <a:t> = 0; </a:t>
            </a:r>
            <a:r>
              <a:rPr lang="en-US" dirty="0" err="1" smtClean="0"/>
              <a:t>startInd</a:t>
            </a:r>
            <a:r>
              <a:rPr lang="en-US" dirty="0" smtClean="0"/>
              <a:t> &lt;= length-2; </a:t>
            </a:r>
            <a:r>
              <a:rPr lang="en-US" dirty="0" err="1" smtClean="0"/>
              <a:t>startInd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minInd</a:t>
            </a:r>
            <a:r>
              <a:rPr lang="en-US" dirty="0" smtClean="0"/>
              <a:t> = </a:t>
            </a:r>
            <a:r>
              <a:rPr lang="en-US" dirty="0" err="1" smtClean="0"/>
              <a:t>startInd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startInd+1; </a:t>
            </a:r>
            <a:r>
              <a:rPr lang="en-US" dirty="0" err="1" smtClean="0"/>
              <a:t>i</a:t>
            </a:r>
            <a:r>
              <a:rPr lang="en-US" dirty="0" smtClean="0"/>
              <a:t> &lt;- length-1;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>
              <a:buNone/>
            </a:pPr>
            <a:r>
              <a:rPr lang="en-US" dirty="0" smtClean="0"/>
              <a:t>			if(number[</a:t>
            </a:r>
            <a:r>
              <a:rPr lang="en-US" dirty="0" err="1" smtClean="0"/>
              <a:t>i</a:t>
            </a:r>
            <a:r>
              <a:rPr lang="en-US" dirty="0" smtClean="0"/>
              <a:t>] &lt; number[</a:t>
            </a:r>
            <a:r>
              <a:rPr lang="en-US" dirty="0" err="1" smtClean="0"/>
              <a:t>minInd</a:t>
            </a:r>
            <a:r>
              <a:rPr lang="en-US" dirty="0" smtClean="0"/>
              <a:t>]) </a:t>
            </a:r>
            <a:r>
              <a:rPr lang="en-US" dirty="0" err="1" smtClean="0"/>
              <a:t>minInd</a:t>
            </a:r>
            <a:r>
              <a:rPr lang="en-US" dirty="0" smtClean="0"/>
              <a:t> = I;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temp = number[</a:t>
            </a:r>
            <a:r>
              <a:rPr lang="en-US" dirty="0" err="1" smtClean="0"/>
              <a:t>startInd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number[</a:t>
            </a:r>
            <a:r>
              <a:rPr lang="en-US" dirty="0" err="1" smtClean="0"/>
              <a:t>startInd</a:t>
            </a:r>
            <a:r>
              <a:rPr lang="en-US" dirty="0" smtClean="0"/>
              <a:t>] = number [</a:t>
            </a:r>
            <a:r>
              <a:rPr lang="en-US" dirty="0" err="1" smtClean="0"/>
              <a:t>minInd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number[</a:t>
            </a:r>
            <a:r>
              <a:rPr lang="en-US" dirty="0" err="1" smtClean="0"/>
              <a:t>minInd</a:t>
            </a:r>
            <a:r>
              <a:rPr lang="en-US" dirty="0" smtClean="0"/>
              <a:t>] = temp;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839200" cy="4541520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problem with selection sort as well; we have to run through the array each time we do a comparison</a:t>
            </a:r>
          </a:p>
          <a:p>
            <a:r>
              <a:rPr lang="en-US" dirty="0" smtClean="0"/>
              <a:t>This leads to the amount of comparisons being N^2 where N is the amount of elements in the Array</a:t>
            </a:r>
          </a:p>
          <a:p>
            <a:r>
              <a:rPr lang="en-US" dirty="0" smtClean="0"/>
              <a:t>With a </a:t>
            </a:r>
            <a:r>
              <a:rPr lang="en-US" b="1" dirty="0" smtClean="0"/>
              <a:t>bubble sort</a:t>
            </a:r>
            <a:r>
              <a:rPr lang="en-US" dirty="0" smtClean="0"/>
              <a:t> we again have a more efficient method</a:t>
            </a:r>
          </a:p>
          <a:p>
            <a:r>
              <a:rPr lang="en-US" dirty="0" smtClean="0"/>
              <a:t>We will still iterate through an array several times, but…</a:t>
            </a:r>
          </a:p>
          <a:p>
            <a:pPr lvl="1"/>
            <a:r>
              <a:rPr lang="en-US" dirty="0" smtClean="0"/>
              <a:t>Each pass will consist of many comparisons between an element and the next element.  If larger, swap their locations</a:t>
            </a:r>
          </a:p>
          <a:p>
            <a:pPr lvl="1"/>
            <a:r>
              <a:rPr lang="en-US" dirty="0" smtClean="0"/>
              <a:t>If no elements are out of order in a pass, array is sorted</a:t>
            </a:r>
          </a:p>
          <a:p>
            <a:r>
              <a:rPr lang="en-US" dirty="0" smtClean="0"/>
              <a:t>This will lead to more elements in the right order.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bubbleSort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[] number)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bottom;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exchanged = true;</a:t>
            </a:r>
          </a:p>
          <a:p>
            <a:pPr>
              <a:buNone/>
            </a:pPr>
            <a:r>
              <a:rPr lang="en-US" dirty="0" smtClean="0"/>
              <a:t>	bottom = </a:t>
            </a:r>
            <a:r>
              <a:rPr lang="en-US" dirty="0" err="1" smtClean="0"/>
              <a:t>number.length</a:t>
            </a:r>
            <a:r>
              <a:rPr lang="en-US" dirty="0" smtClean="0"/>
              <a:t> -2;</a:t>
            </a:r>
          </a:p>
          <a:p>
            <a:pPr>
              <a:buNone/>
            </a:pPr>
            <a:r>
              <a:rPr lang="en-US" dirty="0" smtClean="0"/>
              <a:t>	while (exchanged) {</a:t>
            </a:r>
          </a:p>
          <a:p>
            <a:pPr>
              <a:buNone/>
            </a:pPr>
            <a:r>
              <a:rPr lang="en-US" dirty="0" smtClean="0"/>
              <a:t>		exchanged = false;</a:t>
            </a:r>
          </a:p>
          <a:p>
            <a:pPr>
              <a:buNone/>
            </a:pPr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bottom;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		if  (number[</a:t>
            </a:r>
            <a:r>
              <a:rPr lang="en-US" dirty="0" err="1" smtClean="0"/>
              <a:t>i</a:t>
            </a:r>
            <a:r>
              <a:rPr lang="en-US" dirty="0" smtClean="0"/>
              <a:t>] &gt; number[i+1]) {</a:t>
            </a:r>
          </a:p>
          <a:p>
            <a:pPr>
              <a:buNone/>
            </a:pPr>
            <a:r>
              <a:rPr lang="en-US" dirty="0" smtClean="0"/>
              <a:t>				swap(number[</a:t>
            </a:r>
            <a:r>
              <a:rPr lang="en-US" dirty="0" err="1" smtClean="0"/>
              <a:t>i</a:t>
            </a:r>
            <a:r>
              <a:rPr lang="en-US" dirty="0" smtClean="0"/>
              <a:t>], number[i+1])</a:t>
            </a:r>
          </a:p>
          <a:p>
            <a:pPr>
              <a:buNone/>
            </a:pPr>
            <a:r>
              <a:rPr lang="en-US" dirty="0" smtClean="0"/>
              <a:t>				exchanged = true;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bottom--;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different way to perform a search and/or a sort, and they can greatly impact performance of a program, especially when working with larger data structures.</a:t>
            </a:r>
          </a:p>
          <a:p>
            <a:r>
              <a:rPr lang="en-US" dirty="0" smtClean="0"/>
              <a:t>For the purpose of this class, there is no single correct search or sort command, and you will not have to have the code memorized.  </a:t>
            </a:r>
          </a:p>
          <a:p>
            <a:r>
              <a:rPr lang="en-US" dirty="0" smtClean="0"/>
              <a:t>However, you should know how to use at least ONE search and ONE sort function in code.  You should also have a general understanding of the different types, and how they are different from one another. (math not needed, only general concepts)</a:t>
            </a:r>
          </a:p>
          <a:p>
            <a:r>
              <a:rPr lang="en-US" dirty="0" smtClean="0"/>
              <a:t>Note: Another search method called “</a:t>
            </a:r>
            <a:r>
              <a:rPr lang="en-US" dirty="0" err="1" smtClean="0"/>
              <a:t>Heapsort</a:t>
            </a:r>
            <a:r>
              <a:rPr lang="en-US" dirty="0" smtClean="0"/>
              <a:t>” exists, but we will not be discussing that in this course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worked with simple searches in java.  </a:t>
            </a:r>
          </a:p>
          <a:p>
            <a:r>
              <a:rPr lang="en-US" dirty="0" smtClean="0"/>
              <a:t>This is easiest to see when trying to locate a certain element in a data structure like an Array, </a:t>
            </a:r>
            <a:r>
              <a:rPr lang="en-US" dirty="0" err="1" smtClean="0"/>
              <a:t>ArrayList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This process involves iterating through the data structure until an element is found, then immediately returning that value and ending the iteration.</a:t>
            </a:r>
          </a:p>
          <a:p>
            <a:endParaRPr lang="en-US" dirty="0" smtClean="0"/>
          </a:p>
          <a:p>
            <a:r>
              <a:rPr lang="en-US" dirty="0" smtClean="0"/>
              <a:t>This method of searching is called </a:t>
            </a:r>
            <a:r>
              <a:rPr lang="en-US" b="1" dirty="0" smtClean="0"/>
              <a:t>linear searching</a:t>
            </a:r>
            <a:r>
              <a:rPr lang="en-US" dirty="0" smtClean="0"/>
              <a:t>, or </a:t>
            </a:r>
            <a:r>
              <a:rPr lang="en-US" b="1" dirty="0" smtClean="0"/>
              <a:t>sequential searching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linearSearch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[] number, </a:t>
            </a:r>
            <a:r>
              <a:rPr lang="en-US" dirty="0" err="1" smtClean="0"/>
              <a:t>int</a:t>
            </a:r>
            <a:r>
              <a:rPr lang="en-US" dirty="0" smtClean="0"/>
              <a:t> value){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loc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while (loc &lt; </a:t>
            </a:r>
            <a:r>
              <a:rPr lang="en-US" dirty="0" err="1" smtClean="0"/>
              <a:t>number.length</a:t>
            </a:r>
            <a:r>
              <a:rPr lang="en-US" dirty="0" smtClean="0"/>
              <a:t> &amp;&amp; number[loc]!=value ) </a:t>
            </a:r>
          </a:p>
          <a:p>
            <a:pPr>
              <a:buNone/>
            </a:pPr>
            <a:r>
              <a:rPr lang="en-US" dirty="0" smtClean="0"/>
              <a:t>		loc++;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(loc == </a:t>
            </a:r>
            <a:r>
              <a:rPr lang="en-US" dirty="0" err="1" smtClean="0"/>
              <a:t>number.length</a:t>
            </a:r>
            <a:r>
              <a:rPr lang="en-US" dirty="0" smtClean="0"/>
              <a:t>) return -1;</a:t>
            </a:r>
          </a:p>
          <a:p>
            <a:pPr>
              <a:buNone/>
            </a:pPr>
            <a:r>
              <a:rPr lang="en-US" dirty="0" smtClean="0"/>
              <a:t>	else return loc;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previous search method, if the number of entries in the array is N, then there will be N comparisons for an unsuccessful search (a value not found in the array was searched for)</a:t>
            </a:r>
          </a:p>
          <a:p>
            <a:r>
              <a:rPr lang="en-US" dirty="0" smtClean="0"/>
              <a:t>If a value found in the array WAS searched for, there will be a minimum of one comparison and a maximum of N comparisons, for an average of N/2 comparisons.</a:t>
            </a:r>
          </a:p>
          <a:p>
            <a:endParaRPr lang="en-US" dirty="0" smtClean="0"/>
          </a:p>
          <a:p>
            <a:r>
              <a:rPr lang="en-US" dirty="0" smtClean="0"/>
              <a:t>Can we improve on this search method?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values in the array are arrange in ascending or descending order, then we can call the array sorted.</a:t>
            </a:r>
          </a:p>
          <a:p>
            <a:endParaRPr lang="en-US" dirty="0" smtClean="0"/>
          </a:p>
          <a:p>
            <a:r>
              <a:rPr lang="en-US" dirty="0" smtClean="0"/>
              <a:t>With this, we can use a more effective Binary Search.</a:t>
            </a:r>
          </a:p>
          <a:p>
            <a:endParaRPr lang="en-US" dirty="0" smtClean="0"/>
          </a:p>
          <a:p>
            <a:r>
              <a:rPr lang="en-US" dirty="0" smtClean="0"/>
              <a:t>This is structurally similar to the “High-Low” game that was an example in our first week of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Array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look at the middle value and determine if the value we are searching for is higher or lower than the middle</a:t>
            </a:r>
          </a:p>
          <a:p>
            <a:r>
              <a:rPr lang="en-US" dirty="0" smtClean="0"/>
              <a:t>We then only search the half of the array where the value would be.  This eliminates half of the elements in the array.</a:t>
            </a:r>
          </a:p>
          <a:p>
            <a:pPr lvl="1"/>
            <a:r>
              <a:rPr lang="en-US" dirty="0" smtClean="0"/>
              <a:t>Each time we compare, the size of the array is cut in half.  </a:t>
            </a:r>
          </a:p>
          <a:p>
            <a:pPr lvl="1"/>
            <a:r>
              <a:rPr lang="en-US" dirty="0" smtClean="0"/>
              <a:t>After 1 search, we have N/2 elements to look through</a:t>
            </a:r>
          </a:p>
          <a:p>
            <a:pPr lvl="1"/>
            <a:r>
              <a:rPr lang="en-US" dirty="0" smtClean="0"/>
              <a:t>After 2 searches, we have N/4 elements</a:t>
            </a:r>
          </a:p>
          <a:p>
            <a:pPr lvl="1"/>
            <a:r>
              <a:rPr lang="en-US" dirty="0" smtClean="0"/>
              <a:t>After 3 searches, we have N/8 elements</a:t>
            </a:r>
          </a:p>
          <a:p>
            <a:pPr lvl="1"/>
            <a:r>
              <a:rPr lang="en-US" dirty="0" smtClean="0"/>
              <a:t>After k searches, we have N / 2^k elements </a:t>
            </a:r>
          </a:p>
          <a:p>
            <a:pPr lvl="2"/>
            <a:r>
              <a:rPr lang="en-US" dirty="0" smtClean="0"/>
              <a:t>or log </a:t>
            </a:r>
            <a:r>
              <a:rPr lang="en-US" sz="1400" dirty="0" smtClean="0"/>
              <a:t>2</a:t>
            </a:r>
            <a:r>
              <a:rPr lang="en-US" dirty="0" smtClean="0"/>
              <a:t> N = 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this more effective?</a:t>
            </a:r>
          </a:p>
          <a:p>
            <a:r>
              <a:rPr lang="en-US" dirty="0" smtClean="0"/>
              <a:t>Let’s say we had an array of 2048 elements and examine the worst case scenario for each:</a:t>
            </a:r>
          </a:p>
          <a:p>
            <a:pPr lvl="1"/>
            <a:r>
              <a:rPr lang="en-US" dirty="0" smtClean="0"/>
              <a:t>Linear – we examine all 2048 elements and find nothing</a:t>
            </a:r>
          </a:p>
          <a:p>
            <a:pPr lvl="1"/>
            <a:r>
              <a:rPr lang="en-US" dirty="0" smtClean="0"/>
              <a:t>Binary – log </a:t>
            </a:r>
            <a:r>
              <a:rPr lang="en-US" sz="1200" dirty="0" smtClean="0"/>
              <a:t>2</a:t>
            </a:r>
            <a:r>
              <a:rPr lang="en-US" dirty="0" smtClean="0"/>
              <a:t> 2048 = 11 searches needed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 we can see, the Binary Search is MUCH more effective when we have larger cases.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binarySearch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[] number, </a:t>
            </a:r>
            <a:r>
              <a:rPr lang="en-US" dirty="0" err="1" smtClean="0"/>
              <a:t>int</a:t>
            </a:r>
            <a:r>
              <a:rPr lang="en-US" dirty="0" smtClean="0"/>
              <a:t> value){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low =0, high = </a:t>
            </a:r>
            <a:r>
              <a:rPr lang="en-US" dirty="0" err="1" smtClean="0"/>
              <a:t>number.length</a:t>
            </a:r>
            <a:r>
              <a:rPr lang="en-US" dirty="0" smtClean="0"/>
              <a:t> -1, mid = (</a:t>
            </a:r>
            <a:r>
              <a:rPr lang="en-US" dirty="0" err="1" smtClean="0"/>
              <a:t>low+high</a:t>
            </a:r>
            <a:r>
              <a:rPr lang="en-US" dirty="0" smtClean="0"/>
              <a:t>)/2;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while (low &lt;= high &amp;&amp; number[mid] != value) {</a:t>
            </a:r>
          </a:p>
          <a:p>
            <a:pPr>
              <a:buNone/>
            </a:pPr>
            <a:r>
              <a:rPr lang="en-US" dirty="0" smtClean="0"/>
              <a:t>		if (number[mid] &lt; value ) low = mid+1;</a:t>
            </a:r>
          </a:p>
          <a:p>
            <a:pPr>
              <a:buNone/>
            </a:pPr>
            <a:r>
              <a:rPr lang="en-US" dirty="0" smtClean="0"/>
              <a:t>		else high = mid -1;</a:t>
            </a:r>
          </a:p>
          <a:p>
            <a:pPr>
              <a:buNone/>
            </a:pPr>
            <a:r>
              <a:rPr lang="en-US" dirty="0" smtClean="0"/>
              <a:t>		mid = (</a:t>
            </a:r>
            <a:r>
              <a:rPr lang="en-US" dirty="0" err="1" smtClean="0"/>
              <a:t>low+high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If (low &gt; high) mid = -1;</a:t>
            </a:r>
          </a:p>
          <a:p>
            <a:pPr>
              <a:buNone/>
            </a:pPr>
            <a:r>
              <a:rPr lang="en-US" dirty="0" smtClean="0"/>
              <a:t>	return mid;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not done a large amount of sorting thus far in Java, but common sense dictates one solution to us.</a:t>
            </a:r>
          </a:p>
          <a:p>
            <a:pPr lvl="1"/>
            <a:r>
              <a:rPr lang="en-US" dirty="0" smtClean="0"/>
              <a:t>We examine a list of numbers and find the smallest </a:t>
            </a:r>
          </a:p>
          <a:p>
            <a:pPr lvl="1"/>
            <a:r>
              <a:rPr lang="en-US" dirty="0" smtClean="0"/>
              <a:t>We remove that number from consideration and add it to a new list at the first index</a:t>
            </a:r>
          </a:p>
          <a:p>
            <a:pPr lvl="1"/>
            <a:r>
              <a:rPr lang="en-US" dirty="0" smtClean="0"/>
              <a:t>Repeat the above steps until all elements are used.</a:t>
            </a:r>
          </a:p>
          <a:p>
            <a:r>
              <a:rPr lang="en-US" dirty="0" smtClean="0"/>
              <a:t>We may write code to do this and it certainly works.  However, it is very inefficient code.</a:t>
            </a:r>
          </a:p>
          <a:p>
            <a:pPr lvl="1"/>
            <a:r>
              <a:rPr lang="en-US" dirty="0" smtClean="0"/>
              <a:t>We are creating a duplicate array</a:t>
            </a:r>
          </a:p>
          <a:p>
            <a:pPr lvl="1"/>
            <a:r>
              <a:rPr lang="en-US" dirty="0" smtClean="0"/>
              <a:t>There is no easy way to remove a number from consideration in every circumstance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894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Searching and Sorting</vt:lpstr>
      <vt:lpstr>Basic Searching</vt:lpstr>
      <vt:lpstr>Example of a search method</vt:lpstr>
      <vt:lpstr>Explanation</vt:lpstr>
      <vt:lpstr>Binary Search</vt:lpstr>
      <vt:lpstr>Binary Array Structure</vt:lpstr>
      <vt:lpstr>Binary Search</vt:lpstr>
      <vt:lpstr>Example of Binary Search</vt:lpstr>
      <vt:lpstr>Sorting</vt:lpstr>
      <vt:lpstr>Selection Sort</vt:lpstr>
      <vt:lpstr>Example of selection sort</vt:lpstr>
      <vt:lpstr>Bubble Sort</vt:lpstr>
      <vt:lpstr>Bubble Sort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Rob</dc:creator>
  <cp:lastModifiedBy>Robert Mashburn</cp:lastModifiedBy>
  <cp:revision>14</cp:revision>
  <dcterms:created xsi:type="dcterms:W3CDTF">2012-08-06T02:47:17Z</dcterms:created>
  <dcterms:modified xsi:type="dcterms:W3CDTF">2013-04-15T21:18:48Z</dcterms:modified>
</cp:coreProperties>
</file>