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0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E0C0-5D06-46CB-8B43-E52278B9F0CD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02EF-15E6-4972-A811-D4E641899F9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E0C0-5D06-46CB-8B43-E52278B9F0CD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02EF-15E6-4972-A811-D4E641899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E0C0-5D06-46CB-8B43-E52278B9F0CD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02EF-15E6-4972-A811-D4E641899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E0C0-5D06-46CB-8B43-E52278B9F0CD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02EF-15E6-4972-A811-D4E641899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E0C0-5D06-46CB-8B43-E52278B9F0CD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02EF-15E6-4972-A811-D4E641899F9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E0C0-5D06-46CB-8B43-E52278B9F0CD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02EF-15E6-4972-A811-D4E641899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E0C0-5D06-46CB-8B43-E52278B9F0CD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02EF-15E6-4972-A811-D4E641899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E0C0-5D06-46CB-8B43-E52278B9F0CD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02EF-15E6-4972-A811-D4E641899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E0C0-5D06-46CB-8B43-E52278B9F0CD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02EF-15E6-4972-A811-D4E641899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E0C0-5D06-46CB-8B43-E52278B9F0CD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02EF-15E6-4972-A811-D4E641899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E0C0-5D06-46CB-8B43-E52278B9F0CD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F3F02EF-15E6-4972-A811-D4E641899F9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97E0C0-5D06-46CB-8B43-E52278B9F0CD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F3F02EF-15E6-4972-A811-D4E641899F9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Hints and tips for using Java</a:t>
            </a:r>
            <a:r>
              <a:rPr lang="en-US" dirty="0"/>
              <a:t> </a:t>
            </a:r>
            <a:r>
              <a:rPr lang="en-US" dirty="0" smtClean="0"/>
              <a:t>&amp; Other useful methods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9</a:t>
            </a:r>
          </a:p>
          <a:p>
            <a:r>
              <a:rPr lang="en-US" dirty="0"/>
              <a:t>CSCI 212</a:t>
            </a:r>
          </a:p>
          <a:p>
            <a:r>
              <a:rPr lang="en-US" dirty="0"/>
              <a:t>Instructor: Robert </a:t>
            </a:r>
            <a:r>
              <a:rPr lang="en-US" dirty="0" err="1"/>
              <a:t>Mashburn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1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Deleting a line</a:t>
            </a:r>
            <a:r>
              <a:rPr lang="en-US" dirty="0" smtClean="0"/>
              <a:t>: while the cursor is on a line, pressing </a:t>
            </a:r>
            <a:r>
              <a:rPr lang="en-US" i="1" dirty="0" smtClean="0"/>
              <a:t>Ctrl + D </a:t>
            </a:r>
            <a:r>
              <a:rPr lang="en-US" dirty="0" smtClean="0"/>
              <a:t>will immediately delete both the code and the blank space</a:t>
            </a:r>
          </a:p>
          <a:p>
            <a:r>
              <a:rPr lang="en-US" b="1" dirty="0" err="1" smtClean="0"/>
              <a:t>System.out.println</a:t>
            </a:r>
            <a:r>
              <a:rPr lang="en-US" dirty="0" smtClean="0"/>
              <a:t>: by now, you have probably written this code dozens of times.  You may type “</a:t>
            </a:r>
            <a:r>
              <a:rPr lang="en-US" dirty="0" err="1" smtClean="0"/>
              <a:t>syso</a:t>
            </a:r>
            <a:r>
              <a:rPr lang="en-US" dirty="0" smtClean="0"/>
              <a:t>” </a:t>
            </a:r>
            <a:r>
              <a:rPr lang="en-US" dirty="0" smtClean="0"/>
              <a:t>in Eclipse, and then press </a:t>
            </a:r>
            <a:r>
              <a:rPr lang="en-US" i="1" dirty="0" smtClean="0"/>
              <a:t>Ctrl + Space </a:t>
            </a:r>
            <a:r>
              <a:rPr lang="en-US" dirty="0" smtClean="0"/>
              <a:t>to have it appear.</a:t>
            </a:r>
          </a:p>
          <a:p>
            <a:r>
              <a:rPr lang="en-US" b="1" dirty="0" smtClean="0"/>
              <a:t>Renaming a variable</a:t>
            </a:r>
            <a:r>
              <a:rPr lang="en-US" dirty="0" smtClean="0"/>
              <a:t>: if you ever wanted to rename a variable or a method, you would have to change each time it was used.  However, if you put the cursor on the variable and press  </a:t>
            </a:r>
            <a:r>
              <a:rPr lang="en-US" i="1" dirty="0" smtClean="0"/>
              <a:t>Alt + Shift + R</a:t>
            </a:r>
            <a:r>
              <a:rPr lang="en-US" dirty="0" smtClean="0"/>
              <a:t>, it will rename all instances of that variable.</a:t>
            </a:r>
            <a:r>
              <a:rPr lang="en-US" i="1" dirty="0" smtClean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6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Modulo Operation, 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the modulo operation acts the same in Java as it had in C++</a:t>
            </a:r>
          </a:p>
          <a:p>
            <a:endParaRPr lang="en-US" dirty="0"/>
          </a:p>
          <a:p>
            <a:r>
              <a:rPr lang="en-US" dirty="0" smtClean="0"/>
              <a:t>In essence, it finds the remainder after division</a:t>
            </a:r>
          </a:p>
          <a:p>
            <a:pPr lvl="1"/>
            <a:r>
              <a:rPr lang="en-US" dirty="0" smtClean="0"/>
              <a:t>Ex: 5%3 = 2	(read as 5 modulo 3 is 2)</a:t>
            </a:r>
          </a:p>
          <a:p>
            <a:pPr lvl="1"/>
            <a:r>
              <a:rPr lang="en-US" dirty="0" smtClean="0"/>
              <a:t>5 divided by 3 is 1 with remainder 2, so 2 is the result</a:t>
            </a:r>
          </a:p>
          <a:p>
            <a:endParaRPr lang="en-US" dirty="0"/>
          </a:p>
          <a:p>
            <a:r>
              <a:rPr lang="en-US" dirty="0" smtClean="0"/>
              <a:t>Modulo can be used for many tasks, including determining if a number is prime, even, etc.</a:t>
            </a:r>
          </a:p>
        </p:txBody>
      </p:sp>
    </p:spTree>
    <p:extLst>
      <p:ext uri="{BB962C8B-B14F-4D97-AF65-F5344CB8AC3E}">
        <p14:creationId xmlns:p14="http://schemas.microsoft.com/office/powerpoint/2010/main" val="97272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Comment Markers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Recall that comments are inserts in code in order to state information or provide descriptions to aid programmers in understanding the program.</a:t>
            </a:r>
          </a:p>
          <a:p>
            <a:r>
              <a:rPr lang="en-US" dirty="0" smtClean="0"/>
              <a:t>Comments are not written in java</a:t>
            </a:r>
          </a:p>
          <a:p>
            <a:endParaRPr lang="en-US" dirty="0"/>
          </a:p>
          <a:p>
            <a:r>
              <a:rPr lang="en-US" dirty="0" smtClean="0"/>
              <a:t>A single line of comment uses  the single-line comment marker, “//”, before the comment</a:t>
            </a:r>
          </a:p>
          <a:p>
            <a:endParaRPr lang="en-US" dirty="0"/>
          </a:p>
          <a:p>
            <a:r>
              <a:rPr lang="en-US" dirty="0" smtClean="0"/>
              <a:t>Multiple lines of comments uses comment markers, “/*” goes before the comments and “*/” follows the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4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Javadoc</a:t>
            </a:r>
            <a:r>
              <a:rPr lang="en-US" dirty="0" smtClean="0"/>
              <a:t>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 comments are a special type of comment</a:t>
            </a:r>
          </a:p>
          <a:p>
            <a:r>
              <a:rPr lang="en-US" dirty="0" smtClean="0"/>
              <a:t>Starts with “ /** “ and ends with “ */ ”  </a:t>
            </a:r>
          </a:p>
          <a:p>
            <a:r>
              <a:rPr lang="en-US" dirty="0" smtClean="0"/>
              <a:t>Usually, each line of </a:t>
            </a:r>
            <a:r>
              <a:rPr lang="en-US" dirty="0" err="1" smtClean="0"/>
              <a:t>Javadoc</a:t>
            </a:r>
            <a:r>
              <a:rPr lang="en-US" dirty="0" smtClean="0"/>
              <a:t> comments start with *</a:t>
            </a:r>
          </a:p>
          <a:p>
            <a:endParaRPr lang="en-US" dirty="0"/>
          </a:p>
          <a:p>
            <a:r>
              <a:rPr lang="en-US" dirty="0" smtClean="0"/>
              <a:t>Within these comments, we have special tags that begin with the @ symbol.  </a:t>
            </a:r>
          </a:p>
          <a:p>
            <a:r>
              <a:rPr lang="en-US" dirty="0" smtClean="0"/>
              <a:t>These tags may be used to create an HTML documentation file, or a </a:t>
            </a:r>
            <a:r>
              <a:rPr lang="en-US" dirty="0" err="1" smtClean="0"/>
              <a:t>javadoc</a:t>
            </a:r>
            <a:r>
              <a:rPr lang="en-US" dirty="0" smtClean="0"/>
              <a:t> file.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7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Some </a:t>
            </a:r>
            <a:r>
              <a:rPr lang="en-US" dirty="0" err="1" smtClean="0"/>
              <a:t>Javadoc</a:t>
            </a:r>
            <a:r>
              <a:rPr lang="en-US" dirty="0" smtClean="0"/>
              <a:t>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@author  - describes the author; found in class header </a:t>
            </a:r>
          </a:p>
          <a:p>
            <a:pPr lvl="1"/>
            <a:r>
              <a:rPr lang="en-US" dirty="0" smtClean="0"/>
              <a:t>@author Robert </a:t>
            </a:r>
            <a:r>
              <a:rPr lang="en-US" dirty="0" err="1" smtClean="0"/>
              <a:t>Mashburn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param</a:t>
            </a:r>
            <a:r>
              <a:rPr lang="en-US" dirty="0" smtClean="0"/>
              <a:t> – description of a parameter passed to this method; found in method header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frac</a:t>
            </a:r>
            <a:r>
              <a:rPr lang="en-US" dirty="0" smtClean="0"/>
              <a:t> the Fraction to add to this fraction</a:t>
            </a:r>
          </a:p>
          <a:p>
            <a:pPr lvl="1"/>
            <a:endParaRPr lang="en-US" dirty="0"/>
          </a:p>
          <a:p>
            <a:r>
              <a:rPr lang="en-US" dirty="0" smtClean="0"/>
              <a:t>@return – description of the return value; method header</a:t>
            </a:r>
          </a:p>
          <a:p>
            <a:pPr lvl="1"/>
            <a:r>
              <a:rPr lang="en-US" dirty="0" smtClean="0"/>
              <a:t>@return the sum of this and </a:t>
            </a:r>
            <a:r>
              <a:rPr lang="en-US" dirty="0" err="1" smtClean="0"/>
              <a:t>frac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3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Changing a String to an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we wish to change between native data types, we have been able to “cast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Ex: to change from an </a:t>
            </a:r>
            <a:r>
              <a:rPr lang="en-US" dirty="0" err="1" smtClean="0"/>
              <a:t>int</a:t>
            </a:r>
            <a:r>
              <a:rPr lang="en-US" dirty="0" smtClean="0"/>
              <a:t> to a char	char l1 = (char) 73</a:t>
            </a:r>
          </a:p>
          <a:p>
            <a:endParaRPr lang="en-US" dirty="0"/>
          </a:p>
          <a:p>
            <a:r>
              <a:rPr lang="en-US" dirty="0" smtClean="0"/>
              <a:t>However, if we try casting between a String to an </a:t>
            </a:r>
            <a:r>
              <a:rPr lang="en-US" dirty="0" err="1" smtClean="0"/>
              <a:t>int</a:t>
            </a:r>
            <a:r>
              <a:rPr lang="en-US" dirty="0" smtClean="0"/>
              <a:t>, we will get an error.</a:t>
            </a:r>
          </a:p>
          <a:p>
            <a:endParaRPr lang="en-US" dirty="0"/>
          </a:p>
          <a:p>
            <a:r>
              <a:rPr lang="en-US" dirty="0" smtClean="0"/>
              <a:t>This is because these two types are not connected through inheritance</a:t>
            </a:r>
          </a:p>
        </p:txBody>
      </p:sp>
    </p:spTree>
    <p:extLst>
      <p:ext uri="{BB962C8B-B14F-4D97-AF65-F5344CB8AC3E}">
        <p14:creationId xmlns:p14="http://schemas.microsoft.com/office/powerpoint/2010/main" val="156265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Wrapper Classes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had mentioned wrapper classes, and that we have a wrapper class for each native type</a:t>
            </a:r>
          </a:p>
          <a:p>
            <a:r>
              <a:rPr lang="en-US" dirty="0" smtClean="0"/>
              <a:t>These let us use functions specific to these native types</a:t>
            </a:r>
          </a:p>
          <a:p>
            <a:endParaRPr lang="en-US" dirty="0"/>
          </a:p>
          <a:p>
            <a:r>
              <a:rPr lang="en-US" dirty="0" smtClean="0"/>
              <a:t>To convert from a String to an </a:t>
            </a:r>
            <a:r>
              <a:rPr lang="en-US" dirty="0" err="1" smtClean="0"/>
              <a:t>int</a:t>
            </a:r>
            <a:r>
              <a:rPr lang="en-US" dirty="0" smtClean="0"/>
              <a:t>, we use the Integer class and call the .</a:t>
            </a:r>
            <a:r>
              <a:rPr lang="en-US" dirty="0" err="1" smtClean="0"/>
              <a:t>parseInt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String s = “12345”;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i = </a:t>
            </a:r>
            <a:r>
              <a:rPr lang="en-US" dirty="0" err="1" smtClean="0"/>
              <a:t>Integer.parseInt</a:t>
            </a:r>
            <a:r>
              <a:rPr lang="en-US" dirty="0" smtClean="0"/>
              <a:t>(s); </a:t>
            </a:r>
          </a:p>
        </p:txBody>
      </p:sp>
    </p:spTree>
    <p:extLst>
      <p:ext uri="{BB962C8B-B14F-4D97-AF65-F5344CB8AC3E}">
        <p14:creationId xmlns:p14="http://schemas.microsoft.com/office/powerpoint/2010/main" val="276124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From </a:t>
            </a:r>
            <a:r>
              <a:rPr lang="en-US" dirty="0" err="1" smtClean="0"/>
              <a:t>int</a:t>
            </a:r>
            <a:r>
              <a:rPr lang="en-US" dirty="0" smtClean="0"/>
              <a:t> to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3 ways to do this conversion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i = 6789;</a:t>
            </a:r>
          </a:p>
          <a:p>
            <a:endParaRPr lang="en-US" dirty="0"/>
          </a:p>
          <a:p>
            <a:r>
              <a:rPr lang="en-US" dirty="0" smtClean="0"/>
              <a:t>String s1 = </a:t>
            </a:r>
            <a:r>
              <a:rPr lang="en-US" dirty="0" err="1" smtClean="0"/>
              <a:t>Integer.toString</a:t>
            </a:r>
            <a:r>
              <a:rPr lang="en-US" dirty="0" smtClean="0"/>
              <a:t>(i);		//Integer class</a:t>
            </a:r>
          </a:p>
          <a:p>
            <a:endParaRPr lang="en-US" dirty="0"/>
          </a:p>
          <a:p>
            <a:r>
              <a:rPr lang="en-US" dirty="0" smtClean="0"/>
              <a:t>String s2 = </a:t>
            </a:r>
            <a:r>
              <a:rPr lang="en-US" dirty="0" err="1" smtClean="0"/>
              <a:t>String.valueOf</a:t>
            </a:r>
            <a:r>
              <a:rPr lang="en-US" dirty="0" smtClean="0"/>
              <a:t>(i);		//String class</a:t>
            </a:r>
          </a:p>
          <a:p>
            <a:endParaRPr lang="en-US" dirty="0"/>
          </a:p>
          <a:p>
            <a:r>
              <a:rPr lang="en-US" dirty="0" smtClean="0"/>
              <a:t>String s3 = “” + I;				//shortcut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1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Shortcuts for Java and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Importing shortcut</a:t>
            </a:r>
            <a:r>
              <a:rPr lang="en-US" dirty="0" smtClean="0"/>
              <a:t>: instead of importing classes beforehand, write the code first.  After the code is finished, press </a:t>
            </a:r>
            <a:r>
              <a:rPr lang="en-US" i="1" dirty="0" smtClean="0"/>
              <a:t>Ctrl + Shift + O</a:t>
            </a:r>
            <a:r>
              <a:rPr lang="en-US" dirty="0" smtClean="0"/>
              <a:t> and all the unknown types will be imported if they exist.</a:t>
            </a:r>
          </a:p>
          <a:p>
            <a:r>
              <a:rPr lang="en-US" b="1" dirty="0" smtClean="0"/>
              <a:t>Indenting</a:t>
            </a:r>
            <a:r>
              <a:rPr lang="en-US" dirty="0" smtClean="0"/>
              <a:t>: if you have ever had to go back and edit a code to include a while loop, you may have seen how much trouble it is to indent each individual line.  It is much easier to highlight an entire block of code and press </a:t>
            </a:r>
            <a:r>
              <a:rPr lang="en-US" i="1" dirty="0" smtClean="0"/>
              <a:t>Ctrl + I </a:t>
            </a:r>
            <a:r>
              <a:rPr lang="en-US" dirty="0" smtClean="0"/>
              <a:t>to indent everything nicely (note this removes any custom indenting you had done)</a:t>
            </a:r>
          </a:p>
          <a:p>
            <a:r>
              <a:rPr lang="en-US" b="1" dirty="0" smtClean="0"/>
              <a:t>Moving a line</a:t>
            </a:r>
            <a:r>
              <a:rPr lang="en-US" dirty="0" smtClean="0"/>
              <a:t>: while the cursor is on a line, press </a:t>
            </a:r>
            <a:r>
              <a:rPr lang="en-US" i="1" dirty="0" smtClean="0"/>
              <a:t>Alt + up </a:t>
            </a:r>
            <a:r>
              <a:rPr lang="en-US" dirty="0" smtClean="0"/>
              <a:t> or </a:t>
            </a:r>
            <a:r>
              <a:rPr lang="en-US" i="1" dirty="0" smtClean="0"/>
              <a:t>Alt + down</a:t>
            </a:r>
            <a:r>
              <a:rPr lang="en-US" dirty="0" smtClean="0"/>
              <a:t> to move that entire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03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</TotalTime>
  <Words>597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Hints and tips for using Java &amp; Other useful methods </vt:lpstr>
      <vt:lpstr>The Modulo Operation, %</vt:lpstr>
      <vt:lpstr>Comment Markers</vt:lpstr>
      <vt:lpstr>Javadoc Comments</vt:lpstr>
      <vt:lpstr>Some Javadoc Tags</vt:lpstr>
      <vt:lpstr>Changing a String to an Int</vt:lpstr>
      <vt:lpstr>Wrapper Classes and Methods</vt:lpstr>
      <vt:lpstr>From int to String</vt:lpstr>
      <vt:lpstr>Shortcuts for Java and Eclipse</vt:lpstr>
      <vt:lpstr>More shortcuts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Hints and tips for using Java &amp; Other useful methods</dc:title>
  <dc:creator>HS Test Teacher</dc:creator>
  <cp:lastModifiedBy>HS Test Teacher</cp:lastModifiedBy>
  <cp:revision>8</cp:revision>
  <dcterms:created xsi:type="dcterms:W3CDTF">2013-02-27T15:04:01Z</dcterms:created>
  <dcterms:modified xsi:type="dcterms:W3CDTF">2013-02-27T17:03:02Z</dcterms:modified>
</cp:coreProperties>
</file>