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a06aaa59c9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a06aaa59c9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a06aaa59c9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a06aaa59c9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a06aaa59c9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a06aaa59c9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a06aaa59c9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a06aaa59c9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a06aaa59c9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a06aaa59c9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11.png"/><Relationship Id="rId5" Type="http://schemas.openxmlformats.org/officeDocument/2006/relationships/image" Target="../media/image3.png"/><Relationship Id="rId6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USMB Go : pitié pas de procès Nintendo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185075" y="28925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487600"/>
            <a:ext cx="1093002" cy="655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05475" y="3685175"/>
            <a:ext cx="3489826" cy="129122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/>
          <p:nvPr/>
        </p:nvSpPr>
        <p:spPr>
          <a:xfrm>
            <a:off x="8229600" y="4681800"/>
            <a:ext cx="914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2"/>
                </a:solidFill>
              </a:rPr>
              <a:t>1/6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technologies utilisées</a:t>
            </a:r>
            <a:endParaRPr/>
          </a:p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1152475"/>
            <a:ext cx="2543175" cy="7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3613349"/>
            <a:ext cx="955525" cy="95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31549" y="1152475"/>
            <a:ext cx="2658376" cy="1626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118275" y="3255287"/>
            <a:ext cx="1671650" cy="167165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4"/>
          <p:cNvSpPr txBox="1"/>
          <p:nvPr/>
        </p:nvSpPr>
        <p:spPr>
          <a:xfrm>
            <a:off x="8276350" y="4703625"/>
            <a:ext cx="914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2"/>
                </a:solidFill>
              </a:rPr>
              <a:t>2/6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 cas React</a:t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1716474" cy="3529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93975" y="1152501"/>
            <a:ext cx="1716474" cy="352940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5"/>
          <p:cNvSpPr txBox="1"/>
          <p:nvPr/>
        </p:nvSpPr>
        <p:spPr>
          <a:xfrm>
            <a:off x="8306850" y="4681900"/>
            <a:ext cx="914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2"/>
                </a:solidFill>
              </a:rPr>
              <a:t>3/6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 cas Android</a:t>
            </a:r>
            <a:endParaRPr/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1696500" cy="3744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09053" y="1152475"/>
            <a:ext cx="1744475" cy="3744924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6"/>
          <p:cNvSpPr txBox="1"/>
          <p:nvPr/>
        </p:nvSpPr>
        <p:spPr>
          <a:xfrm>
            <a:off x="8028000" y="4703625"/>
            <a:ext cx="1116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2"/>
                </a:solidFill>
              </a:rPr>
              <a:t>4/6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 serveur en Node.js</a:t>
            </a:r>
            <a:endParaRPr/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7250" y="1703375"/>
            <a:ext cx="7229475" cy="2314575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7"/>
          <p:cNvSpPr txBox="1"/>
          <p:nvPr/>
        </p:nvSpPr>
        <p:spPr>
          <a:xfrm>
            <a:off x="8367850" y="4703625"/>
            <a:ext cx="914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2"/>
                </a:solidFill>
              </a:rPr>
              <a:t>5/6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477300" y="2285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3200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Conclusion</a:t>
            </a:r>
            <a:endParaRPr/>
          </a:p>
        </p:txBody>
      </p:sp>
      <p:sp>
        <p:nvSpPr>
          <p:cNvPr id="101" name="Google Shape;101;p18"/>
          <p:cNvSpPr txBox="1"/>
          <p:nvPr>
            <p:ph idx="1" type="body"/>
          </p:nvPr>
        </p:nvSpPr>
        <p:spPr>
          <a:xfrm>
            <a:off x="68175" y="51435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8"/>
          <p:cNvSpPr txBox="1"/>
          <p:nvPr/>
        </p:nvSpPr>
        <p:spPr>
          <a:xfrm>
            <a:off x="8229600" y="4730800"/>
            <a:ext cx="914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2"/>
                </a:solidFill>
              </a:rPr>
              <a:t>6/6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