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53"/>
  </p:notesMasterIdLst>
  <p:handoutMasterIdLst>
    <p:handoutMasterId r:id="rId54"/>
  </p:handoutMasterIdLst>
  <p:sldIdLst>
    <p:sldId id="376" r:id="rId2"/>
    <p:sldId id="380" r:id="rId3"/>
    <p:sldId id="543" r:id="rId4"/>
    <p:sldId id="575" r:id="rId5"/>
    <p:sldId id="561" r:id="rId6"/>
    <p:sldId id="562" r:id="rId7"/>
    <p:sldId id="563" r:id="rId8"/>
    <p:sldId id="564" r:id="rId9"/>
    <p:sldId id="565" r:id="rId10"/>
    <p:sldId id="568" r:id="rId11"/>
    <p:sldId id="569" r:id="rId12"/>
    <p:sldId id="570" r:id="rId13"/>
    <p:sldId id="571" r:id="rId14"/>
    <p:sldId id="572" r:id="rId15"/>
    <p:sldId id="576" r:id="rId16"/>
    <p:sldId id="573" r:id="rId17"/>
    <p:sldId id="574" r:id="rId18"/>
    <p:sldId id="548" r:id="rId19"/>
    <p:sldId id="577" r:id="rId20"/>
    <p:sldId id="520" r:id="rId21"/>
    <p:sldId id="557" r:id="rId22"/>
    <p:sldId id="560" r:id="rId23"/>
    <p:sldId id="558" r:id="rId24"/>
    <p:sldId id="559" r:id="rId25"/>
    <p:sldId id="545" r:id="rId26"/>
    <p:sldId id="546" r:id="rId27"/>
    <p:sldId id="547" r:id="rId28"/>
    <p:sldId id="523" r:id="rId29"/>
    <p:sldId id="525" r:id="rId30"/>
    <p:sldId id="526" r:id="rId31"/>
    <p:sldId id="527" r:id="rId32"/>
    <p:sldId id="529" r:id="rId33"/>
    <p:sldId id="530" r:id="rId34"/>
    <p:sldId id="578" r:id="rId35"/>
    <p:sldId id="531" r:id="rId36"/>
    <p:sldId id="532" r:id="rId37"/>
    <p:sldId id="536" r:id="rId38"/>
    <p:sldId id="537" r:id="rId39"/>
    <p:sldId id="538" r:id="rId40"/>
    <p:sldId id="539" r:id="rId41"/>
    <p:sldId id="540" r:id="rId42"/>
    <p:sldId id="541" r:id="rId43"/>
    <p:sldId id="533" r:id="rId44"/>
    <p:sldId id="549" r:id="rId45"/>
    <p:sldId id="555" r:id="rId46"/>
    <p:sldId id="551" r:id="rId47"/>
    <p:sldId id="552" r:id="rId48"/>
    <p:sldId id="553" r:id="rId49"/>
    <p:sldId id="554" r:id="rId50"/>
    <p:sldId id="556" r:id="rId51"/>
    <p:sldId id="544" r:id="rId52"/>
  </p:sldIdLst>
  <p:sldSz cx="9144000" cy="6858000" type="screen4x3"/>
  <p:notesSz cx="6784975" cy="9856788"/>
  <p:custDataLst>
    <p:tags r:id="rId55"/>
  </p:custDataLst>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userDrawn="1">
          <p15:clr>
            <a:srgbClr val="A4A3A4"/>
          </p15:clr>
        </p15:guide>
        <p15:guide id="2" pos="291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CC00"/>
    <a:srgbClr val="009900"/>
    <a:srgbClr val="800000"/>
    <a:srgbClr val="003300"/>
    <a:srgbClr val="000099"/>
    <a:srgbClr val="CCECFF"/>
    <a:srgbClr val="CCFF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BA6F97-0D10-4F4A-84FE-763B58B654A8}" v="111" dt="2022-11-06T12:10:26.2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134" autoAdjust="0"/>
  </p:normalViewPr>
  <p:slideViewPr>
    <p:cSldViewPr>
      <p:cViewPr varScale="1">
        <p:scale>
          <a:sx n="80" d="100"/>
          <a:sy n="80" d="100"/>
        </p:scale>
        <p:origin x="111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88" y="648"/>
      </p:cViewPr>
      <p:guideLst>
        <p:guide orient="horz" pos="2167"/>
        <p:guide pos="291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i Jia Le Sherlena /CSF" userId="a1d6bed4-da63-4a09-a6ca-8919547ccdb2" providerId="ADAL" clId="{9FBA6F97-0D10-4F4A-84FE-763B58B654A8}"/>
    <pc:docChg chg="undo custSel modSld">
      <pc:chgData name="Ngui Jia Le Sherlena /CSF" userId="a1d6bed4-da63-4a09-a6ca-8919547ccdb2" providerId="ADAL" clId="{9FBA6F97-0D10-4F4A-84FE-763B58B654A8}" dt="2022-11-06T13:39:36.214" v="457" actId="9405"/>
      <pc:docMkLst>
        <pc:docMk/>
      </pc:docMkLst>
      <pc:sldChg chg="addSp delSp modSp mod">
        <pc:chgData name="Ngui Jia Le Sherlena /CSF" userId="a1d6bed4-da63-4a09-a6ca-8919547ccdb2" providerId="ADAL" clId="{9FBA6F97-0D10-4F4A-84FE-763B58B654A8}" dt="2022-11-06T12:10:26.274" v="453"/>
        <pc:sldMkLst>
          <pc:docMk/>
          <pc:sldMk cId="1311526006" sldId="532"/>
        </pc:sldMkLst>
        <pc:grpChg chg="del mod">
          <ac:chgData name="Ngui Jia Le Sherlena /CSF" userId="a1d6bed4-da63-4a09-a6ca-8919547ccdb2" providerId="ADAL" clId="{9FBA6F97-0D10-4F4A-84FE-763B58B654A8}" dt="2022-11-06T12:09:25.769" v="420"/>
          <ac:grpSpMkLst>
            <pc:docMk/>
            <pc:sldMk cId="1311526006" sldId="532"/>
            <ac:grpSpMk id="6" creationId="{1EA8A0D8-0D1E-28DB-10CB-F7716EFEA931}"/>
          </ac:grpSpMkLst>
        </pc:grpChg>
        <pc:grpChg chg="del mod">
          <ac:chgData name="Ngui Jia Le Sherlena /CSF" userId="a1d6bed4-da63-4a09-a6ca-8919547ccdb2" providerId="ADAL" clId="{9FBA6F97-0D10-4F4A-84FE-763B58B654A8}" dt="2022-11-06T12:09:28.813" v="422"/>
          <ac:grpSpMkLst>
            <pc:docMk/>
            <pc:sldMk cId="1311526006" sldId="532"/>
            <ac:grpSpMk id="9" creationId="{869CB375-4707-92C9-0DB3-A6ABB2B8FC4F}"/>
          </ac:grpSpMkLst>
        </pc:grpChg>
        <pc:grpChg chg="del mod">
          <ac:chgData name="Ngui Jia Le Sherlena /CSF" userId="a1d6bed4-da63-4a09-a6ca-8919547ccdb2" providerId="ADAL" clId="{9FBA6F97-0D10-4F4A-84FE-763B58B654A8}" dt="2022-11-06T12:09:30.678" v="424"/>
          <ac:grpSpMkLst>
            <pc:docMk/>
            <pc:sldMk cId="1311526006" sldId="532"/>
            <ac:grpSpMk id="11" creationId="{11BDF3E1-D76E-98D8-0A3B-E6E3A04FE46F}"/>
          </ac:grpSpMkLst>
        </pc:grpChg>
        <pc:grpChg chg="del mod">
          <ac:chgData name="Ngui Jia Le Sherlena /CSF" userId="a1d6bed4-da63-4a09-a6ca-8919547ccdb2" providerId="ADAL" clId="{9FBA6F97-0D10-4F4A-84FE-763B58B654A8}" dt="2022-11-06T12:09:32.466" v="426"/>
          <ac:grpSpMkLst>
            <pc:docMk/>
            <pc:sldMk cId="1311526006" sldId="532"/>
            <ac:grpSpMk id="13" creationId="{E3A6AB0C-F1E9-9102-D0BA-9FC76F5DBDDC}"/>
          </ac:grpSpMkLst>
        </pc:grpChg>
        <pc:grpChg chg="del mod">
          <ac:chgData name="Ngui Jia Le Sherlena /CSF" userId="a1d6bed4-da63-4a09-a6ca-8919547ccdb2" providerId="ADAL" clId="{9FBA6F97-0D10-4F4A-84FE-763B58B654A8}" dt="2022-11-06T12:09:36.918" v="429"/>
          <ac:grpSpMkLst>
            <pc:docMk/>
            <pc:sldMk cId="1311526006" sldId="532"/>
            <ac:grpSpMk id="15" creationId="{02762B44-4096-EE70-C235-84F6F4DD9B86}"/>
          </ac:grpSpMkLst>
        </pc:grpChg>
        <pc:grpChg chg="del mod">
          <ac:chgData name="Ngui Jia Le Sherlena /CSF" userId="a1d6bed4-da63-4a09-a6ca-8919547ccdb2" providerId="ADAL" clId="{9FBA6F97-0D10-4F4A-84FE-763B58B654A8}" dt="2022-11-06T12:09:40.489" v="432"/>
          <ac:grpSpMkLst>
            <pc:docMk/>
            <pc:sldMk cId="1311526006" sldId="532"/>
            <ac:grpSpMk id="18" creationId="{401AFF08-274B-9CCC-5AC6-1212FB0DC09F}"/>
          </ac:grpSpMkLst>
        </pc:grpChg>
        <pc:grpChg chg="del mod">
          <ac:chgData name="Ngui Jia Le Sherlena /CSF" userId="a1d6bed4-da63-4a09-a6ca-8919547ccdb2" providerId="ADAL" clId="{9FBA6F97-0D10-4F4A-84FE-763B58B654A8}" dt="2022-11-06T12:09:48.522" v="442"/>
          <ac:grpSpMkLst>
            <pc:docMk/>
            <pc:sldMk cId="1311526006" sldId="532"/>
            <ac:grpSpMk id="21" creationId="{2DFFC9BE-71FE-77A7-3641-B3C8ED19149B}"/>
          </ac:grpSpMkLst>
        </pc:grpChg>
        <pc:grpChg chg="del mod">
          <ac:chgData name="Ngui Jia Le Sherlena /CSF" userId="a1d6bed4-da63-4a09-a6ca-8919547ccdb2" providerId="ADAL" clId="{9FBA6F97-0D10-4F4A-84FE-763B58B654A8}" dt="2022-11-06T12:10:04.678" v="449"/>
          <ac:grpSpMkLst>
            <pc:docMk/>
            <pc:sldMk cId="1311526006" sldId="532"/>
            <ac:grpSpMk id="25" creationId="{D73C0537-C3C3-3089-D7A6-A70DE45251E4}"/>
          </ac:grpSpMkLst>
        </pc:grpChg>
        <pc:grpChg chg="del mod">
          <ac:chgData name="Ngui Jia Le Sherlena /CSF" userId="a1d6bed4-da63-4a09-a6ca-8919547ccdb2" providerId="ADAL" clId="{9FBA6F97-0D10-4F4A-84FE-763B58B654A8}" dt="2022-11-06T12:10:25.977" v="452"/>
          <ac:grpSpMkLst>
            <pc:docMk/>
            <pc:sldMk cId="1311526006" sldId="532"/>
            <ac:grpSpMk id="27" creationId="{32179D4E-0144-0656-D3E6-404EB2500415}"/>
          </ac:grpSpMkLst>
        </pc:grpChg>
        <pc:inkChg chg="add del mod">
          <ac:chgData name="Ngui Jia Le Sherlena /CSF" userId="a1d6bed4-da63-4a09-a6ca-8919547ccdb2" providerId="ADAL" clId="{9FBA6F97-0D10-4F4A-84FE-763B58B654A8}" dt="2022-11-06T12:09:48.522" v="438"/>
          <ac:inkMkLst>
            <pc:docMk/>
            <pc:sldMk cId="1311526006" sldId="532"/>
            <ac:inkMk id="4" creationId="{8FE2E08E-861D-EE83-E4C1-8E0D6BA61561}"/>
          </ac:inkMkLst>
        </pc:inkChg>
        <pc:inkChg chg="add del mod">
          <ac:chgData name="Ngui Jia Le Sherlena /CSF" userId="a1d6bed4-da63-4a09-a6ca-8919547ccdb2" providerId="ADAL" clId="{9FBA6F97-0D10-4F4A-84FE-763B58B654A8}" dt="2022-11-06T12:09:48.522" v="437"/>
          <ac:inkMkLst>
            <pc:docMk/>
            <pc:sldMk cId="1311526006" sldId="532"/>
            <ac:inkMk id="5" creationId="{862A4F42-ABA4-7052-651E-802DF84AF810}"/>
          </ac:inkMkLst>
        </pc:inkChg>
        <pc:inkChg chg="add del mod">
          <ac:chgData name="Ngui Jia Le Sherlena /CSF" userId="a1d6bed4-da63-4a09-a6ca-8919547ccdb2" providerId="ADAL" clId="{9FBA6F97-0D10-4F4A-84FE-763B58B654A8}" dt="2022-11-06T12:09:48.522" v="436"/>
          <ac:inkMkLst>
            <pc:docMk/>
            <pc:sldMk cId="1311526006" sldId="532"/>
            <ac:inkMk id="7" creationId="{9790946C-CD1F-1B36-8F5C-657F12EF54B3}"/>
          </ac:inkMkLst>
        </pc:inkChg>
        <pc:inkChg chg="add del mod">
          <ac:chgData name="Ngui Jia Le Sherlena /CSF" userId="a1d6bed4-da63-4a09-a6ca-8919547ccdb2" providerId="ADAL" clId="{9FBA6F97-0D10-4F4A-84FE-763B58B654A8}" dt="2022-11-06T12:09:48.522" v="442"/>
          <ac:inkMkLst>
            <pc:docMk/>
            <pc:sldMk cId="1311526006" sldId="532"/>
            <ac:inkMk id="8" creationId="{27700DAE-CB80-9CFE-FF53-08EA52639E05}"/>
          </ac:inkMkLst>
        </pc:inkChg>
        <pc:inkChg chg="add del mod">
          <ac:chgData name="Ngui Jia Le Sherlena /CSF" userId="a1d6bed4-da63-4a09-a6ca-8919547ccdb2" providerId="ADAL" clId="{9FBA6F97-0D10-4F4A-84FE-763B58B654A8}" dt="2022-11-06T12:09:48.522" v="435"/>
          <ac:inkMkLst>
            <pc:docMk/>
            <pc:sldMk cId="1311526006" sldId="532"/>
            <ac:inkMk id="10" creationId="{0A36AA90-07DF-8F3C-E447-D099E5EE6DFA}"/>
          </ac:inkMkLst>
        </pc:inkChg>
        <pc:inkChg chg="add del mod">
          <ac:chgData name="Ngui Jia Le Sherlena /CSF" userId="a1d6bed4-da63-4a09-a6ca-8919547ccdb2" providerId="ADAL" clId="{9FBA6F97-0D10-4F4A-84FE-763B58B654A8}" dt="2022-11-06T12:09:48.522" v="433"/>
          <ac:inkMkLst>
            <pc:docMk/>
            <pc:sldMk cId="1311526006" sldId="532"/>
            <ac:inkMk id="12" creationId="{28E1B6C8-9AE4-7D6E-45AD-9E2C1BCC1BDA}"/>
          </ac:inkMkLst>
        </pc:inkChg>
        <pc:inkChg chg="add del mod">
          <ac:chgData name="Ngui Jia Le Sherlena /CSF" userId="a1d6bed4-da63-4a09-a6ca-8919547ccdb2" providerId="ADAL" clId="{9FBA6F97-0D10-4F4A-84FE-763B58B654A8}" dt="2022-11-06T12:09:48.522" v="441"/>
          <ac:inkMkLst>
            <pc:docMk/>
            <pc:sldMk cId="1311526006" sldId="532"/>
            <ac:inkMk id="14" creationId="{FEB0977B-94D1-4405-9A2E-7F6DFEF10C9E}"/>
          </ac:inkMkLst>
        </pc:inkChg>
        <pc:inkChg chg="add del mod">
          <ac:chgData name="Ngui Jia Le Sherlena /CSF" userId="a1d6bed4-da63-4a09-a6ca-8919547ccdb2" providerId="ADAL" clId="{9FBA6F97-0D10-4F4A-84FE-763B58B654A8}" dt="2022-11-06T12:09:48.522" v="434"/>
          <ac:inkMkLst>
            <pc:docMk/>
            <pc:sldMk cId="1311526006" sldId="532"/>
            <ac:inkMk id="16" creationId="{E8D9DFB5-8262-582F-1B04-48AE8BBA4640}"/>
          </ac:inkMkLst>
        </pc:inkChg>
        <pc:inkChg chg="add del mod">
          <ac:chgData name="Ngui Jia Le Sherlena /CSF" userId="a1d6bed4-da63-4a09-a6ca-8919547ccdb2" providerId="ADAL" clId="{9FBA6F97-0D10-4F4A-84FE-763B58B654A8}" dt="2022-11-06T12:09:48.522" v="439"/>
          <ac:inkMkLst>
            <pc:docMk/>
            <pc:sldMk cId="1311526006" sldId="532"/>
            <ac:inkMk id="17" creationId="{B9597D25-81AE-8263-3441-A1617D8A6C77}"/>
          </ac:inkMkLst>
        </pc:inkChg>
        <pc:inkChg chg="add del mod">
          <ac:chgData name="Ngui Jia Le Sherlena /CSF" userId="a1d6bed4-da63-4a09-a6ca-8919547ccdb2" providerId="ADAL" clId="{9FBA6F97-0D10-4F4A-84FE-763B58B654A8}" dt="2022-11-06T12:09:48.522" v="443"/>
          <ac:inkMkLst>
            <pc:docMk/>
            <pc:sldMk cId="1311526006" sldId="532"/>
            <ac:inkMk id="19" creationId="{75B9CE19-1422-A645-9C01-7642B3A4ACCC}"/>
          </ac:inkMkLst>
        </pc:inkChg>
        <pc:inkChg chg="add del mod">
          <ac:chgData name="Ngui Jia Le Sherlena /CSF" userId="a1d6bed4-da63-4a09-a6ca-8919547ccdb2" providerId="ADAL" clId="{9FBA6F97-0D10-4F4A-84FE-763B58B654A8}" dt="2022-11-06T12:09:48.522" v="440"/>
          <ac:inkMkLst>
            <pc:docMk/>
            <pc:sldMk cId="1311526006" sldId="532"/>
            <ac:inkMk id="20" creationId="{A9110EF5-94B0-5C39-A110-E6D81A3FFDAC}"/>
          </ac:inkMkLst>
        </pc:inkChg>
        <pc:inkChg chg="add del mod">
          <ac:chgData name="Ngui Jia Le Sherlena /CSF" userId="a1d6bed4-da63-4a09-a6ca-8919547ccdb2" providerId="ADAL" clId="{9FBA6F97-0D10-4F4A-84FE-763B58B654A8}" dt="2022-11-06T12:10:11.199" v="450"/>
          <ac:inkMkLst>
            <pc:docMk/>
            <pc:sldMk cId="1311526006" sldId="532"/>
            <ac:inkMk id="22" creationId="{E115FE97-6ED7-8D97-A655-FF334BD23C37}"/>
          </ac:inkMkLst>
        </pc:inkChg>
        <pc:inkChg chg="add del mod">
          <ac:chgData name="Ngui Jia Le Sherlena /CSF" userId="a1d6bed4-da63-4a09-a6ca-8919547ccdb2" providerId="ADAL" clId="{9FBA6F97-0D10-4F4A-84FE-763B58B654A8}" dt="2022-11-06T12:10:25.961" v="451"/>
          <ac:inkMkLst>
            <pc:docMk/>
            <pc:sldMk cId="1311526006" sldId="532"/>
            <ac:inkMk id="23" creationId="{FA1C21EA-CC5B-9144-CE01-49661550CD6C}"/>
          </ac:inkMkLst>
        </pc:inkChg>
        <pc:inkChg chg="add del mod">
          <ac:chgData name="Ngui Jia Le Sherlena /CSF" userId="a1d6bed4-da63-4a09-a6ca-8919547ccdb2" providerId="ADAL" clId="{9FBA6F97-0D10-4F4A-84FE-763B58B654A8}" dt="2022-11-06T12:10:25.977" v="452"/>
          <ac:inkMkLst>
            <pc:docMk/>
            <pc:sldMk cId="1311526006" sldId="532"/>
            <ac:inkMk id="24" creationId="{4123C2F1-163C-8B7E-5068-CD0CAF694107}"/>
          </ac:inkMkLst>
        </pc:inkChg>
        <pc:inkChg chg="add del mod">
          <ac:chgData name="Ngui Jia Le Sherlena /CSF" userId="a1d6bed4-da63-4a09-a6ca-8919547ccdb2" providerId="ADAL" clId="{9FBA6F97-0D10-4F4A-84FE-763B58B654A8}" dt="2022-11-06T12:10:26.274" v="453"/>
          <ac:inkMkLst>
            <pc:docMk/>
            <pc:sldMk cId="1311526006" sldId="532"/>
            <ac:inkMk id="26" creationId="{C9A7EAC1-7AE4-B1DB-380A-287B6FE5372B}"/>
          </ac:inkMkLst>
        </pc:inkChg>
      </pc:sldChg>
      <pc:sldChg chg="modSp mod">
        <pc:chgData name="Ngui Jia Le Sherlena /CSF" userId="a1d6bed4-da63-4a09-a6ca-8919547ccdb2" providerId="ADAL" clId="{9FBA6F97-0D10-4F4A-84FE-763B58B654A8}" dt="2022-10-31T04:14:08.411" v="367" actId="13926"/>
        <pc:sldMkLst>
          <pc:docMk/>
          <pc:sldMk cId="3299761136" sldId="537"/>
        </pc:sldMkLst>
        <pc:spChg chg="mod">
          <ac:chgData name="Ngui Jia Le Sherlena /CSF" userId="a1d6bed4-da63-4a09-a6ca-8919547ccdb2" providerId="ADAL" clId="{9FBA6F97-0D10-4F4A-84FE-763B58B654A8}" dt="2022-10-31T04:14:08.411" v="367" actId="13926"/>
          <ac:spMkLst>
            <pc:docMk/>
            <pc:sldMk cId="3299761136" sldId="537"/>
            <ac:spMk id="3" creationId="{00000000-0000-0000-0000-000000000000}"/>
          </ac:spMkLst>
        </pc:spChg>
      </pc:sldChg>
      <pc:sldChg chg="modNotesTx">
        <pc:chgData name="Ngui Jia Le Sherlena /CSF" userId="a1d6bed4-da63-4a09-a6ca-8919547ccdb2" providerId="ADAL" clId="{9FBA6F97-0D10-4F4A-84FE-763B58B654A8}" dt="2022-10-31T03:58:57.910" v="364" actId="20577"/>
        <pc:sldMkLst>
          <pc:docMk/>
          <pc:sldMk cId="1564956111" sldId="559"/>
        </pc:sldMkLst>
      </pc:sldChg>
      <pc:sldChg chg="addSp delSp modSp mod">
        <pc:chgData name="Ngui Jia Le Sherlena /CSF" userId="a1d6bed4-da63-4a09-a6ca-8919547ccdb2" providerId="ADAL" clId="{9FBA6F97-0D10-4F4A-84FE-763B58B654A8}" dt="2022-11-06T11:36:12.556" v="407"/>
        <pc:sldMkLst>
          <pc:docMk/>
          <pc:sldMk cId="2991611919" sldId="562"/>
        </pc:sldMkLst>
        <pc:grpChg chg="del mod">
          <ac:chgData name="Ngui Jia Le Sherlena /CSF" userId="a1d6bed4-da63-4a09-a6ca-8919547ccdb2" providerId="ADAL" clId="{9FBA6F97-0D10-4F4A-84FE-763B58B654A8}" dt="2022-11-06T11:35:54.301" v="376"/>
          <ac:grpSpMkLst>
            <pc:docMk/>
            <pc:sldMk cId="2991611919" sldId="562"/>
            <ac:grpSpMk id="8" creationId="{D0440778-0680-A238-CD7A-D8737EE7A18D}"/>
          </ac:grpSpMkLst>
        </pc:grpChg>
        <pc:grpChg chg="del mod">
          <ac:chgData name="Ngui Jia Le Sherlena /CSF" userId="a1d6bed4-da63-4a09-a6ca-8919547ccdb2" providerId="ADAL" clId="{9FBA6F97-0D10-4F4A-84FE-763B58B654A8}" dt="2022-11-06T11:36:12.556" v="406"/>
          <ac:grpSpMkLst>
            <pc:docMk/>
            <pc:sldMk cId="2991611919" sldId="562"/>
            <ac:grpSpMk id="12" creationId="{06DA2E48-00E0-CFE5-83D5-8E58DA0CE154}"/>
          </ac:grpSpMkLst>
        </pc:grpChg>
        <pc:grpChg chg="del mod">
          <ac:chgData name="Ngui Jia Le Sherlena /CSF" userId="a1d6bed4-da63-4a09-a6ca-8919547ccdb2" providerId="ADAL" clId="{9FBA6F97-0D10-4F4A-84FE-763B58B654A8}" dt="2022-11-06T11:36:05.914" v="389"/>
          <ac:grpSpMkLst>
            <pc:docMk/>
            <pc:sldMk cId="2991611919" sldId="562"/>
            <ac:grpSpMk id="16" creationId="{A7D8FD33-CEE9-476D-98C4-5045462CD901}"/>
          </ac:grpSpMkLst>
        </pc:grpChg>
        <pc:grpChg chg="del mod">
          <ac:chgData name="Ngui Jia Le Sherlena /CSF" userId="a1d6bed4-da63-4a09-a6ca-8919547ccdb2" providerId="ADAL" clId="{9FBA6F97-0D10-4F4A-84FE-763B58B654A8}" dt="2022-11-06T11:36:12.556" v="404"/>
          <ac:grpSpMkLst>
            <pc:docMk/>
            <pc:sldMk cId="2991611919" sldId="562"/>
            <ac:grpSpMk id="25" creationId="{33703CC1-6293-722F-91E8-59852238DB26}"/>
          </ac:grpSpMkLst>
        </pc:grpChg>
        <pc:inkChg chg="add del mod">
          <ac:chgData name="Ngui Jia Le Sherlena /CSF" userId="a1d6bed4-da63-4a09-a6ca-8919547ccdb2" providerId="ADAL" clId="{9FBA6F97-0D10-4F4A-84FE-763B58B654A8}" dt="2022-11-06T11:36:12.556" v="407"/>
          <ac:inkMkLst>
            <pc:docMk/>
            <pc:sldMk cId="2991611919" sldId="562"/>
            <ac:inkMk id="4" creationId="{52DB7620-6A5F-021C-E875-34AA42E28243}"/>
          </ac:inkMkLst>
        </pc:inkChg>
        <pc:inkChg chg="add del mod">
          <ac:chgData name="Ngui Jia Le Sherlena /CSF" userId="a1d6bed4-da63-4a09-a6ca-8919547ccdb2" providerId="ADAL" clId="{9FBA6F97-0D10-4F4A-84FE-763B58B654A8}" dt="2022-11-06T11:36:12.556" v="396"/>
          <ac:inkMkLst>
            <pc:docMk/>
            <pc:sldMk cId="2991611919" sldId="562"/>
            <ac:inkMk id="5" creationId="{36A81CE6-B99C-EEA3-C811-CEB7AF409AB8}"/>
          </ac:inkMkLst>
        </pc:inkChg>
        <pc:inkChg chg="add del mod">
          <ac:chgData name="Ngui Jia Le Sherlena /CSF" userId="a1d6bed4-da63-4a09-a6ca-8919547ccdb2" providerId="ADAL" clId="{9FBA6F97-0D10-4F4A-84FE-763B58B654A8}" dt="2022-11-06T11:36:12.556" v="406"/>
          <ac:inkMkLst>
            <pc:docMk/>
            <pc:sldMk cId="2991611919" sldId="562"/>
            <ac:inkMk id="6" creationId="{57391363-F80F-59C1-D024-1AE07B698735}"/>
          </ac:inkMkLst>
        </pc:inkChg>
        <pc:inkChg chg="add del mod">
          <ac:chgData name="Ngui Jia Le Sherlena /CSF" userId="a1d6bed4-da63-4a09-a6ca-8919547ccdb2" providerId="ADAL" clId="{9FBA6F97-0D10-4F4A-84FE-763B58B654A8}" dt="2022-11-06T11:36:12.556" v="390"/>
          <ac:inkMkLst>
            <pc:docMk/>
            <pc:sldMk cId="2991611919" sldId="562"/>
            <ac:inkMk id="7" creationId="{A40E098D-EF3C-17EF-17AE-87074531B6BB}"/>
          </ac:inkMkLst>
        </pc:inkChg>
        <pc:inkChg chg="add del mod">
          <ac:chgData name="Ngui Jia Le Sherlena /CSF" userId="a1d6bed4-da63-4a09-a6ca-8919547ccdb2" providerId="ADAL" clId="{9FBA6F97-0D10-4F4A-84FE-763B58B654A8}" dt="2022-11-06T11:36:12.556" v="399"/>
          <ac:inkMkLst>
            <pc:docMk/>
            <pc:sldMk cId="2991611919" sldId="562"/>
            <ac:inkMk id="9" creationId="{D65E53D0-AB97-9C20-C78A-53E938DFDE66}"/>
          </ac:inkMkLst>
        </pc:inkChg>
        <pc:inkChg chg="add del mod">
          <ac:chgData name="Ngui Jia Le Sherlena /CSF" userId="a1d6bed4-da63-4a09-a6ca-8919547ccdb2" providerId="ADAL" clId="{9FBA6F97-0D10-4F4A-84FE-763B58B654A8}" dt="2022-11-06T11:36:12.556" v="394"/>
          <ac:inkMkLst>
            <pc:docMk/>
            <pc:sldMk cId="2991611919" sldId="562"/>
            <ac:inkMk id="10" creationId="{27501D6A-3EC1-A59D-A296-967B2A2C234C}"/>
          </ac:inkMkLst>
        </pc:inkChg>
        <pc:inkChg chg="add del mod">
          <ac:chgData name="Ngui Jia Le Sherlena /CSF" userId="a1d6bed4-da63-4a09-a6ca-8919547ccdb2" providerId="ADAL" clId="{9FBA6F97-0D10-4F4A-84FE-763B58B654A8}" dt="2022-11-06T11:36:12.556" v="402"/>
          <ac:inkMkLst>
            <pc:docMk/>
            <pc:sldMk cId="2991611919" sldId="562"/>
            <ac:inkMk id="11" creationId="{C5901D04-009F-4E82-C2EC-8C023C456C1F}"/>
          </ac:inkMkLst>
        </pc:inkChg>
        <pc:inkChg chg="add del mod">
          <ac:chgData name="Ngui Jia Le Sherlena /CSF" userId="a1d6bed4-da63-4a09-a6ca-8919547ccdb2" providerId="ADAL" clId="{9FBA6F97-0D10-4F4A-84FE-763B58B654A8}" dt="2022-11-06T11:36:12.556" v="391"/>
          <ac:inkMkLst>
            <pc:docMk/>
            <pc:sldMk cId="2991611919" sldId="562"/>
            <ac:inkMk id="13" creationId="{4E8B830B-E809-3DC0-E7D0-AF5AEB5D1A96}"/>
          </ac:inkMkLst>
        </pc:inkChg>
        <pc:inkChg chg="add del mod">
          <ac:chgData name="Ngui Jia Le Sherlena /CSF" userId="a1d6bed4-da63-4a09-a6ca-8919547ccdb2" providerId="ADAL" clId="{9FBA6F97-0D10-4F4A-84FE-763B58B654A8}" dt="2022-11-06T11:36:12.556" v="405"/>
          <ac:inkMkLst>
            <pc:docMk/>
            <pc:sldMk cId="2991611919" sldId="562"/>
            <ac:inkMk id="14" creationId="{CC7F1141-42D3-E894-DD3A-A4FFFC6261A2}"/>
          </ac:inkMkLst>
        </pc:inkChg>
        <pc:inkChg chg="add del mod">
          <ac:chgData name="Ngui Jia Le Sherlena /CSF" userId="a1d6bed4-da63-4a09-a6ca-8919547ccdb2" providerId="ADAL" clId="{9FBA6F97-0D10-4F4A-84FE-763B58B654A8}" dt="2022-11-06T11:36:12.556" v="403"/>
          <ac:inkMkLst>
            <pc:docMk/>
            <pc:sldMk cId="2991611919" sldId="562"/>
            <ac:inkMk id="15" creationId="{3FE6E128-C8B9-53D0-B09B-5C12347782FF}"/>
          </ac:inkMkLst>
        </pc:inkChg>
        <pc:inkChg chg="add del mod">
          <ac:chgData name="Ngui Jia Le Sherlena /CSF" userId="a1d6bed4-da63-4a09-a6ca-8919547ccdb2" providerId="ADAL" clId="{9FBA6F97-0D10-4F4A-84FE-763B58B654A8}" dt="2022-11-06T11:36:12.556" v="400"/>
          <ac:inkMkLst>
            <pc:docMk/>
            <pc:sldMk cId="2991611919" sldId="562"/>
            <ac:inkMk id="17" creationId="{C4124888-02D1-B7EF-B9CC-C945BC760015}"/>
          </ac:inkMkLst>
        </pc:inkChg>
        <pc:inkChg chg="add del mod">
          <ac:chgData name="Ngui Jia Le Sherlena /CSF" userId="a1d6bed4-da63-4a09-a6ca-8919547ccdb2" providerId="ADAL" clId="{9FBA6F97-0D10-4F4A-84FE-763B58B654A8}" dt="2022-11-06T11:36:12.556" v="395"/>
          <ac:inkMkLst>
            <pc:docMk/>
            <pc:sldMk cId="2991611919" sldId="562"/>
            <ac:inkMk id="18" creationId="{0A82539F-F171-35AF-F930-5431127A28D6}"/>
          </ac:inkMkLst>
        </pc:inkChg>
        <pc:inkChg chg="add del mod">
          <ac:chgData name="Ngui Jia Le Sherlena /CSF" userId="a1d6bed4-da63-4a09-a6ca-8919547ccdb2" providerId="ADAL" clId="{9FBA6F97-0D10-4F4A-84FE-763B58B654A8}" dt="2022-11-06T11:36:12.556" v="393"/>
          <ac:inkMkLst>
            <pc:docMk/>
            <pc:sldMk cId="2991611919" sldId="562"/>
            <ac:inkMk id="19" creationId="{16E4AF0A-A290-DA8E-DF0B-17966A1934BB}"/>
          </ac:inkMkLst>
        </pc:inkChg>
        <pc:inkChg chg="add del mod">
          <ac:chgData name="Ngui Jia Le Sherlena /CSF" userId="a1d6bed4-da63-4a09-a6ca-8919547ccdb2" providerId="ADAL" clId="{9FBA6F97-0D10-4F4A-84FE-763B58B654A8}" dt="2022-11-06T11:36:12.556" v="397"/>
          <ac:inkMkLst>
            <pc:docMk/>
            <pc:sldMk cId="2991611919" sldId="562"/>
            <ac:inkMk id="20" creationId="{45FC1878-38CB-B419-1514-BECD3F1336D1}"/>
          </ac:inkMkLst>
        </pc:inkChg>
        <pc:inkChg chg="add del mod">
          <ac:chgData name="Ngui Jia Le Sherlena /CSF" userId="a1d6bed4-da63-4a09-a6ca-8919547ccdb2" providerId="ADAL" clId="{9FBA6F97-0D10-4F4A-84FE-763B58B654A8}" dt="2022-11-06T11:36:12.556" v="398"/>
          <ac:inkMkLst>
            <pc:docMk/>
            <pc:sldMk cId="2991611919" sldId="562"/>
            <ac:inkMk id="21" creationId="{864F343B-1A4F-525D-5158-CFE48BB54649}"/>
          </ac:inkMkLst>
        </pc:inkChg>
        <pc:inkChg chg="add del mod">
          <ac:chgData name="Ngui Jia Le Sherlena /CSF" userId="a1d6bed4-da63-4a09-a6ca-8919547ccdb2" providerId="ADAL" clId="{9FBA6F97-0D10-4F4A-84FE-763B58B654A8}" dt="2022-11-06T11:36:12.556" v="392"/>
          <ac:inkMkLst>
            <pc:docMk/>
            <pc:sldMk cId="2991611919" sldId="562"/>
            <ac:inkMk id="22" creationId="{2EA257A9-9AF0-EDE7-08B1-40497D85949D}"/>
          </ac:inkMkLst>
        </pc:inkChg>
        <pc:inkChg chg="add del mod">
          <ac:chgData name="Ngui Jia Le Sherlena /CSF" userId="a1d6bed4-da63-4a09-a6ca-8919547ccdb2" providerId="ADAL" clId="{9FBA6F97-0D10-4F4A-84FE-763B58B654A8}" dt="2022-11-06T11:36:12.556" v="404"/>
          <ac:inkMkLst>
            <pc:docMk/>
            <pc:sldMk cId="2991611919" sldId="562"/>
            <ac:inkMk id="23" creationId="{71DE8D04-7EFE-5930-D014-25D0E16780E2}"/>
          </ac:inkMkLst>
        </pc:inkChg>
        <pc:inkChg chg="add del mod">
          <ac:chgData name="Ngui Jia Le Sherlena /CSF" userId="a1d6bed4-da63-4a09-a6ca-8919547ccdb2" providerId="ADAL" clId="{9FBA6F97-0D10-4F4A-84FE-763B58B654A8}" dt="2022-11-06T11:36:12.556" v="401"/>
          <ac:inkMkLst>
            <pc:docMk/>
            <pc:sldMk cId="2991611919" sldId="562"/>
            <ac:inkMk id="24" creationId="{DF3243D7-758B-20DD-2908-6D1AEF9E0024}"/>
          </ac:inkMkLst>
        </pc:inkChg>
      </pc:sldChg>
      <pc:sldChg chg="addSp modSp mod">
        <pc:chgData name="Ngui Jia Le Sherlena /CSF" userId="a1d6bed4-da63-4a09-a6ca-8919547ccdb2" providerId="ADAL" clId="{9FBA6F97-0D10-4F4A-84FE-763B58B654A8}" dt="2022-11-06T11:40:50.259" v="414"/>
        <pc:sldMkLst>
          <pc:docMk/>
          <pc:sldMk cId="4123894246" sldId="570"/>
        </pc:sldMkLst>
        <pc:grpChg chg="mod">
          <ac:chgData name="Ngui Jia Le Sherlena /CSF" userId="a1d6bed4-da63-4a09-a6ca-8919547ccdb2" providerId="ADAL" clId="{9FBA6F97-0D10-4F4A-84FE-763B58B654A8}" dt="2022-11-06T11:40:50.259" v="414"/>
          <ac:grpSpMkLst>
            <pc:docMk/>
            <pc:sldMk cId="4123894246" sldId="570"/>
            <ac:grpSpMk id="11" creationId="{714D10B0-2DC1-6B62-91BB-8A377C946FE7}"/>
          </ac:grpSpMkLst>
        </pc:grpChg>
        <pc:inkChg chg="add">
          <ac:chgData name="Ngui Jia Le Sherlena /CSF" userId="a1d6bed4-da63-4a09-a6ca-8919547ccdb2" providerId="ADAL" clId="{9FBA6F97-0D10-4F4A-84FE-763B58B654A8}" dt="2022-11-06T11:40:34.273" v="408" actId="9405"/>
          <ac:inkMkLst>
            <pc:docMk/>
            <pc:sldMk cId="4123894246" sldId="570"/>
            <ac:inkMk id="4" creationId="{106E396C-8289-9CC7-F70C-51A8FE1BDCC5}"/>
          </ac:inkMkLst>
        </pc:inkChg>
        <pc:inkChg chg="add mod">
          <ac:chgData name="Ngui Jia Le Sherlena /CSF" userId="a1d6bed4-da63-4a09-a6ca-8919547ccdb2" providerId="ADAL" clId="{9FBA6F97-0D10-4F4A-84FE-763B58B654A8}" dt="2022-11-06T11:40:50.259" v="414"/>
          <ac:inkMkLst>
            <pc:docMk/>
            <pc:sldMk cId="4123894246" sldId="570"/>
            <ac:inkMk id="6" creationId="{117BD8AE-5C53-769C-D1AF-D8BACD301E93}"/>
          </ac:inkMkLst>
        </pc:inkChg>
        <pc:inkChg chg="add mod">
          <ac:chgData name="Ngui Jia Le Sherlena /CSF" userId="a1d6bed4-da63-4a09-a6ca-8919547ccdb2" providerId="ADAL" clId="{9FBA6F97-0D10-4F4A-84FE-763B58B654A8}" dt="2022-11-06T11:40:50.259" v="414"/>
          <ac:inkMkLst>
            <pc:docMk/>
            <pc:sldMk cId="4123894246" sldId="570"/>
            <ac:inkMk id="7" creationId="{68241FD0-0B3F-3204-2A85-E75D5E491B4D}"/>
          </ac:inkMkLst>
        </pc:inkChg>
        <pc:inkChg chg="add mod">
          <ac:chgData name="Ngui Jia Le Sherlena /CSF" userId="a1d6bed4-da63-4a09-a6ca-8919547ccdb2" providerId="ADAL" clId="{9FBA6F97-0D10-4F4A-84FE-763B58B654A8}" dt="2022-11-06T11:40:50.259" v="414"/>
          <ac:inkMkLst>
            <pc:docMk/>
            <pc:sldMk cId="4123894246" sldId="570"/>
            <ac:inkMk id="8" creationId="{9C64290D-B390-5EFC-7CA3-AB87465C0C9C}"/>
          </ac:inkMkLst>
        </pc:inkChg>
        <pc:inkChg chg="add mod">
          <ac:chgData name="Ngui Jia Le Sherlena /CSF" userId="a1d6bed4-da63-4a09-a6ca-8919547ccdb2" providerId="ADAL" clId="{9FBA6F97-0D10-4F4A-84FE-763B58B654A8}" dt="2022-11-06T11:40:50.259" v="414"/>
          <ac:inkMkLst>
            <pc:docMk/>
            <pc:sldMk cId="4123894246" sldId="570"/>
            <ac:inkMk id="9" creationId="{3B740ECD-807D-D131-3B8A-4F15F05FDAB2}"/>
          </ac:inkMkLst>
        </pc:inkChg>
        <pc:inkChg chg="add mod">
          <ac:chgData name="Ngui Jia Le Sherlena /CSF" userId="a1d6bed4-da63-4a09-a6ca-8919547ccdb2" providerId="ADAL" clId="{9FBA6F97-0D10-4F4A-84FE-763B58B654A8}" dt="2022-11-06T11:40:50.259" v="414"/>
          <ac:inkMkLst>
            <pc:docMk/>
            <pc:sldMk cId="4123894246" sldId="570"/>
            <ac:inkMk id="10" creationId="{A102D337-0EB7-2A50-FA40-1C6217BF7DC7}"/>
          </ac:inkMkLst>
        </pc:inkChg>
      </pc:sldChg>
      <pc:sldChg chg="addSp delSp modSp mod">
        <pc:chgData name="Ngui Jia Le Sherlena /CSF" userId="a1d6bed4-da63-4a09-a6ca-8919547ccdb2" providerId="ADAL" clId="{9FBA6F97-0D10-4F4A-84FE-763B58B654A8}" dt="2022-11-06T13:39:36.214" v="457" actId="9405"/>
        <pc:sldMkLst>
          <pc:docMk/>
          <pc:sldMk cId="144713636" sldId="576"/>
        </pc:sldMkLst>
        <pc:grpChg chg="del mod">
          <ac:chgData name="Ngui Jia Le Sherlena /CSF" userId="a1d6bed4-da63-4a09-a6ca-8919547ccdb2" providerId="ADAL" clId="{9FBA6F97-0D10-4F4A-84FE-763B58B654A8}" dt="2022-10-31T03:25:49.597" v="6"/>
          <ac:grpSpMkLst>
            <pc:docMk/>
            <pc:sldMk cId="144713636" sldId="576"/>
            <ac:grpSpMk id="10" creationId="{C6C0D2F7-C477-573D-0C18-798C516782E7}"/>
          </ac:grpSpMkLst>
        </pc:grpChg>
        <pc:grpChg chg="del mod">
          <ac:chgData name="Ngui Jia Le Sherlena /CSF" userId="a1d6bed4-da63-4a09-a6ca-8919547ccdb2" providerId="ADAL" clId="{9FBA6F97-0D10-4F4A-84FE-763B58B654A8}" dt="2022-10-31T03:26:19.110" v="10"/>
          <ac:grpSpMkLst>
            <pc:docMk/>
            <pc:sldMk cId="144713636" sldId="576"/>
            <ac:grpSpMk id="12" creationId="{2427CE4C-3FB0-0AFE-E642-5FA92D2D4FFC}"/>
          </ac:grpSpMkLst>
        </pc:grpChg>
        <pc:grpChg chg="mod">
          <ac:chgData name="Ngui Jia Le Sherlena /CSF" userId="a1d6bed4-da63-4a09-a6ca-8919547ccdb2" providerId="ADAL" clId="{9FBA6F97-0D10-4F4A-84FE-763B58B654A8}" dt="2022-10-31T03:26:43.852" v="39"/>
          <ac:grpSpMkLst>
            <pc:docMk/>
            <pc:sldMk cId="144713636" sldId="576"/>
            <ac:grpSpMk id="40" creationId="{CC7B8A92-5760-39DE-B64C-230D7E9373C9}"/>
          </ac:grpSpMkLst>
        </pc:grpChg>
        <pc:grpChg chg="mod">
          <ac:chgData name="Ngui Jia Le Sherlena /CSF" userId="a1d6bed4-da63-4a09-a6ca-8919547ccdb2" providerId="ADAL" clId="{9FBA6F97-0D10-4F4A-84FE-763B58B654A8}" dt="2022-10-31T03:26:43.852" v="39"/>
          <ac:grpSpMkLst>
            <pc:docMk/>
            <pc:sldMk cId="144713636" sldId="576"/>
            <ac:grpSpMk id="41" creationId="{2FD71485-E1C7-C61A-AE55-658842EA2D61}"/>
          </ac:grpSpMkLst>
        </pc:grpChg>
        <pc:grpChg chg="mod">
          <ac:chgData name="Ngui Jia Le Sherlena /CSF" userId="a1d6bed4-da63-4a09-a6ca-8919547ccdb2" providerId="ADAL" clId="{9FBA6F97-0D10-4F4A-84FE-763B58B654A8}" dt="2022-10-31T03:26:43.852" v="39"/>
          <ac:grpSpMkLst>
            <pc:docMk/>
            <pc:sldMk cId="144713636" sldId="576"/>
            <ac:grpSpMk id="42" creationId="{36722821-C874-465C-66B1-A04A16F121CB}"/>
          </ac:grpSpMkLst>
        </pc:grpChg>
        <pc:grpChg chg="mod">
          <ac:chgData name="Ngui Jia Le Sherlena /CSF" userId="a1d6bed4-da63-4a09-a6ca-8919547ccdb2" providerId="ADAL" clId="{9FBA6F97-0D10-4F4A-84FE-763B58B654A8}" dt="2022-10-31T03:26:43.852" v="39"/>
          <ac:grpSpMkLst>
            <pc:docMk/>
            <pc:sldMk cId="144713636" sldId="576"/>
            <ac:grpSpMk id="43" creationId="{54DE1D2E-ABE0-69ED-B40D-75C86E4E8F40}"/>
          </ac:grpSpMkLst>
        </pc:grpChg>
        <pc:grpChg chg="mod">
          <ac:chgData name="Ngui Jia Le Sherlena /CSF" userId="a1d6bed4-da63-4a09-a6ca-8919547ccdb2" providerId="ADAL" clId="{9FBA6F97-0D10-4F4A-84FE-763B58B654A8}" dt="2022-10-31T03:26:43.852" v="39"/>
          <ac:grpSpMkLst>
            <pc:docMk/>
            <pc:sldMk cId="144713636" sldId="576"/>
            <ac:grpSpMk id="44" creationId="{6805182F-ECEE-31BD-6C8C-5F1B00017B5B}"/>
          </ac:grpSpMkLst>
        </pc:grpChg>
        <pc:grpChg chg="mod">
          <ac:chgData name="Ngui Jia Le Sherlena /CSF" userId="a1d6bed4-da63-4a09-a6ca-8919547ccdb2" providerId="ADAL" clId="{9FBA6F97-0D10-4F4A-84FE-763B58B654A8}" dt="2022-10-31T03:26:50.076" v="45"/>
          <ac:grpSpMkLst>
            <pc:docMk/>
            <pc:sldMk cId="144713636" sldId="576"/>
            <ac:grpSpMk id="50" creationId="{7BB9AD1E-44FC-989C-7509-DC3636614329}"/>
          </ac:grpSpMkLst>
        </pc:grpChg>
        <pc:grpChg chg="del mod">
          <ac:chgData name="Ngui Jia Le Sherlena /CSF" userId="a1d6bed4-da63-4a09-a6ca-8919547ccdb2" providerId="ADAL" clId="{9FBA6F97-0D10-4F4A-84FE-763B58B654A8}" dt="2022-10-31T03:27:12.731" v="58"/>
          <ac:grpSpMkLst>
            <pc:docMk/>
            <pc:sldMk cId="144713636" sldId="576"/>
            <ac:grpSpMk id="54" creationId="{D931F219-9D7E-C8B8-924F-2DBA8E820B2F}"/>
          </ac:grpSpMkLst>
        </pc:grpChg>
        <pc:grpChg chg="mod">
          <ac:chgData name="Ngui Jia Le Sherlena /CSF" userId="a1d6bed4-da63-4a09-a6ca-8919547ccdb2" providerId="ADAL" clId="{9FBA6F97-0D10-4F4A-84FE-763B58B654A8}" dt="2022-10-31T03:26:58.270" v="56"/>
          <ac:grpSpMkLst>
            <pc:docMk/>
            <pc:sldMk cId="144713636" sldId="576"/>
            <ac:grpSpMk id="61" creationId="{1181F209-8581-D9F6-6205-2D3ADB00AABC}"/>
          </ac:grpSpMkLst>
        </pc:grpChg>
        <pc:grpChg chg="mod">
          <ac:chgData name="Ngui Jia Le Sherlena /CSF" userId="a1d6bed4-da63-4a09-a6ca-8919547ccdb2" providerId="ADAL" clId="{9FBA6F97-0D10-4F4A-84FE-763B58B654A8}" dt="2022-10-31T03:26:58.270" v="56"/>
          <ac:grpSpMkLst>
            <pc:docMk/>
            <pc:sldMk cId="144713636" sldId="576"/>
            <ac:grpSpMk id="62" creationId="{E6EE0D60-38E2-1DF3-17C0-5624524B3BD9}"/>
          </ac:grpSpMkLst>
        </pc:grpChg>
        <pc:grpChg chg="mod">
          <ac:chgData name="Ngui Jia Le Sherlena /CSF" userId="a1d6bed4-da63-4a09-a6ca-8919547ccdb2" providerId="ADAL" clId="{9FBA6F97-0D10-4F4A-84FE-763B58B654A8}" dt="2022-10-31T03:27:16.151" v="63"/>
          <ac:grpSpMkLst>
            <pc:docMk/>
            <pc:sldMk cId="144713636" sldId="576"/>
            <ac:grpSpMk id="66" creationId="{788754DA-6E11-9378-68DF-FBE627DCD6D0}"/>
          </ac:grpSpMkLst>
        </pc:grpChg>
        <pc:grpChg chg="mod">
          <ac:chgData name="Ngui Jia Le Sherlena /CSF" userId="a1d6bed4-da63-4a09-a6ca-8919547ccdb2" providerId="ADAL" clId="{9FBA6F97-0D10-4F4A-84FE-763B58B654A8}" dt="2022-10-31T03:27:20.096" v="69"/>
          <ac:grpSpMkLst>
            <pc:docMk/>
            <pc:sldMk cId="144713636" sldId="576"/>
            <ac:grpSpMk id="72" creationId="{4C147BCE-F9B3-1407-F929-5FBE4FDE7C44}"/>
          </ac:grpSpMkLst>
        </pc:grpChg>
        <pc:grpChg chg="mod">
          <ac:chgData name="Ngui Jia Le Sherlena /CSF" userId="a1d6bed4-da63-4a09-a6ca-8919547ccdb2" providerId="ADAL" clId="{9FBA6F97-0D10-4F4A-84FE-763B58B654A8}" dt="2022-10-31T03:27:22.306" v="73"/>
          <ac:grpSpMkLst>
            <pc:docMk/>
            <pc:sldMk cId="144713636" sldId="576"/>
            <ac:grpSpMk id="76" creationId="{5AB2E6C2-403C-BA00-4F2D-071D13CE2C94}"/>
          </ac:grpSpMkLst>
        </pc:grpChg>
        <pc:grpChg chg="mod">
          <ac:chgData name="Ngui Jia Le Sherlena /CSF" userId="a1d6bed4-da63-4a09-a6ca-8919547ccdb2" providerId="ADAL" clId="{9FBA6F97-0D10-4F4A-84FE-763B58B654A8}" dt="2022-10-31T03:27:36.473" v="79"/>
          <ac:grpSpMkLst>
            <pc:docMk/>
            <pc:sldMk cId="144713636" sldId="576"/>
            <ac:grpSpMk id="82" creationId="{4A7FD818-F053-29D9-BA56-2C5463FAB64D}"/>
          </ac:grpSpMkLst>
        </pc:grpChg>
        <pc:grpChg chg="mod">
          <ac:chgData name="Ngui Jia Le Sherlena /CSF" userId="a1d6bed4-da63-4a09-a6ca-8919547ccdb2" providerId="ADAL" clId="{9FBA6F97-0D10-4F4A-84FE-763B58B654A8}" dt="2022-10-31T03:27:39.622" v="85"/>
          <ac:grpSpMkLst>
            <pc:docMk/>
            <pc:sldMk cId="144713636" sldId="576"/>
            <ac:grpSpMk id="88" creationId="{2675C519-4704-0B2A-CD44-4748955BB111}"/>
          </ac:grpSpMkLst>
        </pc:grpChg>
        <pc:grpChg chg="del mod">
          <ac:chgData name="Ngui Jia Le Sherlena /CSF" userId="a1d6bed4-da63-4a09-a6ca-8919547ccdb2" providerId="ADAL" clId="{9FBA6F97-0D10-4F4A-84FE-763B58B654A8}" dt="2022-10-31T03:35:50.217" v="318"/>
          <ac:grpSpMkLst>
            <pc:docMk/>
            <pc:sldMk cId="144713636" sldId="576"/>
            <ac:grpSpMk id="95" creationId="{794B6220-BD16-B41C-03E3-394B6FABD1C7}"/>
          </ac:grpSpMkLst>
        </pc:grpChg>
        <pc:grpChg chg="mod">
          <ac:chgData name="Ngui Jia Le Sherlena /CSF" userId="a1d6bed4-da63-4a09-a6ca-8919547ccdb2" providerId="ADAL" clId="{9FBA6F97-0D10-4F4A-84FE-763B58B654A8}" dt="2022-10-31T03:27:49.682" v="95"/>
          <ac:grpSpMkLst>
            <pc:docMk/>
            <pc:sldMk cId="144713636" sldId="576"/>
            <ac:grpSpMk id="98" creationId="{942E939F-0610-F732-9D0A-FBCDEC23B0CD}"/>
          </ac:grpSpMkLst>
        </pc:grpChg>
        <pc:grpChg chg="del mod">
          <ac:chgData name="Ngui Jia Le Sherlena /CSF" userId="a1d6bed4-da63-4a09-a6ca-8919547ccdb2" providerId="ADAL" clId="{9FBA6F97-0D10-4F4A-84FE-763B58B654A8}" dt="2022-10-31T03:35:34.137" v="293"/>
          <ac:grpSpMkLst>
            <pc:docMk/>
            <pc:sldMk cId="144713636" sldId="576"/>
            <ac:grpSpMk id="105" creationId="{198EECC0-FC68-A2DE-1095-716D4A42AED1}"/>
          </ac:grpSpMkLst>
        </pc:grpChg>
        <pc:grpChg chg="del mod">
          <ac:chgData name="Ngui Jia Le Sherlena /CSF" userId="a1d6bed4-da63-4a09-a6ca-8919547ccdb2" providerId="ADAL" clId="{9FBA6F97-0D10-4F4A-84FE-763B58B654A8}" dt="2022-10-31T03:35:40.786" v="306"/>
          <ac:grpSpMkLst>
            <pc:docMk/>
            <pc:sldMk cId="144713636" sldId="576"/>
            <ac:grpSpMk id="112" creationId="{7C542A86-D0D1-6AA2-E787-3756FFF3540B}"/>
          </ac:grpSpMkLst>
        </pc:grpChg>
        <pc:grpChg chg="mod">
          <ac:chgData name="Ngui Jia Le Sherlena /CSF" userId="a1d6bed4-da63-4a09-a6ca-8919547ccdb2" providerId="ADAL" clId="{9FBA6F97-0D10-4F4A-84FE-763B58B654A8}" dt="2022-10-31T03:32:54.332" v="176"/>
          <ac:grpSpMkLst>
            <pc:docMk/>
            <pc:sldMk cId="144713636" sldId="576"/>
            <ac:grpSpMk id="162" creationId="{C72ECC44-418C-78DE-9646-E125AFB3E27B}"/>
          </ac:grpSpMkLst>
        </pc:grpChg>
        <pc:grpChg chg="mod">
          <ac:chgData name="Ngui Jia Le Sherlena /CSF" userId="a1d6bed4-da63-4a09-a6ca-8919547ccdb2" providerId="ADAL" clId="{9FBA6F97-0D10-4F4A-84FE-763B58B654A8}" dt="2022-10-31T03:32:54.332" v="176"/>
          <ac:grpSpMkLst>
            <pc:docMk/>
            <pc:sldMk cId="144713636" sldId="576"/>
            <ac:grpSpMk id="163" creationId="{327FA41F-8D4E-D8FC-BA25-EB1020DBB21A}"/>
          </ac:grpSpMkLst>
        </pc:grpChg>
        <pc:grpChg chg="mod">
          <ac:chgData name="Ngui Jia Le Sherlena /CSF" userId="a1d6bed4-da63-4a09-a6ca-8919547ccdb2" providerId="ADAL" clId="{9FBA6F97-0D10-4F4A-84FE-763B58B654A8}" dt="2022-10-31T03:32:54.332" v="176"/>
          <ac:grpSpMkLst>
            <pc:docMk/>
            <pc:sldMk cId="144713636" sldId="576"/>
            <ac:grpSpMk id="164" creationId="{740ECA32-F0FF-CB94-75C2-0AECA2C300FA}"/>
          </ac:grpSpMkLst>
        </pc:grpChg>
        <pc:grpChg chg="del mod">
          <ac:chgData name="Ngui Jia Le Sherlena /CSF" userId="a1d6bed4-da63-4a09-a6ca-8919547ccdb2" providerId="ADAL" clId="{9FBA6F97-0D10-4F4A-84FE-763B58B654A8}" dt="2022-10-31T03:33:06.075" v="186"/>
          <ac:grpSpMkLst>
            <pc:docMk/>
            <pc:sldMk cId="144713636" sldId="576"/>
            <ac:grpSpMk id="169" creationId="{A6D6E2D7-77A4-C6CB-F261-F031D6D846F3}"/>
          </ac:grpSpMkLst>
        </pc:grpChg>
        <pc:grpChg chg="del mod">
          <ac:chgData name="Ngui Jia Le Sherlena /CSF" userId="a1d6bed4-da63-4a09-a6ca-8919547ccdb2" providerId="ADAL" clId="{9FBA6F97-0D10-4F4A-84FE-763B58B654A8}" dt="2022-10-31T03:33:08.196" v="188"/>
          <ac:grpSpMkLst>
            <pc:docMk/>
            <pc:sldMk cId="144713636" sldId="576"/>
            <ac:grpSpMk id="174" creationId="{8C3756CD-6EC2-65AA-541E-4237CE28543D}"/>
          </ac:grpSpMkLst>
        </pc:grpChg>
        <pc:grpChg chg="del mod">
          <ac:chgData name="Ngui Jia Le Sherlena /CSF" userId="a1d6bed4-da63-4a09-a6ca-8919547ccdb2" providerId="ADAL" clId="{9FBA6F97-0D10-4F4A-84FE-763B58B654A8}" dt="2022-10-31T03:33:13.209" v="192"/>
          <ac:grpSpMkLst>
            <pc:docMk/>
            <pc:sldMk cId="144713636" sldId="576"/>
            <ac:grpSpMk id="176" creationId="{35A23760-A086-0E73-A14A-52392C472C34}"/>
          </ac:grpSpMkLst>
        </pc:grpChg>
        <pc:grpChg chg="mod">
          <ac:chgData name="Ngui Jia Le Sherlena /CSF" userId="a1d6bed4-da63-4a09-a6ca-8919547ccdb2" providerId="ADAL" clId="{9FBA6F97-0D10-4F4A-84FE-763B58B654A8}" dt="2022-10-31T03:33:13.209" v="192"/>
          <ac:grpSpMkLst>
            <pc:docMk/>
            <pc:sldMk cId="144713636" sldId="576"/>
            <ac:grpSpMk id="180" creationId="{EB790EF6-F113-D0EA-460D-48293D466CD6}"/>
          </ac:grpSpMkLst>
        </pc:grpChg>
        <pc:grpChg chg="del mod">
          <ac:chgData name="Ngui Jia Le Sherlena /CSF" userId="a1d6bed4-da63-4a09-a6ca-8919547ccdb2" providerId="ADAL" clId="{9FBA6F97-0D10-4F4A-84FE-763B58B654A8}" dt="2022-10-31T03:33:22.838" v="198"/>
          <ac:grpSpMkLst>
            <pc:docMk/>
            <pc:sldMk cId="144713636" sldId="576"/>
            <ac:grpSpMk id="184" creationId="{13C6A5CB-63E2-3D1A-23C1-0D54C48DDEAF}"/>
          </ac:grpSpMkLst>
        </pc:grpChg>
        <pc:grpChg chg="mod">
          <ac:chgData name="Ngui Jia Le Sherlena /CSF" userId="a1d6bed4-da63-4a09-a6ca-8919547ccdb2" providerId="ADAL" clId="{9FBA6F97-0D10-4F4A-84FE-763B58B654A8}" dt="2022-10-31T03:33:22.838" v="198"/>
          <ac:grpSpMkLst>
            <pc:docMk/>
            <pc:sldMk cId="144713636" sldId="576"/>
            <ac:grpSpMk id="186" creationId="{DB507E2A-2EA7-E057-BA4E-90DFF96D784C}"/>
          </ac:grpSpMkLst>
        </pc:grpChg>
        <pc:grpChg chg="mod">
          <ac:chgData name="Ngui Jia Le Sherlena /CSF" userId="a1d6bed4-da63-4a09-a6ca-8919547ccdb2" providerId="ADAL" clId="{9FBA6F97-0D10-4F4A-84FE-763B58B654A8}" dt="2022-10-31T03:33:29.492" v="201"/>
          <ac:grpSpMkLst>
            <pc:docMk/>
            <pc:sldMk cId="144713636" sldId="576"/>
            <ac:grpSpMk id="189" creationId="{5555DAE8-5F4A-3D47-BD66-80DF13A277CA}"/>
          </ac:grpSpMkLst>
        </pc:grpChg>
        <pc:grpChg chg="mod">
          <ac:chgData name="Ngui Jia Le Sherlena /CSF" userId="a1d6bed4-da63-4a09-a6ca-8919547ccdb2" providerId="ADAL" clId="{9FBA6F97-0D10-4F4A-84FE-763B58B654A8}" dt="2022-10-31T03:34:00.294" v="219"/>
          <ac:grpSpMkLst>
            <pc:docMk/>
            <pc:sldMk cId="144713636" sldId="576"/>
            <ac:grpSpMk id="207" creationId="{792940DC-A2EE-5A52-AF2C-0CF98EE04FDC}"/>
          </ac:grpSpMkLst>
        </pc:grpChg>
        <pc:grpChg chg="mod">
          <ac:chgData name="Ngui Jia Le Sherlena /CSF" userId="a1d6bed4-da63-4a09-a6ca-8919547ccdb2" providerId="ADAL" clId="{9FBA6F97-0D10-4F4A-84FE-763B58B654A8}" dt="2022-10-31T03:34:00.294" v="219"/>
          <ac:grpSpMkLst>
            <pc:docMk/>
            <pc:sldMk cId="144713636" sldId="576"/>
            <ac:grpSpMk id="208" creationId="{CA1DF697-0461-397F-5F98-FDA4F4563AD2}"/>
          </ac:grpSpMkLst>
        </pc:grpChg>
        <pc:grpChg chg="mod">
          <ac:chgData name="Ngui Jia Le Sherlena /CSF" userId="a1d6bed4-da63-4a09-a6ca-8919547ccdb2" providerId="ADAL" clId="{9FBA6F97-0D10-4F4A-84FE-763B58B654A8}" dt="2022-10-31T03:34:00.294" v="219"/>
          <ac:grpSpMkLst>
            <pc:docMk/>
            <pc:sldMk cId="144713636" sldId="576"/>
            <ac:grpSpMk id="209" creationId="{B6EC890B-A3D3-D961-207C-BF8CEA5B94E9}"/>
          </ac:grpSpMkLst>
        </pc:grpChg>
        <pc:grpChg chg="mod">
          <ac:chgData name="Ngui Jia Le Sherlena /CSF" userId="a1d6bed4-da63-4a09-a6ca-8919547ccdb2" providerId="ADAL" clId="{9FBA6F97-0D10-4F4A-84FE-763B58B654A8}" dt="2022-10-31T03:34:03.207" v="223"/>
          <ac:grpSpMkLst>
            <pc:docMk/>
            <pc:sldMk cId="144713636" sldId="576"/>
            <ac:grpSpMk id="213" creationId="{9DDB72E1-CD70-75B2-9C09-674D4A8E826A}"/>
          </ac:grpSpMkLst>
        </pc:grpChg>
        <pc:grpChg chg="del mod">
          <ac:chgData name="Ngui Jia Le Sherlena /CSF" userId="a1d6bed4-da63-4a09-a6ca-8919547ccdb2" providerId="ADAL" clId="{9FBA6F97-0D10-4F4A-84FE-763B58B654A8}" dt="2022-10-31T03:34:32.423" v="249"/>
          <ac:grpSpMkLst>
            <pc:docMk/>
            <pc:sldMk cId="144713636" sldId="576"/>
            <ac:grpSpMk id="224" creationId="{DC122D48-0E2E-FD87-C0F3-F2F9142EC2D6}"/>
          </ac:grpSpMkLst>
        </pc:grpChg>
        <pc:grpChg chg="mod">
          <ac:chgData name="Ngui Jia Le Sherlena /CSF" userId="a1d6bed4-da63-4a09-a6ca-8919547ccdb2" providerId="ADAL" clId="{9FBA6F97-0D10-4F4A-84FE-763B58B654A8}" dt="2022-10-31T03:34:32.423" v="249"/>
          <ac:grpSpMkLst>
            <pc:docMk/>
            <pc:sldMk cId="144713636" sldId="576"/>
            <ac:grpSpMk id="239" creationId="{3E7E4BA6-B404-777C-27EA-51FA4D5F6B02}"/>
          </ac:grpSpMkLst>
        </pc:grpChg>
        <pc:grpChg chg="mod">
          <ac:chgData name="Ngui Jia Le Sherlena /CSF" userId="a1d6bed4-da63-4a09-a6ca-8919547ccdb2" providerId="ADAL" clId="{9FBA6F97-0D10-4F4A-84FE-763B58B654A8}" dt="2022-10-31T03:34:32.423" v="249"/>
          <ac:grpSpMkLst>
            <pc:docMk/>
            <pc:sldMk cId="144713636" sldId="576"/>
            <ac:grpSpMk id="240" creationId="{EBF4BA09-83D5-864D-D79D-E05843E7FE05}"/>
          </ac:grpSpMkLst>
        </pc:grpChg>
        <pc:grpChg chg="mod">
          <ac:chgData name="Ngui Jia Le Sherlena /CSF" userId="a1d6bed4-da63-4a09-a6ca-8919547ccdb2" providerId="ADAL" clId="{9FBA6F97-0D10-4F4A-84FE-763B58B654A8}" dt="2022-10-31T03:34:36.173" v="255"/>
          <ac:grpSpMkLst>
            <pc:docMk/>
            <pc:sldMk cId="144713636" sldId="576"/>
            <ac:grpSpMk id="246" creationId="{E323D2F2-6BAB-F563-5855-59F76BC04D12}"/>
          </ac:grpSpMkLst>
        </pc:grpChg>
        <pc:grpChg chg="mod">
          <ac:chgData name="Ngui Jia Le Sherlena /CSF" userId="a1d6bed4-da63-4a09-a6ca-8919547ccdb2" providerId="ADAL" clId="{9FBA6F97-0D10-4F4A-84FE-763B58B654A8}" dt="2022-10-31T03:34:45.278" v="259"/>
          <ac:grpSpMkLst>
            <pc:docMk/>
            <pc:sldMk cId="144713636" sldId="576"/>
            <ac:grpSpMk id="250" creationId="{BE3C1A55-5B1A-C49C-4487-635BF40C08BD}"/>
          </ac:grpSpMkLst>
        </pc:grpChg>
        <pc:grpChg chg="mod">
          <ac:chgData name="Ngui Jia Le Sherlena /CSF" userId="a1d6bed4-da63-4a09-a6ca-8919547ccdb2" providerId="ADAL" clId="{9FBA6F97-0D10-4F4A-84FE-763B58B654A8}" dt="2022-10-31T03:34:51.390" v="272"/>
          <ac:grpSpMkLst>
            <pc:docMk/>
            <pc:sldMk cId="144713636" sldId="576"/>
            <ac:grpSpMk id="263" creationId="{AB6B6330-E808-CC0D-5EC3-C38E2221FDEE}"/>
          </ac:grpSpMkLst>
        </pc:grpChg>
        <pc:grpChg chg="mod">
          <ac:chgData name="Ngui Jia Le Sherlena /CSF" userId="a1d6bed4-da63-4a09-a6ca-8919547ccdb2" providerId="ADAL" clId="{9FBA6F97-0D10-4F4A-84FE-763B58B654A8}" dt="2022-10-31T03:35:15.899" v="276"/>
          <ac:grpSpMkLst>
            <pc:docMk/>
            <pc:sldMk cId="144713636" sldId="576"/>
            <ac:grpSpMk id="267" creationId="{6F586D36-037D-8363-D2CF-70F4EA6A7770}"/>
          </ac:grpSpMkLst>
        </pc:grpChg>
        <pc:grpChg chg="mod">
          <ac:chgData name="Ngui Jia Le Sherlena /CSF" userId="a1d6bed4-da63-4a09-a6ca-8919547ccdb2" providerId="ADAL" clId="{9FBA6F97-0D10-4F4A-84FE-763B58B654A8}" dt="2022-10-31T03:35:21.406" v="288"/>
          <ac:grpSpMkLst>
            <pc:docMk/>
            <pc:sldMk cId="144713636" sldId="576"/>
            <ac:grpSpMk id="279" creationId="{7B2C4F52-6F8D-977F-9EF2-D9EB71281CD8}"/>
          </ac:grpSpMkLst>
        </pc:grpChg>
        <pc:grpChg chg="mod">
          <ac:chgData name="Ngui Jia Le Sherlena /CSF" userId="a1d6bed4-da63-4a09-a6ca-8919547ccdb2" providerId="ADAL" clId="{9FBA6F97-0D10-4F4A-84FE-763B58B654A8}" dt="2022-10-31T03:35:21.406" v="288"/>
          <ac:grpSpMkLst>
            <pc:docMk/>
            <pc:sldMk cId="144713636" sldId="576"/>
            <ac:grpSpMk id="280" creationId="{2D4CC17F-D4B3-D6CB-C226-ADE689B39746}"/>
          </ac:grpSpMkLst>
        </pc:grpChg>
        <pc:grpChg chg="mod">
          <ac:chgData name="Ngui Jia Le Sherlena /CSF" userId="a1d6bed4-da63-4a09-a6ca-8919547ccdb2" providerId="ADAL" clId="{9FBA6F97-0D10-4F4A-84FE-763B58B654A8}" dt="2022-10-31T03:35:38.936" v="301"/>
          <ac:grpSpMkLst>
            <pc:docMk/>
            <pc:sldMk cId="144713636" sldId="576"/>
            <ac:grpSpMk id="287" creationId="{A5C7A0CE-D7BD-02E4-C490-B09B8C3538A3}"/>
          </ac:grpSpMkLst>
        </pc:grpChg>
        <pc:grpChg chg="mod">
          <ac:chgData name="Ngui Jia Le Sherlena /CSF" userId="a1d6bed4-da63-4a09-a6ca-8919547ccdb2" providerId="ADAL" clId="{9FBA6F97-0D10-4F4A-84FE-763B58B654A8}" dt="2022-10-31T03:35:46.320" v="314"/>
          <ac:grpSpMkLst>
            <pc:docMk/>
            <pc:sldMk cId="144713636" sldId="576"/>
            <ac:grpSpMk id="294" creationId="{82F6E52B-9878-E7B7-33DD-EC3BFB047EEF}"/>
          </ac:grpSpMkLst>
        </pc:grpChg>
        <pc:grpChg chg="mod">
          <ac:chgData name="Ngui Jia Le Sherlena /CSF" userId="a1d6bed4-da63-4a09-a6ca-8919547ccdb2" providerId="ADAL" clId="{9FBA6F97-0D10-4F4A-84FE-763B58B654A8}" dt="2022-10-31T03:35:58.407" v="324"/>
          <ac:grpSpMkLst>
            <pc:docMk/>
            <pc:sldMk cId="144713636" sldId="576"/>
            <ac:grpSpMk id="297" creationId="{81EC63C3-0A95-5843-9827-82F9E81A1959}"/>
          </ac:grpSpMkLst>
        </pc:grpChg>
        <pc:grpChg chg="mod">
          <ac:chgData name="Ngui Jia Le Sherlena /CSF" userId="a1d6bed4-da63-4a09-a6ca-8919547ccdb2" providerId="ADAL" clId="{9FBA6F97-0D10-4F4A-84FE-763B58B654A8}" dt="2022-10-31T03:36:03.560" v="331"/>
          <ac:grpSpMkLst>
            <pc:docMk/>
            <pc:sldMk cId="144713636" sldId="576"/>
            <ac:grpSpMk id="303" creationId="{CFBC7FCF-569F-184F-2140-8ADF7F56BA19}"/>
          </ac:grpSpMkLst>
        </pc:grpChg>
        <pc:inkChg chg="add del mod">
          <ac:chgData name="Ngui Jia Le Sherlena /CSF" userId="a1d6bed4-da63-4a09-a6ca-8919547ccdb2" providerId="ADAL" clId="{9FBA6F97-0D10-4F4A-84FE-763B58B654A8}" dt="2022-10-31T03:26:19.108" v="7"/>
          <ac:inkMkLst>
            <pc:docMk/>
            <pc:sldMk cId="144713636" sldId="576"/>
            <ac:inkMk id="4" creationId="{4AB5D42D-58CD-1EC9-E303-BF2148C031EA}"/>
          </ac:inkMkLst>
        </pc:inkChg>
        <pc:inkChg chg="add del">
          <ac:chgData name="Ngui Jia Le Sherlena /CSF" userId="a1d6bed4-da63-4a09-a6ca-8919547ccdb2" providerId="ADAL" clId="{9FBA6F97-0D10-4F4A-84FE-763B58B654A8}" dt="2022-11-06T13:39:36.214" v="457" actId="9405"/>
          <ac:inkMkLst>
            <pc:docMk/>
            <pc:sldMk cId="144713636" sldId="576"/>
            <ac:inkMk id="4" creationId="{AC2E96B9-D052-9B63-8779-44EC4E4F9AC9}"/>
          </ac:inkMkLst>
        </pc:inkChg>
        <pc:inkChg chg="add del mod">
          <ac:chgData name="Ngui Jia Le Sherlena /CSF" userId="a1d6bed4-da63-4a09-a6ca-8919547ccdb2" providerId="ADAL" clId="{9FBA6F97-0D10-4F4A-84FE-763B58B654A8}" dt="2022-10-31T03:26:19.109" v="9"/>
          <ac:inkMkLst>
            <pc:docMk/>
            <pc:sldMk cId="144713636" sldId="576"/>
            <ac:inkMk id="7" creationId="{41D67A48-174C-0DE2-0B95-53D234358471}"/>
          </ac:inkMkLst>
        </pc:inkChg>
        <pc:inkChg chg="add del">
          <ac:chgData name="Ngui Jia Le Sherlena /CSF" userId="a1d6bed4-da63-4a09-a6ca-8919547ccdb2" providerId="ADAL" clId="{9FBA6F97-0D10-4F4A-84FE-763B58B654A8}" dt="2022-11-06T13:39:34.616" v="456" actId="9405"/>
          <ac:inkMkLst>
            <pc:docMk/>
            <pc:sldMk cId="144713636" sldId="576"/>
            <ac:inkMk id="7" creationId="{BF2456E8-974E-3AF7-206A-2A3AA1A9E013}"/>
          </ac:inkMkLst>
        </pc:inkChg>
        <pc:inkChg chg="add del mod">
          <ac:chgData name="Ngui Jia Le Sherlena /CSF" userId="a1d6bed4-da63-4a09-a6ca-8919547ccdb2" providerId="ADAL" clId="{9FBA6F97-0D10-4F4A-84FE-763B58B654A8}" dt="2022-10-31T03:26:19.110" v="11"/>
          <ac:inkMkLst>
            <pc:docMk/>
            <pc:sldMk cId="144713636" sldId="576"/>
            <ac:inkMk id="8" creationId="{B5E265D8-5F2D-B6D1-6CE3-68CF545285ED}"/>
          </ac:inkMkLst>
        </pc:inkChg>
        <pc:inkChg chg="add del mod">
          <ac:chgData name="Ngui Jia Le Sherlena /CSF" userId="a1d6bed4-da63-4a09-a6ca-8919547ccdb2" providerId="ADAL" clId="{9FBA6F97-0D10-4F4A-84FE-763B58B654A8}" dt="2022-10-31T03:26:19.109" v="8"/>
          <ac:inkMkLst>
            <pc:docMk/>
            <pc:sldMk cId="144713636" sldId="576"/>
            <ac:inkMk id="9" creationId="{1B37305D-6EF8-BE4D-3D2D-09618B5D3C09}"/>
          </ac:inkMkLst>
        </pc:inkChg>
        <pc:inkChg chg="add del mod">
          <ac:chgData name="Ngui Jia Le Sherlena /CSF" userId="a1d6bed4-da63-4a09-a6ca-8919547ccdb2" providerId="ADAL" clId="{9FBA6F97-0D10-4F4A-84FE-763B58B654A8}" dt="2022-10-31T03:26:19.110" v="10"/>
          <ac:inkMkLst>
            <pc:docMk/>
            <pc:sldMk cId="144713636" sldId="576"/>
            <ac:inkMk id="11" creationId="{9FF8C809-DD15-6860-2617-6AE72954728A}"/>
          </ac:inkMkLst>
        </pc:inkChg>
        <pc:inkChg chg="add">
          <ac:chgData name="Ngui Jia Le Sherlena /CSF" userId="a1d6bed4-da63-4a09-a6ca-8919547ccdb2" providerId="ADAL" clId="{9FBA6F97-0D10-4F4A-84FE-763B58B654A8}" dt="2022-10-31T03:26:31.282" v="12" actId="9405"/>
          <ac:inkMkLst>
            <pc:docMk/>
            <pc:sldMk cId="144713636" sldId="576"/>
            <ac:inkMk id="13" creationId="{FD102156-ADF5-A248-0160-CCF56C607359}"/>
          </ac:inkMkLst>
        </pc:inkChg>
        <pc:inkChg chg="add mod">
          <ac:chgData name="Ngui Jia Le Sherlena /CSF" userId="a1d6bed4-da63-4a09-a6ca-8919547ccdb2" providerId="ADAL" clId="{9FBA6F97-0D10-4F4A-84FE-763B58B654A8}" dt="2022-10-31T03:26:43.852" v="39"/>
          <ac:inkMkLst>
            <pc:docMk/>
            <pc:sldMk cId="144713636" sldId="576"/>
            <ac:inkMk id="14" creationId="{DDD49541-C094-3917-8942-1851FAE66B44}"/>
          </ac:inkMkLst>
        </pc:inkChg>
        <pc:inkChg chg="add mod">
          <ac:chgData name="Ngui Jia Le Sherlena /CSF" userId="a1d6bed4-da63-4a09-a6ca-8919547ccdb2" providerId="ADAL" clId="{9FBA6F97-0D10-4F4A-84FE-763B58B654A8}" dt="2022-10-31T03:26:43.852" v="39"/>
          <ac:inkMkLst>
            <pc:docMk/>
            <pc:sldMk cId="144713636" sldId="576"/>
            <ac:inkMk id="15" creationId="{DE4D9A76-739D-BB40-1133-6B9B9337E1C3}"/>
          </ac:inkMkLst>
        </pc:inkChg>
        <pc:inkChg chg="add mod">
          <ac:chgData name="Ngui Jia Le Sherlena /CSF" userId="a1d6bed4-da63-4a09-a6ca-8919547ccdb2" providerId="ADAL" clId="{9FBA6F97-0D10-4F4A-84FE-763B58B654A8}" dt="2022-10-31T03:26:43.852" v="39"/>
          <ac:inkMkLst>
            <pc:docMk/>
            <pc:sldMk cId="144713636" sldId="576"/>
            <ac:inkMk id="16" creationId="{809BAE47-E7C1-0F6D-F141-FBE865F803D0}"/>
          </ac:inkMkLst>
        </pc:inkChg>
        <pc:inkChg chg="add mod">
          <ac:chgData name="Ngui Jia Le Sherlena /CSF" userId="a1d6bed4-da63-4a09-a6ca-8919547ccdb2" providerId="ADAL" clId="{9FBA6F97-0D10-4F4A-84FE-763B58B654A8}" dt="2022-10-31T03:26:43.852" v="39"/>
          <ac:inkMkLst>
            <pc:docMk/>
            <pc:sldMk cId="144713636" sldId="576"/>
            <ac:inkMk id="17" creationId="{B4E1F7B4-C88C-A7A1-8FD0-ADC0562BC4A5}"/>
          </ac:inkMkLst>
        </pc:inkChg>
        <pc:inkChg chg="add mod">
          <ac:chgData name="Ngui Jia Le Sherlena /CSF" userId="a1d6bed4-da63-4a09-a6ca-8919547ccdb2" providerId="ADAL" clId="{9FBA6F97-0D10-4F4A-84FE-763B58B654A8}" dt="2022-10-31T03:26:43.852" v="39"/>
          <ac:inkMkLst>
            <pc:docMk/>
            <pc:sldMk cId="144713636" sldId="576"/>
            <ac:inkMk id="18" creationId="{89D0D593-F403-A3FB-D548-CF2387768489}"/>
          </ac:inkMkLst>
        </pc:inkChg>
        <pc:inkChg chg="add mod">
          <ac:chgData name="Ngui Jia Le Sherlena /CSF" userId="a1d6bed4-da63-4a09-a6ca-8919547ccdb2" providerId="ADAL" clId="{9FBA6F97-0D10-4F4A-84FE-763B58B654A8}" dt="2022-10-31T03:26:43.852" v="39"/>
          <ac:inkMkLst>
            <pc:docMk/>
            <pc:sldMk cId="144713636" sldId="576"/>
            <ac:inkMk id="19" creationId="{EF335F06-D4AD-0367-2E28-B5AD5322D67E}"/>
          </ac:inkMkLst>
        </pc:inkChg>
        <pc:inkChg chg="add">
          <ac:chgData name="Ngui Jia Le Sherlena /CSF" userId="a1d6bed4-da63-4a09-a6ca-8919547ccdb2" providerId="ADAL" clId="{9FBA6F97-0D10-4F4A-84FE-763B58B654A8}" dt="2022-10-31T03:26:34.402" v="19" actId="9405"/>
          <ac:inkMkLst>
            <pc:docMk/>
            <pc:sldMk cId="144713636" sldId="576"/>
            <ac:inkMk id="20" creationId="{22C099A0-3721-1A44-873A-41787F258DB4}"/>
          </ac:inkMkLst>
        </pc:inkChg>
        <pc:inkChg chg="add mod">
          <ac:chgData name="Ngui Jia Le Sherlena /CSF" userId="a1d6bed4-da63-4a09-a6ca-8919547ccdb2" providerId="ADAL" clId="{9FBA6F97-0D10-4F4A-84FE-763B58B654A8}" dt="2022-10-31T03:26:43.852" v="39"/>
          <ac:inkMkLst>
            <pc:docMk/>
            <pc:sldMk cId="144713636" sldId="576"/>
            <ac:inkMk id="21" creationId="{0C00C85C-6006-0F1C-8ACD-96C34A4FBB49}"/>
          </ac:inkMkLst>
        </pc:inkChg>
        <pc:inkChg chg="add mod">
          <ac:chgData name="Ngui Jia Le Sherlena /CSF" userId="a1d6bed4-da63-4a09-a6ca-8919547ccdb2" providerId="ADAL" clId="{9FBA6F97-0D10-4F4A-84FE-763B58B654A8}" dt="2022-10-31T03:26:43.852" v="39"/>
          <ac:inkMkLst>
            <pc:docMk/>
            <pc:sldMk cId="144713636" sldId="576"/>
            <ac:inkMk id="22" creationId="{4207CC0B-2028-42AA-B46F-7E2FEE5E4708}"/>
          </ac:inkMkLst>
        </pc:inkChg>
        <pc:inkChg chg="add mod">
          <ac:chgData name="Ngui Jia Le Sherlena /CSF" userId="a1d6bed4-da63-4a09-a6ca-8919547ccdb2" providerId="ADAL" clId="{9FBA6F97-0D10-4F4A-84FE-763B58B654A8}" dt="2022-10-31T03:26:43.852" v="39"/>
          <ac:inkMkLst>
            <pc:docMk/>
            <pc:sldMk cId="144713636" sldId="576"/>
            <ac:inkMk id="23" creationId="{C128125C-594B-6184-150E-0723CC26C24D}"/>
          </ac:inkMkLst>
        </pc:inkChg>
        <pc:inkChg chg="add mod">
          <ac:chgData name="Ngui Jia Le Sherlena /CSF" userId="a1d6bed4-da63-4a09-a6ca-8919547ccdb2" providerId="ADAL" clId="{9FBA6F97-0D10-4F4A-84FE-763B58B654A8}" dt="2022-10-31T03:26:43.852" v="39"/>
          <ac:inkMkLst>
            <pc:docMk/>
            <pc:sldMk cId="144713636" sldId="576"/>
            <ac:inkMk id="24" creationId="{42C127BB-DD0A-1EE2-FE89-378827CF34D8}"/>
          </ac:inkMkLst>
        </pc:inkChg>
        <pc:inkChg chg="add mod">
          <ac:chgData name="Ngui Jia Le Sherlena /CSF" userId="a1d6bed4-da63-4a09-a6ca-8919547ccdb2" providerId="ADAL" clId="{9FBA6F97-0D10-4F4A-84FE-763B58B654A8}" dt="2022-10-31T03:26:43.852" v="39"/>
          <ac:inkMkLst>
            <pc:docMk/>
            <pc:sldMk cId="144713636" sldId="576"/>
            <ac:inkMk id="25" creationId="{64A30E61-A7BE-ACC3-8BEA-5D4EDCFD2E45}"/>
          </ac:inkMkLst>
        </pc:inkChg>
        <pc:inkChg chg="add mod">
          <ac:chgData name="Ngui Jia Le Sherlena /CSF" userId="a1d6bed4-da63-4a09-a6ca-8919547ccdb2" providerId="ADAL" clId="{9FBA6F97-0D10-4F4A-84FE-763B58B654A8}" dt="2022-10-31T03:26:43.852" v="39"/>
          <ac:inkMkLst>
            <pc:docMk/>
            <pc:sldMk cId="144713636" sldId="576"/>
            <ac:inkMk id="26" creationId="{4E58B913-9DDE-8AFD-7273-08C7DFC7ADD2}"/>
          </ac:inkMkLst>
        </pc:inkChg>
        <pc:inkChg chg="add mod">
          <ac:chgData name="Ngui Jia Le Sherlena /CSF" userId="a1d6bed4-da63-4a09-a6ca-8919547ccdb2" providerId="ADAL" clId="{9FBA6F97-0D10-4F4A-84FE-763B58B654A8}" dt="2022-10-31T03:26:43.852" v="39"/>
          <ac:inkMkLst>
            <pc:docMk/>
            <pc:sldMk cId="144713636" sldId="576"/>
            <ac:inkMk id="27" creationId="{32DE5013-2360-C06C-09D9-22C2ABF9DB72}"/>
          </ac:inkMkLst>
        </pc:inkChg>
        <pc:inkChg chg="add mod">
          <ac:chgData name="Ngui Jia Le Sherlena /CSF" userId="a1d6bed4-da63-4a09-a6ca-8919547ccdb2" providerId="ADAL" clId="{9FBA6F97-0D10-4F4A-84FE-763B58B654A8}" dt="2022-10-31T03:26:43.852" v="39"/>
          <ac:inkMkLst>
            <pc:docMk/>
            <pc:sldMk cId="144713636" sldId="576"/>
            <ac:inkMk id="28" creationId="{B19461CA-06C5-AC56-756B-7EB036B160AE}"/>
          </ac:inkMkLst>
        </pc:inkChg>
        <pc:inkChg chg="add mod">
          <ac:chgData name="Ngui Jia Le Sherlena /CSF" userId="a1d6bed4-da63-4a09-a6ca-8919547ccdb2" providerId="ADAL" clId="{9FBA6F97-0D10-4F4A-84FE-763B58B654A8}" dt="2022-10-31T03:26:43.852" v="39"/>
          <ac:inkMkLst>
            <pc:docMk/>
            <pc:sldMk cId="144713636" sldId="576"/>
            <ac:inkMk id="29" creationId="{798E5970-197C-25A5-4AF2-1AFBE55F9111}"/>
          </ac:inkMkLst>
        </pc:inkChg>
        <pc:inkChg chg="add mod">
          <ac:chgData name="Ngui Jia Le Sherlena /CSF" userId="a1d6bed4-da63-4a09-a6ca-8919547ccdb2" providerId="ADAL" clId="{9FBA6F97-0D10-4F4A-84FE-763B58B654A8}" dt="2022-10-31T03:26:43.852" v="39"/>
          <ac:inkMkLst>
            <pc:docMk/>
            <pc:sldMk cId="144713636" sldId="576"/>
            <ac:inkMk id="30" creationId="{5338B2F1-C0F6-506D-64F7-3CD41B6CF061}"/>
          </ac:inkMkLst>
        </pc:inkChg>
        <pc:inkChg chg="add mod">
          <ac:chgData name="Ngui Jia Le Sherlena /CSF" userId="a1d6bed4-da63-4a09-a6ca-8919547ccdb2" providerId="ADAL" clId="{9FBA6F97-0D10-4F4A-84FE-763B58B654A8}" dt="2022-10-31T03:26:43.852" v="39"/>
          <ac:inkMkLst>
            <pc:docMk/>
            <pc:sldMk cId="144713636" sldId="576"/>
            <ac:inkMk id="31" creationId="{8E3364FC-66AF-6D0E-C297-AECC6248119C}"/>
          </ac:inkMkLst>
        </pc:inkChg>
        <pc:inkChg chg="add mod">
          <ac:chgData name="Ngui Jia Le Sherlena /CSF" userId="a1d6bed4-da63-4a09-a6ca-8919547ccdb2" providerId="ADAL" clId="{9FBA6F97-0D10-4F4A-84FE-763B58B654A8}" dt="2022-10-31T03:26:43.852" v="39"/>
          <ac:inkMkLst>
            <pc:docMk/>
            <pc:sldMk cId="144713636" sldId="576"/>
            <ac:inkMk id="32" creationId="{529E1205-9C83-1CB4-31C2-1760C75A435A}"/>
          </ac:inkMkLst>
        </pc:inkChg>
        <pc:inkChg chg="add mod">
          <ac:chgData name="Ngui Jia Le Sherlena /CSF" userId="a1d6bed4-da63-4a09-a6ca-8919547ccdb2" providerId="ADAL" clId="{9FBA6F97-0D10-4F4A-84FE-763B58B654A8}" dt="2022-10-31T03:26:43.852" v="39"/>
          <ac:inkMkLst>
            <pc:docMk/>
            <pc:sldMk cId="144713636" sldId="576"/>
            <ac:inkMk id="33" creationId="{7EA8BD8B-74BA-4CBC-F471-1714C17712AA}"/>
          </ac:inkMkLst>
        </pc:inkChg>
        <pc:inkChg chg="add mod">
          <ac:chgData name="Ngui Jia Le Sherlena /CSF" userId="a1d6bed4-da63-4a09-a6ca-8919547ccdb2" providerId="ADAL" clId="{9FBA6F97-0D10-4F4A-84FE-763B58B654A8}" dt="2022-10-31T03:26:43.852" v="39"/>
          <ac:inkMkLst>
            <pc:docMk/>
            <pc:sldMk cId="144713636" sldId="576"/>
            <ac:inkMk id="34" creationId="{2BBD895D-A16D-53F1-4743-4622E010469D}"/>
          </ac:inkMkLst>
        </pc:inkChg>
        <pc:inkChg chg="add mod">
          <ac:chgData name="Ngui Jia Le Sherlena /CSF" userId="a1d6bed4-da63-4a09-a6ca-8919547ccdb2" providerId="ADAL" clId="{9FBA6F97-0D10-4F4A-84FE-763B58B654A8}" dt="2022-10-31T03:26:43.852" v="39"/>
          <ac:inkMkLst>
            <pc:docMk/>
            <pc:sldMk cId="144713636" sldId="576"/>
            <ac:inkMk id="35" creationId="{817487B0-F3C6-BE4B-705E-C56EDEB0C892}"/>
          </ac:inkMkLst>
        </pc:inkChg>
        <pc:inkChg chg="add mod">
          <ac:chgData name="Ngui Jia Le Sherlena /CSF" userId="a1d6bed4-da63-4a09-a6ca-8919547ccdb2" providerId="ADAL" clId="{9FBA6F97-0D10-4F4A-84FE-763B58B654A8}" dt="2022-10-31T03:26:43.852" v="39"/>
          <ac:inkMkLst>
            <pc:docMk/>
            <pc:sldMk cId="144713636" sldId="576"/>
            <ac:inkMk id="36" creationId="{6D628FCF-50B7-D43C-5A3C-633647F7FB7E}"/>
          </ac:inkMkLst>
        </pc:inkChg>
        <pc:inkChg chg="add mod">
          <ac:chgData name="Ngui Jia Le Sherlena /CSF" userId="a1d6bed4-da63-4a09-a6ca-8919547ccdb2" providerId="ADAL" clId="{9FBA6F97-0D10-4F4A-84FE-763B58B654A8}" dt="2022-10-31T03:26:43.852" v="39"/>
          <ac:inkMkLst>
            <pc:docMk/>
            <pc:sldMk cId="144713636" sldId="576"/>
            <ac:inkMk id="37" creationId="{A1A65E1A-3AA6-A567-2A55-A6622F398117}"/>
          </ac:inkMkLst>
        </pc:inkChg>
        <pc:inkChg chg="add mod">
          <ac:chgData name="Ngui Jia Le Sherlena /CSF" userId="a1d6bed4-da63-4a09-a6ca-8919547ccdb2" providerId="ADAL" clId="{9FBA6F97-0D10-4F4A-84FE-763B58B654A8}" dt="2022-10-31T03:26:43.852" v="39"/>
          <ac:inkMkLst>
            <pc:docMk/>
            <pc:sldMk cId="144713636" sldId="576"/>
            <ac:inkMk id="38" creationId="{DCE9F7DB-1BFF-0CC1-16C6-D99C08DE61EB}"/>
          </ac:inkMkLst>
        </pc:inkChg>
        <pc:inkChg chg="add mod">
          <ac:chgData name="Ngui Jia Le Sherlena /CSF" userId="a1d6bed4-da63-4a09-a6ca-8919547ccdb2" providerId="ADAL" clId="{9FBA6F97-0D10-4F4A-84FE-763B58B654A8}" dt="2022-10-31T03:26:43.852" v="39"/>
          <ac:inkMkLst>
            <pc:docMk/>
            <pc:sldMk cId="144713636" sldId="576"/>
            <ac:inkMk id="39" creationId="{4BA2E52E-AD89-5064-2043-0BD0B179CAF5}"/>
          </ac:inkMkLst>
        </pc:inkChg>
        <pc:inkChg chg="add mod">
          <ac:chgData name="Ngui Jia Le Sherlena /CSF" userId="a1d6bed4-da63-4a09-a6ca-8919547ccdb2" providerId="ADAL" clId="{9FBA6F97-0D10-4F4A-84FE-763B58B654A8}" dt="2022-10-31T03:26:50.076" v="45"/>
          <ac:inkMkLst>
            <pc:docMk/>
            <pc:sldMk cId="144713636" sldId="576"/>
            <ac:inkMk id="45" creationId="{A40349F6-69B4-917B-67F9-D04CE9BD42EC}"/>
          </ac:inkMkLst>
        </pc:inkChg>
        <pc:inkChg chg="add mod">
          <ac:chgData name="Ngui Jia Le Sherlena /CSF" userId="a1d6bed4-da63-4a09-a6ca-8919547ccdb2" providerId="ADAL" clId="{9FBA6F97-0D10-4F4A-84FE-763B58B654A8}" dt="2022-10-31T03:26:50.076" v="45"/>
          <ac:inkMkLst>
            <pc:docMk/>
            <pc:sldMk cId="144713636" sldId="576"/>
            <ac:inkMk id="46" creationId="{2B073D26-918B-1D27-691E-51132BC979AA}"/>
          </ac:inkMkLst>
        </pc:inkChg>
        <pc:inkChg chg="add mod">
          <ac:chgData name="Ngui Jia Le Sherlena /CSF" userId="a1d6bed4-da63-4a09-a6ca-8919547ccdb2" providerId="ADAL" clId="{9FBA6F97-0D10-4F4A-84FE-763B58B654A8}" dt="2022-10-31T03:26:50.076" v="45"/>
          <ac:inkMkLst>
            <pc:docMk/>
            <pc:sldMk cId="144713636" sldId="576"/>
            <ac:inkMk id="47" creationId="{138361C8-0650-FFB7-B370-91F50A539A4C}"/>
          </ac:inkMkLst>
        </pc:inkChg>
        <pc:inkChg chg="add mod">
          <ac:chgData name="Ngui Jia Le Sherlena /CSF" userId="a1d6bed4-da63-4a09-a6ca-8919547ccdb2" providerId="ADAL" clId="{9FBA6F97-0D10-4F4A-84FE-763B58B654A8}" dt="2022-10-31T03:26:50.076" v="45"/>
          <ac:inkMkLst>
            <pc:docMk/>
            <pc:sldMk cId="144713636" sldId="576"/>
            <ac:inkMk id="48" creationId="{CC03673D-772E-B359-85D7-20F44BD557D7}"/>
          </ac:inkMkLst>
        </pc:inkChg>
        <pc:inkChg chg="add mod">
          <ac:chgData name="Ngui Jia Le Sherlena /CSF" userId="a1d6bed4-da63-4a09-a6ca-8919547ccdb2" providerId="ADAL" clId="{9FBA6F97-0D10-4F4A-84FE-763B58B654A8}" dt="2022-10-31T03:26:50.076" v="45"/>
          <ac:inkMkLst>
            <pc:docMk/>
            <pc:sldMk cId="144713636" sldId="576"/>
            <ac:inkMk id="49" creationId="{A2155A12-2A36-875E-001F-08BB55A71153}"/>
          </ac:inkMkLst>
        </pc:inkChg>
        <pc:inkChg chg="add del mod">
          <ac:chgData name="Ngui Jia Le Sherlena /CSF" userId="a1d6bed4-da63-4a09-a6ca-8919547ccdb2" providerId="ADAL" clId="{9FBA6F97-0D10-4F4A-84FE-763B58B654A8}" dt="2022-10-31T03:27:12.730" v="57"/>
          <ac:inkMkLst>
            <pc:docMk/>
            <pc:sldMk cId="144713636" sldId="576"/>
            <ac:inkMk id="51" creationId="{BD2B2FD3-8ADB-8FD8-12C9-C2530F370219}"/>
          </ac:inkMkLst>
        </pc:inkChg>
        <pc:inkChg chg="add del mod">
          <ac:chgData name="Ngui Jia Le Sherlena /CSF" userId="a1d6bed4-da63-4a09-a6ca-8919547ccdb2" providerId="ADAL" clId="{9FBA6F97-0D10-4F4A-84FE-763B58B654A8}" dt="2022-10-31T03:27:12.731" v="58"/>
          <ac:inkMkLst>
            <pc:docMk/>
            <pc:sldMk cId="144713636" sldId="576"/>
            <ac:inkMk id="52" creationId="{F1006E41-0380-0EEC-4876-A6D9B4076216}"/>
          </ac:inkMkLst>
        </pc:inkChg>
        <pc:inkChg chg="add del mod">
          <ac:chgData name="Ngui Jia Le Sherlena /CSF" userId="a1d6bed4-da63-4a09-a6ca-8919547ccdb2" providerId="ADAL" clId="{9FBA6F97-0D10-4F4A-84FE-763B58B654A8}" dt="2022-10-31T03:27:12.731" v="59"/>
          <ac:inkMkLst>
            <pc:docMk/>
            <pc:sldMk cId="144713636" sldId="576"/>
            <ac:inkMk id="53" creationId="{B12074AF-95E2-1985-D227-040A6B1884EB}"/>
          </ac:inkMkLst>
        </pc:inkChg>
        <pc:inkChg chg="add mod">
          <ac:chgData name="Ngui Jia Le Sherlena /CSF" userId="a1d6bed4-da63-4a09-a6ca-8919547ccdb2" providerId="ADAL" clId="{9FBA6F97-0D10-4F4A-84FE-763B58B654A8}" dt="2022-10-31T03:26:58.270" v="56"/>
          <ac:inkMkLst>
            <pc:docMk/>
            <pc:sldMk cId="144713636" sldId="576"/>
            <ac:inkMk id="55" creationId="{6F07758D-D9EA-48DC-5910-34F9C576C554}"/>
          </ac:inkMkLst>
        </pc:inkChg>
        <pc:inkChg chg="add mod">
          <ac:chgData name="Ngui Jia Le Sherlena /CSF" userId="a1d6bed4-da63-4a09-a6ca-8919547ccdb2" providerId="ADAL" clId="{9FBA6F97-0D10-4F4A-84FE-763B58B654A8}" dt="2022-10-31T03:26:58.270" v="56"/>
          <ac:inkMkLst>
            <pc:docMk/>
            <pc:sldMk cId="144713636" sldId="576"/>
            <ac:inkMk id="56" creationId="{57D2DFE3-09D9-3625-39A2-8B9F676D6358}"/>
          </ac:inkMkLst>
        </pc:inkChg>
        <pc:inkChg chg="add mod">
          <ac:chgData name="Ngui Jia Le Sherlena /CSF" userId="a1d6bed4-da63-4a09-a6ca-8919547ccdb2" providerId="ADAL" clId="{9FBA6F97-0D10-4F4A-84FE-763B58B654A8}" dt="2022-10-31T03:26:58.270" v="56"/>
          <ac:inkMkLst>
            <pc:docMk/>
            <pc:sldMk cId="144713636" sldId="576"/>
            <ac:inkMk id="57" creationId="{72039F6E-9E76-3560-5065-BFD09B95F257}"/>
          </ac:inkMkLst>
        </pc:inkChg>
        <pc:inkChg chg="add mod">
          <ac:chgData name="Ngui Jia Le Sherlena /CSF" userId="a1d6bed4-da63-4a09-a6ca-8919547ccdb2" providerId="ADAL" clId="{9FBA6F97-0D10-4F4A-84FE-763B58B654A8}" dt="2022-10-31T03:26:58.270" v="56"/>
          <ac:inkMkLst>
            <pc:docMk/>
            <pc:sldMk cId="144713636" sldId="576"/>
            <ac:inkMk id="58" creationId="{59F6AD10-5424-FA12-11E0-5E755A0F32BC}"/>
          </ac:inkMkLst>
        </pc:inkChg>
        <pc:inkChg chg="add mod">
          <ac:chgData name="Ngui Jia Le Sherlena /CSF" userId="a1d6bed4-da63-4a09-a6ca-8919547ccdb2" providerId="ADAL" clId="{9FBA6F97-0D10-4F4A-84FE-763B58B654A8}" dt="2022-10-31T03:26:58.270" v="56"/>
          <ac:inkMkLst>
            <pc:docMk/>
            <pc:sldMk cId="144713636" sldId="576"/>
            <ac:inkMk id="59" creationId="{D171D22B-F7B6-E80A-B5A1-C02EE1A720B5}"/>
          </ac:inkMkLst>
        </pc:inkChg>
        <pc:inkChg chg="add mod">
          <ac:chgData name="Ngui Jia Le Sherlena /CSF" userId="a1d6bed4-da63-4a09-a6ca-8919547ccdb2" providerId="ADAL" clId="{9FBA6F97-0D10-4F4A-84FE-763B58B654A8}" dt="2022-10-31T03:26:58.270" v="56"/>
          <ac:inkMkLst>
            <pc:docMk/>
            <pc:sldMk cId="144713636" sldId="576"/>
            <ac:inkMk id="60" creationId="{4469F272-6EEE-CA1C-E6E5-CC8D04D28B4D}"/>
          </ac:inkMkLst>
        </pc:inkChg>
        <pc:inkChg chg="add mod">
          <ac:chgData name="Ngui Jia Le Sherlena /CSF" userId="a1d6bed4-da63-4a09-a6ca-8919547ccdb2" providerId="ADAL" clId="{9FBA6F97-0D10-4F4A-84FE-763B58B654A8}" dt="2022-10-31T03:27:16.151" v="63"/>
          <ac:inkMkLst>
            <pc:docMk/>
            <pc:sldMk cId="144713636" sldId="576"/>
            <ac:inkMk id="63" creationId="{AE9F01DB-2A54-0CF9-6B6F-4000F034A2A5}"/>
          </ac:inkMkLst>
        </pc:inkChg>
        <pc:inkChg chg="add mod">
          <ac:chgData name="Ngui Jia Le Sherlena /CSF" userId="a1d6bed4-da63-4a09-a6ca-8919547ccdb2" providerId="ADAL" clId="{9FBA6F97-0D10-4F4A-84FE-763B58B654A8}" dt="2022-10-31T03:27:16.151" v="63"/>
          <ac:inkMkLst>
            <pc:docMk/>
            <pc:sldMk cId="144713636" sldId="576"/>
            <ac:inkMk id="64" creationId="{8C6BE49F-3472-369F-754A-932B4B461D00}"/>
          </ac:inkMkLst>
        </pc:inkChg>
        <pc:inkChg chg="add">
          <ac:chgData name="Ngui Jia Le Sherlena /CSF" userId="a1d6bed4-da63-4a09-a6ca-8919547ccdb2" providerId="ADAL" clId="{9FBA6F97-0D10-4F4A-84FE-763B58B654A8}" dt="2022-10-31T03:27:15.450" v="62" actId="9405"/>
          <ac:inkMkLst>
            <pc:docMk/>
            <pc:sldMk cId="144713636" sldId="576"/>
            <ac:inkMk id="65" creationId="{9D5372D4-D13D-15DF-A957-B6148158B22F}"/>
          </ac:inkMkLst>
        </pc:inkChg>
        <pc:inkChg chg="add">
          <ac:chgData name="Ngui Jia Le Sherlena /CSF" userId="a1d6bed4-da63-4a09-a6ca-8919547ccdb2" providerId="ADAL" clId="{9FBA6F97-0D10-4F4A-84FE-763B58B654A8}" dt="2022-10-31T03:27:17.627" v="64" actId="9405"/>
          <ac:inkMkLst>
            <pc:docMk/>
            <pc:sldMk cId="144713636" sldId="576"/>
            <ac:inkMk id="67" creationId="{5E0EBEB1-8B57-F7CA-45E5-E9908CB6D877}"/>
          </ac:inkMkLst>
        </pc:inkChg>
        <pc:inkChg chg="add mod">
          <ac:chgData name="Ngui Jia Le Sherlena /CSF" userId="a1d6bed4-da63-4a09-a6ca-8919547ccdb2" providerId="ADAL" clId="{9FBA6F97-0D10-4F4A-84FE-763B58B654A8}" dt="2022-10-31T03:27:20.096" v="69"/>
          <ac:inkMkLst>
            <pc:docMk/>
            <pc:sldMk cId="144713636" sldId="576"/>
            <ac:inkMk id="68" creationId="{A6447D1D-111C-22F6-9F49-8821EF03C7A8}"/>
          </ac:inkMkLst>
        </pc:inkChg>
        <pc:inkChg chg="add mod">
          <ac:chgData name="Ngui Jia Le Sherlena /CSF" userId="a1d6bed4-da63-4a09-a6ca-8919547ccdb2" providerId="ADAL" clId="{9FBA6F97-0D10-4F4A-84FE-763B58B654A8}" dt="2022-10-31T03:27:20.096" v="69"/>
          <ac:inkMkLst>
            <pc:docMk/>
            <pc:sldMk cId="144713636" sldId="576"/>
            <ac:inkMk id="69" creationId="{07BF9FD5-C6BC-F542-40AD-FD5AD8EB4690}"/>
          </ac:inkMkLst>
        </pc:inkChg>
        <pc:inkChg chg="add mod">
          <ac:chgData name="Ngui Jia Le Sherlena /CSF" userId="a1d6bed4-da63-4a09-a6ca-8919547ccdb2" providerId="ADAL" clId="{9FBA6F97-0D10-4F4A-84FE-763B58B654A8}" dt="2022-10-31T03:27:20.096" v="69"/>
          <ac:inkMkLst>
            <pc:docMk/>
            <pc:sldMk cId="144713636" sldId="576"/>
            <ac:inkMk id="70" creationId="{51C450C7-E81B-CE58-3519-08B720392473}"/>
          </ac:inkMkLst>
        </pc:inkChg>
        <pc:inkChg chg="add mod">
          <ac:chgData name="Ngui Jia Le Sherlena /CSF" userId="a1d6bed4-da63-4a09-a6ca-8919547ccdb2" providerId="ADAL" clId="{9FBA6F97-0D10-4F4A-84FE-763B58B654A8}" dt="2022-10-31T03:27:20.096" v="69"/>
          <ac:inkMkLst>
            <pc:docMk/>
            <pc:sldMk cId="144713636" sldId="576"/>
            <ac:inkMk id="71" creationId="{C49F67D5-465C-C43E-6363-A08CED6FF07F}"/>
          </ac:inkMkLst>
        </pc:inkChg>
        <pc:inkChg chg="add mod">
          <ac:chgData name="Ngui Jia Le Sherlena /CSF" userId="a1d6bed4-da63-4a09-a6ca-8919547ccdb2" providerId="ADAL" clId="{9FBA6F97-0D10-4F4A-84FE-763B58B654A8}" dt="2022-10-31T03:27:22.306" v="73"/>
          <ac:inkMkLst>
            <pc:docMk/>
            <pc:sldMk cId="144713636" sldId="576"/>
            <ac:inkMk id="73" creationId="{D8172089-F658-3057-9D01-6185CEE756B6}"/>
          </ac:inkMkLst>
        </pc:inkChg>
        <pc:inkChg chg="add mod">
          <ac:chgData name="Ngui Jia Le Sherlena /CSF" userId="a1d6bed4-da63-4a09-a6ca-8919547ccdb2" providerId="ADAL" clId="{9FBA6F97-0D10-4F4A-84FE-763B58B654A8}" dt="2022-10-31T03:27:22.306" v="73"/>
          <ac:inkMkLst>
            <pc:docMk/>
            <pc:sldMk cId="144713636" sldId="576"/>
            <ac:inkMk id="74" creationId="{7E7E8A23-C76D-C7E9-C11D-8FCF1A4B3CC8}"/>
          </ac:inkMkLst>
        </pc:inkChg>
        <pc:inkChg chg="add">
          <ac:chgData name="Ngui Jia Le Sherlena /CSF" userId="a1d6bed4-da63-4a09-a6ca-8919547ccdb2" providerId="ADAL" clId="{9FBA6F97-0D10-4F4A-84FE-763B58B654A8}" dt="2022-10-31T03:27:21.605" v="72" actId="9405"/>
          <ac:inkMkLst>
            <pc:docMk/>
            <pc:sldMk cId="144713636" sldId="576"/>
            <ac:inkMk id="75" creationId="{8F3C15DA-9227-E6CC-1B7F-068CD9FBF06C}"/>
          </ac:inkMkLst>
        </pc:inkChg>
        <pc:inkChg chg="add mod">
          <ac:chgData name="Ngui Jia Le Sherlena /CSF" userId="a1d6bed4-da63-4a09-a6ca-8919547ccdb2" providerId="ADAL" clId="{9FBA6F97-0D10-4F4A-84FE-763B58B654A8}" dt="2022-10-31T03:27:36.473" v="79"/>
          <ac:inkMkLst>
            <pc:docMk/>
            <pc:sldMk cId="144713636" sldId="576"/>
            <ac:inkMk id="77" creationId="{7EBF9BC4-98F0-2EBD-2984-667684D1D702}"/>
          </ac:inkMkLst>
        </pc:inkChg>
        <pc:inkChg chg="add mod">
          <ac:chgData name="Ngui Jia Le Sherlena /CSF" userId="a1d6bed4-da63-4a09-a6ca-8919547ccdb2" providerId="ADAL" clId="{9FBA6F97-0D10-4F4A-84FE-763B58B654A8}" dt="2022-10-31T03:27:36.473" v="79"/>
          <ac:inkMkLst>
            <pc:docMk/>
            <pc:sldMk cId="144713636" sldId="576"/>
            <ac:inkMk id="78" creationId="{608B5A44-6E66-16CE-C71D-50DC39268303}"/>
          </ac:inkMkLst>
        </pc:inkChg>
        <pc:inkChg chg="add mod">
          <ac:chgData name="Ngui Jia Le Sherlena /CSF" userId="a1d6bed4-da63-4a09-a6ca-8919547ccdb2" providerId="ADAL" clId="{9FBA6F97-0D10-4F4A-84FE-763B58B654A8}" dt="2022-10-31T03:27:36.473" v="79"/>
          <ac:inkMkLst>
            <pc:docMk/>
            <pc:sldMk cId="144713636" sldId="576"/>
            <ac:inkMk id="79" creationId="{C1A0910C-62AC-D3B9-EE23-1FC8ACD4F700}"/>
          </ac:inkMkLst>
        </pc:inkChg>
        <pc:inkChg chg="add mod">
          <ac:chgData name="Ngui Jia Le Sherlena /CSF" userId="a1d6bed4-da63-4a09-a6ca-8919547ccdb2" providerId="ADAL" clId="{9FBA6F97-0D10-4F4A-84FE-763B58B654A8}" dt="2022-10-31T03:27:36.473" v="79"/>
          <ac:inkMkLst>
            <pc:docMk/>
            <pc:sldMk cId="144713636" sldId="576"/>
            <ac:inkMk id="80" creationId="{2A8DAB29-F4D5-1BB6-A316-BE4157900ADD}"/>
          </ac:inkMkLst>
        </pc:inkChg>
        <pc:inkChg chg="add mod">
          <ac:chgData name="Ngui Jia Le Sherlena /CSF" userId="a1d6bed4-da63-4a09-a6ca-8919547ccdb2" providerId="ADAL" clId="{9FBA6F97-0D10-4F4A-84FE-763B58B654A8}" dt="2022-10-31T03:27:36.473" v="79"/>
          <ac:inkMkLst>
            <pc:docMk/>
            <pc:sldMk cId="144713636" sldId="576"/>
            <ac:inkMk id="81" creationId="{CA57B2B8-7F69-4E57-3A58-BB03AB7750CA}"/>
          </ac:inkMkLst>
        </pc:inkChg>
        <pc:inkChg chg="add mod">
          <ac:chgData name="Ngui Jia Le Sherlena /CSF" userId="a1d6bed4-da63-4a09-a6ca-8919547ccdb2" providerId="ADAL" clId="{9FBA6F97-0D10-4F4A-84FE-763B58B654A8}" dt="2022-10-31T03:27:39.622" v="85"/>
          <ac:inkMkLst>
            <pc:docMk/>
            <pc:sldMk cId="144713636" sldId="576"/>
            <ac:inkMk id="83" creationId="{4CD0F0FA-7415-4EF5-8517-3CEE3D1F6FE4}"/>
          </ac:inkMkLst>
        </pc:inkChg>
        <pc:inkChg chg="add mod">
          <ac:chgData name="Ngui Jia Le Sherlena /CSF" userId="a1d6bed4-da63-4a09-a6ca-8919547ccdb2" providerId="ADAL" clId="{9FBA6F97-0D10-4F4A-84FE-763B58B654A8}" dt="2022-10-31T03:27:39.622" v="85"/>
          <ac:inkMkLst>
            <pc:docMk/>
            <pc:sldMk cId="144713636" sldId="576"/>
            <ac:inkMk id="84" creationId="{5ED10C59-13C9-3B9D-62CD-9FED5DF757C0}"/>
          </ac:inkMkLst>
        </pc:inkChg>
        <pc:inkChg chg="add">
          <ac:chgData name="Ngui Jia Le Sherlena /CSF" userId="a1d6bed4-da63-4a09-a6ca-8919547ccdb2" providerId="ADAL" clId="{9FBA6F97-0D10-4F4A-84FE-763B58B654A8}" dt="2022-10-31T03:27:37.512" v="82" actId="9405"/>
          <ac:inkMkLst>
            <pc:docMk/>
            <pc:sldMk cId="144713636" sldId="576"/>
            <ac:inkMk id="85" creationId="{8D083A4B-7F87-C565-91D5-91E7BF5EDDBE}"/>
          </ac:inkMkLst>
        </pc:inkChg>
        <pc:inkChg chg="add">
          <ac:chgData name="Ngui Jia Le Sherlena /CSF" userId="a1d6bed4-da63-4a09-a6ca-8919547ccdb2" providerId="ADAL" clId="{9FBA6F97-0D10-4F4A-84FE-763B58B654A8}" dt="2022-10-31T03:27:38.297" v="83" actId="9405"/>
          <ac:inkMkLst>
            <pc:docMk/>
            <pc:sldMk cId="144713636" sldId="576"/>
            <ac:inkMk id="86" creationId="{BDD3E208-F8FD-D897-C900-89BEB16552B5}"/>
          </ac:inkMkLst>
        </pc:inkChg>
        <pc:inkChg chg="add">
          <ac:chgData name="Ngui Jia Le Sherlena /CSF" userId="a1d6bed4-da63-4a09-a6ca-8919547ccdb2" providerId="ADAL" clId="{9FBA6F97-0D10-4F4A-84FE-763B58B654A8}" dt="2022-10-31T03:27:38.922" v="84" actId="9405"/>
          <ac:inkMkLst>
            <pc:docMk/>
            <pc:sldMk cId="144713636" sldId="576"/>
            <ac:inkMk id="87" creationId="{B17DC475-8126-0741-5B66-FA7827EDF040}"/>
          </ac:inkMkLst>
        </pc:inkChg>
        <pc:inkChg chg="add">
          <ac:chgData name="Ngui Jia Le Sherlena /CSF" userId="a1d6bed4-da63-4a09-a6ca-8919547ccdb2" providerId="ADAL" clId="{9FBA6F97-0D10-4F4A-84FE-763B58B654A8}" dt="2022-10-31T03:27:39.839" v="86" actId="9405"/>
          <ac:inkMkLst>
            <pc:docMk/>
            <pc:sldMk cId="144713636" sldId="576"/>
            <ac:inkMk id="89" creationId="{BF00CDA2-F11D-F0FD-231D-CA8B873D626D}"/>
          </ac:inkMkLst>
        </pc:inkChg>
        <pc:inkChg chg="add del mod">
          <ac:chgData name="Ngui Jia Le Sherlena /CSF" userId="a1d6bed4-da63-4a09-a6ca-8919547ccdb2" providerId="ADAL" clId="{9FBA6F97-0D10-4F4A-84FE-763B58B654A8}" dt="2022-10-31T03:35:50.217" v="317"/>
          <ac:inkMkLst>
            <pc:docMk/>
            <pc:sldMk cId="144713636" sldId="576"/>
            <ac:inkMk id="90" creationId="{DB2BF3B9-598E-B237-7C6F-F9173444D069}"/>
          </ac:inkMkLst>
        </pc:inkChg>
        <pc:inkChg chg="add del mod">
          <ac:chgData name="Ngui Jia Le Sherlena /CSF" userId="a1d6bed4-da63-4a09-a6ca-8919547ccdb2" providerId="ADAL" clId="{9FBA6F97-0D10-4F4A-84FE-763B58B654A8}" dt="2022-10-31T03:35:50.216" v="315"/>
          <ac:inkMkLst>
            <pc:docMk/>
            <pc:sldMk cId="144713636" sldId="576"/>
            <ac:inkMk id="91" creationId="{204A9D7C-A94C-B8E8-08D4-D35DB82CE6F7}"/>
          </ac:inkMkLst>
        </pc:inkChg>
        <pc:inkChg chg="add del mod">
          <ac:chgData name="Ngui Jia Le Sherlena /CSF" userId="a1d6bed4-da63-4a09-a6ca-8919547ccdb2" providerId="ADAL" clId="{9FBA6F97-0D10-4F4A-84FE-763B58B654A8}" dt="2022-10-31T03:35:50.217" v="316"/>
          <ac:inkMkLst>
            <pc:docMk/>
            <pc:sldMk cId="144713636" sldId="576"/>
            <ac:inkMk id="92" creationId="{911364D7-5575-9506-1927-33FF3EC3557D}"/>
          </ac:inkMkLst>
        </pc:inkChg>
        <pc:inkChg chg="add del mod">
          <ac:chgData name="Ngui Jia Le Sherlena /CSF" userId="a1d6bed4-da63-4a09-a6ca-8919547ccdb2" providerId="ADAL" clId="{9FBA6F97-0D10-4F4A-84FE-763B58B654A8}" dt="2022-10-31T03:35:50.217" v="319"/>
          <ac:inkMkLst>
            <pc:docMk/>
            <pc:sldMk cId="144713636" sldId="576"/>
            <ac:inkMk id="93" creationId="{9BA251A7-3B29-E40C-3A79-AC9FF63D36F1}"/>
          </ac:inkMkLst>
        </pc:inkChg>
        <pc:inkChg chg="add del mod">
          <ac:chgData name="Ngui Jia Le Sherlena /CSF" userId="a1d6bed4-da63-4a09-a6ca-8919547ccdb2" providerId="ADAL" clId="{9FBA6F97-0D10-4F4A-84FE-763B58B654A8}" dt="2022-10-31T03:35:50.217" v="318"/>
          <ac:inkMkLst>
            <pc:docMk/>
            <pc:sldMk cId="144713636" sldId="576"/>
            <ac:inkMk id="94" creationId="{D0926024-397B-163F-A31F-2DB65E0E7EB3}"/>
          </ac:inkMkLst>
        </pc:inkChg>
        <pc:inkChg chg="add mod">
          <ac:chgData name="Ngui Jia Le Sherlena /CSF" userId="a1d6bed4-da63-4a09-a6ca-8919547ccdb2" providerId="ADAL" clId="{9FBA6F97-0D10-4F4A-84FE-763B58B654A8}" dt="2022-10-31T03:27:49.682" v="95"/>
          <ac:inkMkLst>
            <pc:docMk/>
            <pc:sldMk cId="144713636" sldId="576"/>
            <ac:inkMk id="96" creationId="{B1565B53-1E15-A9C1-180D-F49D91C29C94}"/>
          </ac:inkMkLst>
        </pc:inkChg>
        <pc:inkChg chg="add mod">
          <ac:chgData name="Ngui Jia Le Sherlena /CSF" userId="a1d6bed4-da63-4a09-a6ca-8919547ccdb2" providerId="ADAL" clId="{9FBA6F97-0D10-4F4A-84FE-763B58B654A8}" dt="2022-10-31T03:27:49.682" v="95"/>
          <ac:inkMkLst>
            <pc:docMk/>
            <pc:sldMk cId="144713636" sldId="576"/>
            <ac:inkMk id="97" creationId="{95ACDB66-CE55-538E-8F72-398CB50EEA3A}"/>
          </ac:inkMkLst>
        </pc:inkChg>
        <pc:inkChg chg="add del mod">
          <ac:chgData name="Ngui Jia Le Sherlena /CSF" userId="a1d6bed4-da63-4a09-a6ca-8919547ccdb2" providerId="ADAL" clId="{9FBA6F97-0D10-4F4A-84FE-763B58B654A8}" dt="2022-10-31T03:35:34.137" v="293"/>
          <ac:inkMkLst>
            <pc:docMk/>
            <pc:sldMk cId="144713636" sldId="576"/>
            <ac:inkMk id="99" creationId="{D3C45EF5-B4D0-1782-EBEC-66791711764E}"/>
          </ac:inkMkLst>
        </pc:inkChg>
        <pc:inkChg chg="add del mod">
          <ac:chgData name="Ngui Jia Le Sherlena /CSF" userId="a1d6bed4-da63-4a09-a6ca-8919547ccdb2" providerId="ADAL" clId="{9FBA6F97-0D10-4F4A-84FE-763B58B654A8}" dt="2022-10-31T03:35:34.137" v="292"/>
          <ac:inkMkLst>
            <pc:docMk/>
            <pc:sldMk cId="144713636" sldId="576"/>
            <ac:inkMk id="100" creationId="{A0144845-3842-206E-419B-5BE14AC810C0}"/>
          </ac:inkMkLst>
        </pc:inkChg>
        <pc:inkChg chg="add del mod">
          <ac:chgData name="Ngui Jia Le Sherlena /CSF" userId="a1d6bed4-da63-4a09-a6ca-8919547ccdb2" providerId="ADAL" clId="{9FBA6F97-0D10-4F4A-84FE-763B58B654A8}" dt="2022-10-31T03:35:34.138" v="294"/>
          <ac:inkMkLst>
            <pc:docMk/>
            <pc:sldMk cId="144713636" sldId="576"/>
            <ac:inkMk id="101" creationId="{D5FAE666-4822-B5C5-8C17-D89582F94AA8}"/>
          </ac:inkMkLst>
        </pc:inkChg>
        <pc:inkChg chg="add del mod">
          <ac:chgData name="Ngui Jia Le Sherlena /CSF" userId="a1d6bed4-da63-4a09-a6ca-8919547ccdb2" providerId="ADAL" clId="{9FBA6F97-0D10-4F4A-84FE-763B58B654A8}" dt="2022-10-31T03:35:34.137" v="291"/>
          <ac:inkMkLst>
            <pc:docMk/>
            <pc:sldMk cId="144713636" sldId="576"/>
            <ac:inkMk id="102" creationId="{7E946B1D-D893-14F6-BEF9-9856C9D86D5A}"/>
          </ac:inkMkLst>
        </pc:inkChg>
        <pc:inkChg chg="add del mod">
          <ac:chgData name="Ngui Jia Le Sherlena /CSF" userId="a1d6bed4-da63-4a09-a6ca-8919547ccdb2" providerId="ADAL" clId="{9FBA6F97-0D10-4F4A-84FE-763B58B654A8}" dt="2022-10-31T03:35:34.134" v="289"/>
          <ac:inkMkLst>
            <pc:docMk/>
            <pc:sldMk cId="144713636" sldId="576"/>
            <ac:inkMk id="103" creationId="{3F6E6776-BF43-F8DA-6ACE-19ABF3FC869F}"/>
          </ac:inkMkLst>
        </pc:inkChg>
        <pc:inkChg chg="add del mod">
          <ac:chgData name="Ngui Jia Le Sherlena /CSF" userId="a1d6bed4-da63-4a09-a6ca-8919547ccdb2" providerId="ADAL" clId="{9FBA6F97-0D10-4F4A-84FE-763B58B654A8}" dt="2022-10-31T03:35:34.135" v="290"/>
          <ac:inkMkLst>
            <pc:docMk/>
            <pc:sldMk cId="144713636" sldId="576"/>
            <ac:inkMk id="104" creationId="{770C0322-EC88-E0D4-2F3A-CD787EA0238E}"/>
          </ac:inkMkLst>
        </pc:inkChg>
        <pc:inkChg chg="add del mod">
          <ac:chgData name="Ngui Jia Le Sherlena /CSF" userId="a1d6bed4-da63-4a09-a6ca-8919547ccdb2" providerId="ADAL" clId="{9FBA6F97-0D10-4F4A-84FE-763B58B654A8}" dt="2022-10-31T03:35:40.784" v="302"/>
          <ac:inkMkLst>
            <pc:docMk/>
            <pc:sldMk cId="144713636" sldId="576"/>
            <ac:inkMk id="106" creationId="{2FA03994-0919-BEA2-47E8-15579BB5072A}"/>
          </ac:inkMkLst>
        </pc:inkChg>
        <pc:inkChg chg="add del mod">
          <ac:chgData name="Ngui Jia Le Sherlena /CSF" userId="a1d6bed4-da63-4a09-a6ca-8919547ccdb2" providerId="ADAL" clId="{9FBA6F97-0D10-4F4A-84FE-763B58B654A8}" dt="2022-10-31T03:35:40.786" v="305"/>
          <ac:inkMkLst>
            <pc:docMk/>
            <pc:sldMk cId="144713636" sldId="576"/>
            <ac:inkMk id="107" creationId="{906B7014-5DD0-1D40-5E53-A9C51684AB0E}"/>
          </ac:inkMkLst>
        </pc:inkChg>
        <pc:inkChg chg="add del mod">
          <ac:chgData name="Ngui Jia Le Sherlena /CSF" userId="a1d6bed4-da63-4a09-a6ca-8919547ccdb2" providerId="ADAL" clId="{9FBA6F97-0D10-4F4A-84FE-763B58B654A8}" dt="2022-10-31T03:35:40.786" v="307"/>
          <ac:inkMkLst>
            <pc:docMk/>
            <pc:sldMk cId="144713636" sldId="576"/>
            <ac:inkMk id="108" creationId="{72453252-274A-BD92-95DD-5C3036E6DB18}"/>
          </ac:inkMkLst>
        </pc:inkChg>
        <pc:inkChg chg="add del mod">
          <ac:chgData name="Ngui Jia Le Sherlena /CSF" userId="a1d6bed4-da63-4a09-a6ca-8919547ccdb2" providerId="ADAL" clId="{9FBA6F97-0D10-4F4A-84FE-763B58B654A8}" dt="2022-10-31T03:35:40.785" v="304"/>
          <ac:inkMkLst>
            <pc:docMk/>
            <pc:sldMk cId="144713636" sldId="576"/>
            <ac:inkMk id="109" creationId="{55A98541-A42D-3CC3-3654-4F0EC65E454C}"/>
          </ac:inkMkLst>
        </pc:inkChg>
        <pc:inkChg chg="add del mod">
          <ac:chgData name="Ngui Jia Le Sherlena /CSF" userId="a1d6bed4-da63-4a09-a6ca-8919547ccdb2" providerId="ADAL" clId="{9FBA6F97-0D10-4F4A-84FE-763B58B654A8}" dt="2022-10-31T03:35:40.786" v="306"/>
          <ac:inkMkLst>
            <pc:docMk/>
            <pc:sldMk cId="144713636" sldId="576"/>
            <ac:inkMk id="110" creationId="{F426752C-558D-FB82-BEB6-028C767219B3}"/>
          </ac:inkMkLst>
        </pc:inkChg>
        <pc:inkChg chg="add del mod">
          <ac:chgData name="Ngui Jia Le Sherlena /CSF" userId="a1d6bed4-da63-4a09-a6ca-8919547ccdb2" providerId="ADAL" clId="{9FBA6F97-0D10-4F4A-84FE-763B58B654A8}" dt="2022-10-31T03:35:40.785" v="303"/>
          <ac:inkMkLst>
            <pc:docMk/>
            <pc:sldMk cId="144713636" sldId="576"/>
            <ac:inkMk id="111" creationId="{54E99783-4000-E521-FA87-421EA1441FA5}"/>
          </ac:inkMkLst>
        </pc:inkChg>
        <pc:inkChg chg="add del">
          <ac:chgData name="Ngui Jia Le Sherlena /CSF" userId="a1d6bed4-da63-4a09-a6ca-8919547ccdb2" providerId="ADAL" clId="{9FBA6F97-0D10-4F4A-84FE-763B58B654A8}" dt="2022-10-31T03:29:49.059" v="114"/>
          <ac:inkMkLst>
            <pc:docMk/>
            <pc:sldMk cId="144713636" sldId="576"/>
            <ac:inkMk id="113" creationId="{D201D070-DB5E-6246-C6E6-F9F1E65BDB6E}"/>
          </ac:inkMkLst>
        </pc:inkChg>
        <pc:inkChg chg="add del">
          <ac:chgData name="Ngui Jia Le Sherlena /CSF" userId="a1d6bed4-da63-4a09-a6ca-8919547ccdb2" providerId="ADAL" clId="{9FBA6F97-0D10-4F4A-84FE-763B58B654A8}" dt="2022-10-31T03:29:50.433" v="115"/>
          <ac:inkMkLst>
            <pc:docMk/>
            <pc:sldMk cId="144713636" sldId="576"/>
            <ac:inkMk id="114" creationId="{E53D4ACA-2831-DB24-E583-6F89AB448B39}"/>
          </ac:inkMkLst>
        </pc:inkChg>
        <pc:inkChg chg="add">
          <ac:chgData name="Ngui Jia Le Sherlena /CSF" userId="a1d6bed4-da63-4a09-a6ca-8919547ccdb2" providerId="ADAL" clId="{9FBA6F97-0D10-4F4A-84FE-763B58B654A8}" dt="2022-10-31T03:29:33.533" v="112" actId="9405"/>
          <ac:inkMkLst>
            <pc:docMk/>
            <pc:sldMk cId="144713636" sldId="576"/>
            <ac:inkMk id="115" creationId="{74593335-479C-DB36-6B07-A7309A637874}"/>
          </ac:inkMkLst>
        </pc:inkChg>
        <pc:inkChg chg="add">
          <ac:chgData name="Ngui Jia Le Sherlena /CSF" userId="a1d6bed4-da63-4a09-a6ca-8919547ccdb2" providerId="ADAL" clId="{9FBA6F97-0D10-4F4A-84FE-763B58B654A8}" dt="2022-10-31T03:29:45.340" v="113" actId="9405"/>
          <ac:inkMkLst>
            <pc:docMk/>
            <pc:sldMk cId="144713636" sldId="576"/>
            <ac:inkMk id="116" creationId="{F0F43264-924A-339D-7FE6-5045D5B27D09}"/>
          </ac:inkMkLst>
        </pc:inkChg>
        <pc:inkChg chg="add">
          <ac:chgData name="Ngui Jia Le Sherlena /CSF" userId="a1d6bed4-da63-4a09-a6ca-8919547ccdb2" providerId="ADAL" clId="{9FBA6F97-0D10-4F4A-84FE-763B58B654A8}" dt="2022-10-31T03:30:04.213" v="116" actId="9405"/>
          <ac:inkMkLst>
            <pc:docMk/>
            <pc:sldMk cId="144713636" sldId="576"/>
            <ac:inkMk id="117" creationId="{E7C4915C-7346-B76B-D959-74BFF779C6DC}"/>
          </ac:inkMkLst>
        </pc:inkChg>
        <pc:inkChg chg="add">
          <ac:chgData name="Ngui Jia Le Sherlena /CSF" userId="a1d6bed4-da63-4a09-a6ca-8919547ccdb2" providerId="ADAL" clId="{9FBA6F97-0D10-4F4A-84FE-763B58B654A8}" dt="2022-10-31T03:30:15.697" v="117" actId="9405"/>
          <ac:inkMkLst>
            <pc:docMk/>
            <pc:sldMk cId="144713636" sldId="576"/>
            <ac:inkMk id="118" creationId="{E4C1C30C-8FD6-795A-0AFB-95C2636C4C81}"/>
          </ac:inkMkLst>
        </pc:inkChg>
        <pc:inkChg chg="add del">
          <ac:chgData name="Ngui Jia Le Sherlena /CSF" userId="a1d6bed4-da63-4a09-a6ca-8919547ccdb2" providerId="ADAL" clId="{9FBA6F97-0D10-4F4A-84FE-763B58B654A8}" dt="2022-10-31T03:31:25.087" v="133" actId="9405"/>
          <ac:inkMkLst>
            <pc:docMk/>
            <pc:sldMk cId="144713636" sldId="576"/>
            <ac:inkMk id="119" creationId="{5A70D906-431E-F708-2228-8C66C35CFEB3}"/>
          </ac:inkMkLst>
        </pc:inkChg>
        <pc:inkChg chg="add del">
          <ac:chgData name="Ngui Jia Le Sherlena /CSF" userId="a1d6bed4-da63-4a09-a6ca-8919547ccdb2" providerId="ADAL" clId="{9FBA6F97-0D10-4F4A-84FE-763B58B654A8}" dt="2022-10-31T03:31:24.625" v="132" actId="9405"/>
          <ac:inkMkLst>
            <pc:docMk/>
            <pc:sldMk cId="144713636" sldId="576"/>
            <ac:inkMk id="120" creationId="{D8A1325B-4849-7BCC-DF65-6A20BD59F864}"/>
          </ac:inkMkLst>
        </pc:inkChg>
        <pc:inkChg chg="add del">
          <ac:chgData name="Ngui Jia Le Sherlena /CSF" userId="a1d6bed4-da63-4a09-a6ca-8919547ccdb2" providerId="ADAL" clId="{9FBA6F97-0D10-4F4A-84FE-763B58B654A8}" dt="2022-10-31T03:31:24.311" v="131" actId="9405"/>
          <ac:inkMkLst>
            <pc:docMk/>
            <pc:sldMk cId="144713636" sldId="576"/>
            <ac:inkMk id="121" creationId="{C7CB0E21-F308-DB53-85C8-78920992713C}"/>
          </ac:inkMkLst>
        </pc:inkChg>
        <pc:inkChg chg="add del">
          <ac:chgData name="Ngui Jia Le Sherlena /CSF" userId="a1d6bed4-da63-4a09-a6ca-8919547ccdb2" providerId="ADAL" clId="{9FBA6F97-0D10-4F4A-84FE-763B58B654A8}" dt="2022-10-31T03:31:24.028" v="130" actId="9405"/>
          <ac:inkMkLst>
            <pc:docMk/>
            <pc:sldMk cId="144713636" sldId="576"/>
            <ac:inkMk id="122" creationId="{5F5AA639-1718-C40F-50BA-65F7B15032BB}"/>
          </ac:inkMkLst>
        </pc:inkChg>
        <pc:inkChg chg="add del">
          <ac:chgData name="Ngui Jia Le Sherlena /CSF" userId="a1d6bed4-da63-4a09-a6ca-8919547ccdb2" providerId="ADAL" clId="{9FBA6F97-0D10-4F4A-84FE-763B58B654A8}" dt="2022-10-31T03:31:23.760" v="129" actId="9405"/>
          <ac:inkMkLst>
            <pc:docMk/>
            <pc:sldMk cId="144713636" sldId="576"/>
            <ac:inkMk id="123" creationId="{0C04617A-3468-030F-B0BF-A33F3AF7908D}"/>
          </ac:inkMkLst>
        </pc:inkChg>
        <pc:inkChg chg="add del">
          <ac:chgData name="Ngui Jia Le Sherlena /CSF" userId="a1d6bed4-da63-4a09-a6ca-8919547ccdb2" providerId="ADAL" clId="{9FBA6F97-0D10-4F4A-84FE-763B58B654A8}" dt="2022-10-31T03:31:23.489" v="128" actId="9405"/>
          <ac:inkMkLst>
            <pc:docMk/>
            <pc:sldMk cId="144713636" sldId="576"/>
            <ac:inkMk id="124" creationId="{5D7D5FCD-DBB3-6627-359C-1E50593B6581}"/>
          </ac:inkMkLst>
        </pc:inkChg>
        <pc:inkChg chg="add del">
          <ac:chgData name="Ngui Jia Le Sherlena /CSF" userId="a1d6bed4-da63-4a09-a6ca-8919547ccdb2" providerId="ADAL" clId="{9FBA6F97-0D10-4F4A-84FE-763B58B654A8}" dt="2022-10-31T03:31:23.229" v="127" actId="9405"/>
          <ac:inkMkLst>
            <pc:docMk/>
            <pc:sldMk cId="144713636" sldId="576"/>
            <ac:inkMk id="125" creationId="{3A3B4B95-2B76-67EA-4E87-43332B39E0B1}"/>
          </ac:inkMkLst>
        </pc:inkChg>
        <pc:inkChg chg="add del">
          <ac:chgData name="Ngui Jia Le Sherlena /CSF" userId="a1d6bed4-da63-4a09-a6ca-8919547ccdb2" providerId="ADAL" clId="{9FBA6F97-0D10-4F4A-84FE-763B58B654A8}" dt="2022-10-31T03:31:22.937" v="126" actId="9405"/>
          <ac:inkMkLst>
            <pc:docMk/>
            <pc:sldMk cId="144713636" sldId="576"/>
            <ac:inkMk id="126" creationId="{96A8C414-003F-6F22-EB75-35D16CDFEFA1}"/>
          </ac:inkMkLst>
        </pc:inkChg>
        <pc:inkChg chg="add del">
          <ac:chgData name="Ngui Jia Le Sherlena /CSF" userId="a1d6bed4-da63-4a09-a6ca-8919547ccdb2" providerId="ADAL" clId="{9FBA6F97-0D10-4F4A-84FE-763B58B654A8}" dt="2022-10-31T03:31:31.628" v="135" actId="9405"/>
          <ac:inkMkLst>
            <pc:docMk/>
            <pc:sldMk cId="144713636" sldId="576"/>
            <ac:inkMk id="127" creationId="{A43BD237-3D10-0087-ECFF-699680EB124C}"/>
          </ac:inkMkLst>
        </pc:inkChg>
        <pc:inkChg chg="add del">
          <ac:chgData name="Ngui Jia Le Sherlena /CSF" userId="a1d6bed4-da63-4a09-a6ca-8919547ccdb2" providerId="ADAL" clId="{9FBA6F97-0D10-4F4A-84FE-763B58B654A8}" dt="2022-10-31T03:31:40.891" v="139" actId="9405"/>
          <ac:inkMkLst>
            <pc:docMk/>
            <pc:sldMk cId="144713636" sldId="576"/>
            <ac:inkMk id="128" creationId="{71DFF57F-3EC7-3F7C-2598-2F2FEA443158}"/>
          </ac:inkMkLst>
        </pc:inkChg>
        <pc:inkChg chg="add del">
          <ac:chgData name="Ngui Jia Le Sherlena /CSF" userId="a1d6bed4-da63-4a09-a6ca-8919547ccdb2" providerId="ADAL" clId="{9FBA6F97-0D10-4F4A-84FE-763B58B654A8}" dt="2022-10-31T03:31:40.554" v="138" actId="9405"/>
          <ac:inkMkLst>
            <pc:docMk/>
            <pc:sldMk cId="144713636" sldId="576"/>
            <ac:inkMk id="129" creationId="{DD253B4B-B42E-9E59-EF3B-D5B49FBB0EE1}"/>
          </ac:inkMkLst>
        </pc:inkChg>
        <pc:inkChg chg="add">
          <ac:chgData name="Ngui Jia Le Sherlena /CSF" userId="a1d6bed4-da63-4a09-a6ca-8919547ccdb2" providerId="ADAL" clId="{9FBA6F97-0D10-4F4A-84FE-763B58B654A8}" dt="2022-10-31T03:31:43.141" v="140" actId="9405"/>
          <ac:inkMkLst>
            <pc:docMk/>
            <pc:sldMk cId="144713636" sldId="576"/>
            <ac:inkMk id="130" creationId="{2360AE83-5492-CD43-A221-5A77AD44FCDA}"/>
          </ac:inkMkLst>
        </pc:inkChg>
        <pc:inkChg chg="add del">
          <ac:chgData name="Ngui Jia Le Sherlena /CSF" userId="a1d6bed4-da63-4a09-a6ca-8919547ccdb2" providerId="ADAL" clId="{9FBA6F97-0D10-4F4A-84FE-763B58B654A8}" dt="2022-10-31T03:31:52.347" v="142" actId="9405"/>
          <ac:inkMkLst>
            <pc:docMk/>
            <pc:sldMk cId="144713636" sldId="576"/>
            <ac:inkMk id="131" creationId="{8E325B75-78A3-ADE3-B5EB-949F15C77912}"/>
          </ac:inkMkLst>
        </pc:inkChg>
        <pc:inkChg chg="add del">
          <ac:chgData name="Ngui Jia Le Sherlena /CSF" userId="a1d6bed4-da63-4a09-a6ca-8919547ccdb2" providerId="ADAL" clId="{9FBA6F97-0D10-4F4A-84FE-763B58B654A8}" dt="2022-10-31T03:32:03.528" v="146" actId="9405"/>
          <ac:inkMkLst>
            <pc:docMk/>
            <pc:sldMk cId="144713636" sldId="576"/>
            <ac:inkMk id="132" creationId="{48176C11-7A03-668A-820C-76B83F212CD2}"/>
          </ac:inkMkLst>
        </pc:inkChg>
        <pc:inkChg chg="add del">
          <ac:chgData name="Ngui Jia Le Sherlena /CSF" userId="a1d6bed4-da63-4a09-a6ca-8919547ccdb2" providerId="ADAL" clId="{9FBA6F97-0D10-4F4A-84FE-763B58B654A8}" dt="2022-10-31T03:32:03.188" v="145" actId="9405"/>
          <ac:inkMkLst>
            <pc:docMk/>
            <pc:sldMk cId="144713636" sldId="576"/>
            <ac:inkMk id="133" creationId="{0D51B308-970E-393A-9934-F6C38C1E3F59}"/>
          </ac:inkMkLst>
        </pc:inkChg>
        <pc:inkChg chg="add">
          <ac:chgData name="Ngui Jia Le Sherlena /CSF" userId="a1d6bed4-da63-4a09-a6ca-8919547ccdb2" providerId="ADAL" clId="{9FBA6F97-0D10-4F4A-84FE-763B58B654A8}" dt="2022-10-31T03:32:05.513" v="147" actId="9405"/>
          <ac:inkMkLst>
            <pc:docMk/>
            <pc:sldMk cId="144713636" sldId="576"/>
            <ac:inkMk id="134" creationId="{13C342A8-EA7A-0DDA-4EBF-A84F8D37265E}"/>
          </ac:inkMkLst>
        </pc:inkChg>
        <pc:inkChg chg="add del">
          <ac:chgData name="Ngui Jia Le Sherlena /CSF" userId="a1d6bed4-da63-4a09-a6ca-8919547ccdb2" providerId="ADAL" clId="{9FBA6F97-0D10-4F4A-84FE-763B58B654A8}" dt="2022-10-31T03:32:12.690" v="149" actId="9405"/>
          <ac:inkMkLst>
            <pc:docMk/>
            <pc:sldMk cId="144713636" sldId="576"/>
            <ac:inkMk id="135" creationId="{84B23BC1-1915-1D59-E68A-F812F4D9576B}"/>
          </ac:inkMkLst>
        </pc:inkChg>
        <pc:inkChg chg="add">
          <ac:chgData name="Ngui Jia Le Sherlena /CSF" userId="a1d6bed4-da63-4a09-a6ca-8919547ccdb2" providerId="ADAL" clId="{9FBA6F97-0D10-4F4A-84FE-763B58B654A8}" dt="2022-10-31T03:32:14.899" v="150" actId="9405"/>
          <ac:inkMkLst>
            <pc:docMk/>
            <pc:sldMk cId="144713636" sldId="576"/>
            <ac:inkMk id="136" creationId="{EE883652-76CD-F9D4-CF17-15FDC732AC34}"/>
          </ac:inkMkLst>
        </pc:inkChg>
        <pc:inkChg chg="add">
          <ac:chgData name="Ngui Jia Le Sherlena /CSF" userId="a1d6bed4-da63-4a09-a6ca-8919547ccdb2" providerId="ADAL" clId="{9FBA6F97-0D10-4F4A-84FE-763B58B654A8}" dt="2022-10-31T03:32:16.007" v="151" actId="9405"/>
          <ac:inkMkLst>
            <pc:docMk/>
            <pc:sldMk cId="144713636" sldId="576"/>
            <ac:inkMk id="137" creationId="{8AC8254C-19EC-7136-A912-3BA37F62BC95}"/>
          </ac:inkMkLst>
        </pc:inkChg>
        <pc:inkChg chg="add">
          <ac:chgData name="Ngui Jia Le Sherlena /CSF" userId="a1d6bed4-da63-4a09-a6ca-8919547ccdb2" providerId="ADAL" clId="{9FBA6F97-0D10-4F4A-84FE-763B58B654A8}" dt="2022-10-31T03:32:17.518" v="152" actId="9405"/>
          <ac:inkMkLst>
            <pc:docMk/>
            <pc:sldMk cId="144713636" sldId="576"/>
            <ac:inkMk id="138" creationId="{BD822A7B-97EB-0E48-02DF-1F367843154A}"/>
          </ac:inkMkLst>
        </pc:inkChg>
        <pc:inkChg chg="add">
          <ac:chgData name="Ngui Jia Le Sherlena /CSF" userId="a1d6bed4-da63-4a09-a6ca-8919547ccdb2" providerId="ADAL" clId="{9FBA6F97-0D10-4F4A-84FE-763B58B654A8}" dt="2022-10-31T03:32:18.949" v="153" actId="9405"/>
          <ac:inkMkLst>
            <pc:docMk/>
            <pc:sldMk cId="144713636" sldId="576"/>
            <ac:inkMk id="139" creationId="{3CEF4364-248D-1FD0-6919-AD278EB3BCFA}"/>
          </ac:inkMkLst>
        </pc:inkChg>
        <pc:inkChg chg="add">
          <ac:chgData name="Ngui Jia Le Sherlena /CSF" userId="a1d6bed4-da63-4a09-a6ca-8919547ccdb2" providerId="ADAL" clId="{9FBA6F97-0D10-4F4A-84FE-763B58B654A8}" dt="2022-10-31T03:32:20.361" v="154" actId="9405"/>
          <ac:inkMkLst>
            <pc:docMk/>
            <pc:sldMk cId="144713636" sldId="576"/>
            <ac:inkMk id="140" creationId="{21E0C6C2-E3B0-BE2C-6E66-6AEA5F19E005}"/>
          </ac:inkMkLst>
        </pc:inkChg>
        <pc:inkChg chg="add">
          <ac:chgData name="Ngui Jia Le Sherlena /CSF" userId="a1d6bed4-da63-4a09-a6ca-8919547ccdb2" providerId="ADAL" clId="{9FBA6F97-0D10-4F4A-84FE-763B58B654A8}" dt="2022-10-31T03:32:21.588" v="155" actId="9405"/>
          <ac:inkMkLst>
            <pc:docMk/>
            <pc:sldMk cId="144713636" sldId="576"/>
            <ac:inkMk id="141" creationId="{DED6212B-3C36-48D1-11B4-109E76EEDCE4}"/>
          </ac:inkMkLst>
        </pc:inkChg>
        <pc:inkChg chg="add">
          <ac:chgData name="Ngui Jia Le Sherlena /CSF" userId="a1d6bed4-da63-4a09-a6ca-8919547ccdb2" providerId="ADAL" clId="{9FBA6F97-0D10-4F4A-84FE-763B58B654A8}" dt="2022-10-31T03:32:22.833" v="156" actId="9405"/>
          <ac:inkMkLst>
            <pc:docMk/>
            <pc:sldMk cId="144713636" sldId="576"/>
            <ac:inkMk id="142" creationId="{15BF7E44-00D6-89EB-5EE5-194F12809FE4}"/>
          </ac:inkMkLst>
        </pc:inkChg>
        <pc:inkChg chg="add">
          <ac:chgData name="Ngui Jia Le Sherlena /CSF" userId="a1d6bed4-da63-4a09-a6ca-8919547ccdb2" providerId="ADAL" clId="{9FBA6F97-0D10-4F4A-84FE-763B58B654A8}" dt="2022-10-31T03:32:24.701" v="157" actId="9405"/>
          <ac:inkMkLst>
            <pc:docMk/>
            <pc:sldMk cId="144713636" sldId="576"/>
            <ac:inkMk id="143" creationId="{2A075851-AAFA-53DE-C22A-FD79B5B1B60B}"/>
          </ac:inkMkLst>
        </pc:inkChg>
        <pc:inkChg chg="add">
          <ac:chgData name="Ngui Jia Le Sherlena /CSF" userId="a1d6bed4-da63-4a09-a6ca-8919547ccdb2" providerId="ADAL" clId="{9FBA6F97-0D10-4F4A-84FE-763B58B654A8}" dt="2022-10-31T03:32:25.969" v="158" actId="9405"/>
          <ac:inkMkLst>
            <pc:docMk/>
            <pc:sldMk cId="144713636" sldId="576"/>
            <ac:inkMk id="144" creationId="{FB13F089-2255-35F2-4B44-25886BD69F1C}"/>
          </ac:inkMkLst>
        </pc:inkChg>
        <pc:inkChg chg="add mod">
          <ac:chgData name="Ngui Jia Le Sherlena /CSF" userId="a1d6bed4-da63-4a09-a6ca-8919547ccdb2" providerId="ADAL" clId="{9FBA6F97-0D10-4F4A-84FE-763B58B654A8}" dt="2022-10-31T03:32:54.332" v="176"/>
          <ac:inkMkLst>
            <pc:docMk/>
            <pc:sldMk cId="144713636" sldId="576"/>
            <ac:inkMk id="145" creationId="{4E3DB064-79EE-F268-A754-12A775475C41}"/>
          </ac:inkMkLst>
        </pc:inkChg>
        <pc:inkChg chg="add mod">
          <ac:chgData name="Ngui Jia Le Sherlena /CSF" userId="a1d6bed4-da63-4a09-a6ca-8919547ccdb2" providerId="ADAL" clId="{9FBA6F97-0D10-4F4A-84FE-763B58B654A8}" dt="2022-10-31T03:32:54.332" v="176"/>
          <ac:inkMkLst>
            <pc:docMk/>
            <pc:sldMk cId="144713636" sldId="576"/>
            <ac:inkMk id="146" creationId="{D89A3F53-88C5-5300-1C02-ABA8F49D75D5}"/>
          </ac:inkMkLst>
        </pc:inkChg>
        <pc:inkChg chg="add mod">
          <ac:chgData name="Ngui Jia Le Sherlena /CSF" userId="a1d6bed4-da63-4a09-a6ca-8919547ccdb2" providerId="ADAL" clId="{9FBA6F97-0D10-4F4A-84FE-763B58B654A8}" dt="2022-10-31T03:32:54.332" v="176"/>
          <ac:inkMkLst>
            <pc:docMk/>
            <pc:sldMk cId="144713636" sldId="576"/>
            <ac:inkMk id="147" creationId="{D607D6C2-3518-DF92-ACED-0FB1C8518F3F}"/>
          </ac:inkMkLst>
        </pc:inkChg>
        <pc:inkChg chg="add mod">
          <ac:chgData name="Ngui Jia Le Sherlena /CSF" userId="a1d6bed4-da63-4a09-a6ca-8919547ccdb2" providerId="ADAL" clId="{9FBA6F97-0D10-4F4A-84FE-763B58B654A8}" dt="2022-10-31T03:32:54.332" v="176"/>
          <ac:inkMkLst>
            <pc:docMk/>
            <pc:sldMk cId="144713636" sldId="576"/>
            <ac:inkMk id="148" creationId="{77490427-A9CA-DB01-942E-3809CD1BD0F3}"/>
          </ac:inkMkLst>
        </pc:inkChg>
        <pc:inkChg chg="add mod">
          <ac:chgData name="Ngui Jia Le Sherlena /CSF" userId="a1d6bed4-da63-4a09-a6ca-8919547ccdb2" providerId="ADAL" clId="{9FBA6F97-0D10-4F4A-84FE-763B58B654A8}" dt="2022-10-31T03:32:54.332" v="176"/>
          <ac:inkMkLst>
            <pc:docMk/>
            <pc:sldMk cId="144713636" sldId="576"/>
            <ac:inkMk id="149" creationId="{68D8D0A2-9985-2C77-6B3D-35DC9807CB56}"/>
          </ac:inkMkLst>
        </pc:inkChg>
        <pc:inkChg chg="add mod">
          <ac:chgData name="Ngui Jia Le Sherlena /CSF" userId="a1d6bed4-da63-4a09-a6ca-8919547ccdb2" providerId="ADAL" clId="{9FBA6F97-0D10-4F4A-84FE-763B58B654A8}" dt="2022-10-31T03:32:54.332" v="176"/>
          <ac:inkMkLst>
            <pc:docMk/>
            <pc:sldMk cId="144713636" sldId="576"/>
            <ac:inkMk id="150" creationId="{EA77CA8B-1914-462C-D1A7-7A8034286879}"/>
          </ac:inkMkLst>
        </pc:inkChg>
        <pc:inkChg chg="add mod">
          <ac:chgData name="Ngui Jia Le Sherlena /CSF" userId="a1d6bed4-da63-4a09-a6ca-8919547ccdb2" providerId="ADAL" clId="{9FBA6F97-0D10-4F4A-84FE-763B58B654A8}" dt="2022-10-31T03:32:54.332" v="176"/>
          <ac:inkMkLst>
            <pc:docMk/>
            <pc:sldMk cId="144713636" sldId="576"/>
            <ac:inkMk id="151" creationId="{5BF5A953-A63C-2EB7-69E4-CB9E3E11F465}"/>
          </ac:inkMkLst>
        </pc:inkChg>
        <pc:inkChg chg="add mod">
          <ac:chgData name="Ngui Jia Le Sherlena /CSF" userId="a1d6bed4-da63-4a09-a6ca-8919547ccdb2" providerId="ADAL" clId="{9FBA6F97-0D10-4F4A-84FE-763B58B654A8}" dt="2022-10-31T03:32:54.332" v="176"/>
          <ac:inkMkLst>
            <pc:docMk/>
            <pc:sldMk cId="144713636" sldId="576"/>
            <ac:inkMk id="152" creationId="{CF5301DE-0D05-7C3D-78CC-6F5F4A1D00DD}"/>
          </ac:inkMkLst>
        </pc:inkChg>
        <pc:inkChg chg="add mod">
          <ac:chgData name="Ngui Jia Le Sherlena /CSF" userId="a1d6bed4-da63-4a09-a6ca-8919547ccdb2" providerId="ADAL" clId="{9FBA6F97-0D10-4F4A-84FE-763B58B654A8}" dt="2022-10-31T03:32:54.332" v="176"/>
          <ac:inkMkLst>
            <pc:docMk/>
            <pc:sldMk cId="144713636" sldId="576"/>
            <ac:inkMk id="153" creationId="{9D771B31-5E77-0BCC-89D3-47A2B7A1A082}"/>
          </ac:inkMkLst>
        </pc:inkChg>
        <pc:inkChg chg="add mod">
          <ac:chgData name="Ngui Jia Le Sherlena /CSF" userId="a1d6bed4-da63-4a09-a6ca-8919547ccdb2" providerId="ADAL" clId="{9FBA6F97-0D10-4F4A-84FE-763B58B654A8}" dt="2022-10-31T03:32:54.332" v="176"/>
          <ac:inkMkLst>
            <pc:docMk/>
            <pc:sldMk cId="144713636" sldId="576"/>
            <ac:inkMk id="154" creationId="{C40D4CF7-B48D-6B75-AB13-37F9EAFE0A85}"/>
          </ac:inkMkLst>
        </pc:inkChg>
        <pc:inkChg chg="add mod">
          <ac:chgData name="Ngui Jia Le Sherlena /CSF" userId="a1d6bed4-da63-4a09-a6ca-8919547ccdb2" providerId="ADAL" clId="{9FBA6F97-0D10-4F4A-84FE-763B58B654A8}" dt="2022-10-31T03:32:54.332" v="176"/>
          <ac:inkMkLst>
            <pc:docMk/>
            <pc:sldMk cId="144713636" sldId="576"/>
            <ac:inkMk id="155" creationId="{365EFFFF-E7E2-46FF-7575-7974FBF5F8C9}"/>
          </ac:inkMkLst>
        </pc:inkChg>
        <pc:inkChg chg="add mod">
          <ac:chgData name="Ngui Jia Le Sherlena /CSF" userId="a1d6bed4-da63-4a09-a6ca-8919547ccdb2" providerId="ADAL" clId="{9FBA6F97-0D10-4F4A-84FE-763B58B654A8}" dt="2022-10-31T03:32:54.332" v="176"/>
          <ac:inkMkLst>
            <pc:docMk/>
            <pc:sldMk cId="144713636" sldId="576"/>
            <ac:inkMk id="156" creationId="{DD184417-A377-01B0-D340-19E93E21EEEB}"/>
          </ac:inkMkLst>
        </pc:inkChg>
        <pc:inkChg chg="add mod">
          <ac:chgData name="Ngui Jia Le Sherlena /CSF" userId="a1d6bed4-da63-4a09-a6ca-8919547ccdb2" providerId="ADAL" clId="{9FBA6F97-0D10-4F4A-84FE-763B58B654A8}" dt="2022-10-31T03:32:54.332" v="176"/>
          <ac:inkMkLst>
            <pc:docMk/>
            <pc:sldMk cId="144713636" sldId="576"/>
            <ac:inkMk id="157" creationId="{9B60E4EA-77B7-AF89-BE57-4E0C7880CD64}"/>
          </ac:inkMkLst>
        </pc:inkChg>
        <pc:inkChg chg="add mod">
          <ac:chgData name="Ngui Jia Le Sherlena /CSF" userId="a1d6bed4-da63-4a09-a6ca-8919547ccdb2" providerId="ADAL" clId="{9FBA6F97-0D10-4F4A-84FE-763B58B654A8}" dt="2022-10-31T03:32:54.332" v="176"/>
          <ac:inkMkLst>
            <pc:docMk/>
            <pc:sldMk cId="144713636" sldId="576"/>
            <ac:inkMk id="158" creationId="{2F180D18-650A-690F-C8F7-BB53FBFF10CB}"/>
          </ac:inkMkLst>
        </pc:inkChg>
        <pc:inkChg chg="add mod">
          <ac:chgData name="Ngui Jia Le Sherlena /CSF" userId="a1d6bed4-da63-4a09-a6ca-8919547ccdb2" providerId="ADAL" clId="{9FBA6F97-0D10-4F4A-84FE-763B58B654A8}" dt="2022-10-31T03:32:54.332" v="176"/>
          <ac:inkMkLst>
            <pc:docMk/>
            <pc:sldMk cId="144713636" sldId="576"/>
            <ac:inkMk id="159" creationId="{38CC90A0-6049-BEF0-BD96-2C12081787E8}"/>
          </ac:inkMkLst>
        </pc:inkChg>
        <pc:inkChg chg="add mod">
          <ac:chgData name="Ngui Jia Le Sherlena /CSF" userId="a1d6bed4-da63-4a09-a6ca-8919547ccdb2" providerId="ADAL" clId="{9FBA6F97-0D10-4F4A-84FE-763B58B654A8}" dt="2022-10-31T03:32:54.332" v="176"/>
          <ac:inkMkLst>
            <pc:docMk/>
            <pc:sldMk cId="144713636" sldId="576"/>
            <ac:inkMk id="160" creationId="{0B1DFE9D-6632-DCD5-D0C3-A6B7F4EB19F9}"/>
          </ac:inkMkLst>
        </pc:inkChg>
        <pc:inkChg chg="add mod">
          <ac:chgData name="Ngui Jia Le Sherlena /CSF" userId="a1d6bed4-da63-4a09-a6ca-8919547ccdb2" providerId="ADAL" clId="{9FBA6F97-0D10-4F4A-84FE-763B58B654A8}" dt="2022-10-31T03:32:54.332" v="176"/>
          <ac:inkMkLst>
            <pc:docMk/>
            <pc:sldMk cId="144713636" sldId="576"/>
            <ac:inkMk id="161" creationId="{1C70E8D8-7FA0-C769-F02D-C82D69B80B4F}"/>
          </ac:inkMkLst>
        </pc:inkChg>
        <pc:inkChg chg="add mod">
          <ac:chgData name="Ngui Jia Le Sherlena /CSF" userId="a1d6bed4-da63-4a09-a6ca-8919547ccdb2" providerId="ADAL" clId="{9FBA6F97-0D10-4F4A-84FE-763B58B654A8}" dt="2022-10-31T03:33:13.209" v="192"/>
          <ac:inkMkLst>
            <pc:docMk/>
            <pc:sldMk cId="144713636" sldId="576"/>
            <ac:inkMk id="165" creationId="{2CF12C89-22F3-507C-1927-883D1062A525}"/>
          </ac:inkMkLst>
        </pc:inkChg>
        <pc:inkChg chg="add mod">
          <ac:chgData name="Ngui Jia Le Sherlena /CSF" userId="a1d6bed4-da63-4a09-a6ca-8919547ccdb2" providerId="ADAL" clId="{9FBA6F97-0D10-4F4A-84FE-763B58B654A8}" dt="2022-10-31T03:33:13.209" v="192"/>
          <ac:inkMkLst>
            <pc:docMk/>
            <pc:sldMk cId="144713636" sldId="576"/>
            <ac:inkMk id="166" creationId="{2EDEF9C1-FFF7-F04B-D6FA-63ED8303E48C}"/>
          </ac:inkMkLst>
        </pc:inkChg>
        <pc:inkChg chg="add mod">
          <ac:chgData name="Ngui Jia Le Sherlena /CSF" userId="a1d6bed4-da63-4a09-a6ca-8919547ccdb2" providerId="ADAL" clId="{9FBA6F97-0D10-4F4A-84FE-763B58B654A8}" dt="2022-10-31T03:33:13.209" v="192"/>
          <ac:inkMkLst>
            <pc:docMk/>
            <pc:sldMk cId="144713636" sldId="576"/>
            <ac:inkMk id="167" creationId="{823C54BB-2FA6-1CD4-980A-0516C6DE07EB}"/>
          </ac:inkMkLst>
        </pc:inkChg>
        <pc:inkChg chg="add mod">
          <ac:chgData name="Ngui Jia Le Sherlena /CSF" userId="a1d6bed4-da63-4a09-a6ca-8919547ccdb2" providerId="ADAL" clId="{9FBA6F97-0D10-4F4A-84FE-763B58B654A8}" dt="2022-10-31T03:33:13.209" v="192"/>
          <ac:inkMkLst>
            <pc:docMk/>
            <pc:sldMk cId="144713636" sldId="576"/>
            <ac:inkMk id="168" creationId="{561F80D0-E76F-AB19-F90A-6F8119A70907}"/>
          </ac:inkMkLst>
        </pc:inkChg>
        <pc:inkChg chg="add mod">
          <ac:chgData name="Ngui Jia Le Sherlena /CSF" userId="a1d6bed4-da63-4a09-a6ca-8919547ccdb2" providerId="ADAL" clId="{9FBA6F97-0D10-4F4A-84FE-763B58B654A8}" dt="2022-10-31T03:33:13.209" v="192"/>
          <ac:inkMkLst>
            <pc:docMk/>
            <pc:sldMk cId="144713636" sldId="576"/>
            <ac:inkMk id="170" creationId="{7F83CCE1-C5F8-74EB-6B2C-76908D9F2FF8}"/>
          </ac:inkMkLst>
        </pc:inkChg>
        <pc:inkChg chg="add mod">
          <ac:chgData name="Ngui Jia Le Sherlena /CSF" userId="a1d6bed4-da63-4a09-a6ca-8919547ccdb2" providerId="ADAL" clId="{9FBA6F97-0D10-4F4A-84FE-763B58B654A8}" dt="2022-10-31T03:33:13.209" v="192"/>
          <ac:inkMkLst>
            <pc:docMk/>
            <pc:sldMk cId="144713636" sldId="576"/>
            <ac:inkMk id="171" creationId="{B9FAEFC7-4153-50E7-A630-7470FCEEF22B}"/>
          </ac:inkMkLst>
        </pc:inkChg>
        <pc:inkChg chg="add mod">
          <ac:chgData name="Ngui Jia Le Sherlena /CSF" userId="a1d6bed4-da63-4a09-a6ca-8919547ccdb2" providerId="ADAL" clId="{9FBA6F97-0D10-4F4A-84FE-763B58B654A8}" dt="2022-10-31T03:33:13.209" v="192"/>
          <ac:inkMkLst>
            <pc:docMk/>
            <pc:sldMk cId="144713636" sldId="576"/>
            <ac:inkMk id="172" creationId="{5C6395BF-BEDA-DBB5-88E0-ACFB7F49B868}"/>
          </ac:inkMkLst>
        </pc:inkChg>
        <pc:inkChg chg="add mod">
          <ac:chgData name="Ngui Jia Le Sherlena /CSF" userId="a1d6bed4-da63-4a09-a6ca-8919547ccdb2" providerId="ADAL" clId="{9FBA6F97-0D10-4F4A-84FE-763B58B654A8}" dt="2022-10-31T03:33:13.209" v="192"/>
          <ac:inkMkLst>
            <pc:docMk/>
            <pc:sldMk cId="144713636" sldId="576"/>
            <ac:inkMk id="173" creationId="{A193D08F-824C-569F-40DC-658FE072C2D5}"/>
          </ac:inkMkLst>
        </pc:inkChg>
        <pc:inkChg chg="add mod">
          <ac:chgData name="Ngui Jia Le Sherlena /CSF" userId="a1d6bed4-da63-4a09-a6ca-8919547ccdb2" providerId="ADAL" clId="{9FBA6F97-0D10-4F4A-84FE-763B58B654A8}" dt="2022-10-31T03:33:13.209" v="192"/>
          <ac:inkMkLst>
            <pc:docMk/>
            <pc:sldMk cId="144713636" sldId="576"/>
            <ac:inkMk id="175" creationId="{08F52171-D756-ED86-6292-0E8D799060A8}"/>
          </ac:inkMkLst>
        </pc:inkChg>
        <pc:inkChg chg="add mod">
          <ac:chgData name="Ngui Jia Le Sherlena /CSF" userId="a1d6bed4-da63-4a09-a6ca-8919547ccdb2" providerId="ADAL" clId="{9FBA6F97-0D10-4F4A-84FE-763B58B654A8}" dt="2022-10-31T03:33:13.209" v="192"/>
          <ac:inkMkLst>
            <pc:docMk/>
            <pc:sldMk cId="144713636" sldId="576"/>
            <ac:inkMk id="177" creationId="{40C71AE8-A9EA-DE66-F0BB-D1D2101A9CE5}"/>
          </ac:inkMkLst>
        </pc:inkChg>
        <pc:inkChg chg="add mod">
          <ac:chgData name="Ngui Jia Le Sherlena /CSF" userId="a1d6bed4-da63-4a09-a6ca-8919547ccdb2" providerId="ADAL" clId="{9FBA6F97-0D10-4F4A-84FE-763B58B654A8}" dt="2022-10-31T03:33:13.209" v="192"/>
          <ac:inkMkLst>
            <pc:docMk/>
            <pc:sldMk cId="144713636" sldId="576"/>
            <ac:inkMk id="178" creationId="{0B257E48-227A-FC54-0C1D-0D1E374F03C2}"/>
          </ac:inkMkLst>
        </pc:inkChg>
        <pc:inkChg chg="add mod">
          <ac:chgData name="Ngui Jia Le Sherlena /CSF" userId="a1d6bed4-da63-4a09-a6ca-8919547ccdb2" providerId="ADAL" clId="{9FBA6F97-0D10-4F4A-84FE-763B58B654A8}" dt="2022-10-31T03:33:13.209" v="192"/>
          <ac:inkMkLst>
            <pc:docMk/>
            <pc:sldMk cId="144713636" sldId="576"/>
            <ac:inkMk id="179" creationId="{81D88D7F-5A69-D372-DDEF-8FB0F2D2EDE8}"/>
          </ac:inkMkLst>
        </pc:inkChg>
        <pc:inkChg chg="add mod">
          <ac:chgData name="Ngui Jia Le Sherlena /CSF" userId="a1d6bed4-da63-4a09-a6ca-8919547ccdb2" providerId="ADAL" clId="{9FBA6F97-0D10-4F4A-84FE-763B58B654A8}" dt="2022-10-31T03:33:22.838" v="198"/>
          <ac:inkMkLst>
            <pc:docMk/>
            <pc:sldMk cId="144713636" sldId="576"/>
            <ac:inkMk id="181" creationId="{3C257DF6-9195-6DEB-A181-C193DB69CDB6}"/>
          </ac:inkMkLst>
        </pc:inkChg>
        <pc:inkChg chg="add mod">
          <ac:chgData name="Ngui Jia Le Sherlena /CSF" userId="a1d6bed4-da63-4a09-a6ca-8919547ccdb2" providerId="ADAL" clId="{9FBA6F97-0D10-4F4A-84FE-763B58B654A8}" dt="2022-10-31T03:33:22.838" v="198"/>
          <ac:inkMkLst>
            <pc:docMk/>
            <pc:sldMk cId="144713636" sldId="576"/>
            <ac:inkMk id="182" creationId="{03CB865C-0B04-BC72-D7D2-5FDDB48BD584}"/>
          </ac:inkMkLst>
        </pc:inkChg>
        <pc:inkChg chg="add mod">
          <ac:chgData name="Ngui Jia Le Sherlena /CSF" userId="a1d6bed4-da63-4a09-a6ca-8919547ccdb2" providerId="ADAL" clId="{9FBA6F97-0D10-4F4A-84FE-763B58B654A8}" dt="2022-10-31T03:33:22.838" v="198"/>
          <ac:inkMkLst>
            <pc:docMk/>
            <pc:sldMk cId="144713636" sldId="576"/>
            <ac:inkMk id="183" creationId="{99C6B6A0-C754-D987-D367-FEB88CF69D18}"/>
          </ac:inkMkLst>
        </pc:inkChg>
        <pc:inkChg chg="add mod">
          <ac:chgData name="Ngui Jia Le Sherlena /CSF" userId="a1d6bed4-da63-4a09-a6ca-8919547ccdb2" providerId="ADAL" clId="{9FBA6F97-0D10-4F4A-84FE-763B58B654A8}" dt="2022-10-31T03:33:22.838" v="198"/>
          <ac:inkMkLst>
            <pc:docMk/>
            <pc:sldMk cId="144713636" sldId="576"/>
            <ac:inkMk id="185" creationId="{EBEF0489-451B-BEEE-0BE7-0E0C89F95EF2}"/>
          </ac:inkMkLst>
        </pc:inkChg>
        <pc:inkChg chg="add mod">
          <ac:chgData name="Ngui Jia Le Sherlena /CSF" userId="a1d6bed4-da63-4a09-a6ca-8919547ccdb2" providerId="ADAL" clId="{9FBA6F97-0D10-4F4A-84FE-763B58B654A8}" dt="2022-10-31T03:33:29.492" v="201"/>
          <ac:inkMkLst>
            <pc:docMk/>
            <pc:sldMk cId="144713636" sldId="576"/>
            <ac:inkMk id="187" creationId="{68474A51-6716-C57C-7423-2CE9226F770A}"/>
          </ac:inkMkLst>
        </pc:inkChg>
        <pc:inkChg chg="add mod">
          <ac:chgData name="Ngui Jia Le Sherlena /CSF" userId="a1d6bed4-da63-4a09-a6ca-8919547ccdb2" providerId="ADAL" clId="{9FBA6F97-0D10-4F4A-84FE-763B58B654A8}" dt="2022-10-31T03:33:29.492" v="201"/>
          <ac:inkMkLst>
            <pc:docMk/>
            <pc:sldMk cId="144713636" sldId="576"/>
            <ac:inkMk id="188" creationId="{BCA353B8-CA6B-8EB9-5DC0-7F9943E1C810}"/>
          </ac:inkMkLst>
        </pc:inkChg>
        <pc:inkChg chg="add mod">
          <ac:chgData name="Ngui Jia Le Sherlena /CSF" userId="a1d6bed4-da63-4a09-a6ca-8919547ccdb2" providerId="ADAL" clId="{9FBA6F97-0D10-4F4A-84FE-763B58B654A8}" dt="2022-10-31T03:34:00.294" v="219"/>
          <ac:inkMkLst>
            <pc:docMk/>
            <pc:sldMk cId="144713636" sldId="576"/>
            <ac:inkMk id="190" creationId="{CFE71677-C499-0D47-1079-6E9AA33E0367}"/>
          </ac:inkMkLst>
        </pc:inkChg>
        <pc:inkChg chg="add mod">
          <ac:chgData name="Ngui Jia Le Sherlena /CSF" userId="a1d6bed4-da63-4a09-a6ca-8919547ccdb2" providerId="ADAL" clId="{9FBA6F97-0D10-4F4A-84FE-763B58B654A8}" dt="2022-10-31T03:34:00.294" v="219"/>
          <ac:inkMkLst>
            <pc:docMk/>
            <pc:sldMk cId="144713636" sldId="576"/>
            <ac:inkMk id="191" creationId="{BD948D4C-DEE0-81B0-F865-E43BFCA26853}"/>
          </ac:inkMkLst>
        </pc:inkChg>
        <pc:inkChg chg="add mod">
          <ac:chgData name="Ngui Jia Le Sherlena /CSF" userId="a1d6bed4-da63-4a09-a6ca-8919547ccdb2" providerId="ADAL" clId="{9FBA6F97-0D10-4F4A-84FE-763B58B654A8}" dt="2022-10-31T03:34:00.294" v="219"/>
          <ac:inkMkLst>
            <pc:docMk/>
            <pc:sldMk cId="144713636" sldId="576"/>
            <ac:inkMk id="192" creationId="{E243EAD2-44F8-1D20-9230-0572FDC6ED13}"/>
          </ac:inkMkLst>
        </pc:inkChg>
        <pc:inkChg chg="add mod">
          <ac:chgData name="Ngui Jia Le Sherlena /CSF" userId="a1d6bed4-da63-4a09-a6ca-8919547ccdb2" providerId="ADAL" clId="{9FBA6F97-0D10-4F4A-84FE-763B58B654A8}" dt="2022-10-31T03:34:00.294" v="219"/>
          <ac:inkMkLst>
            <pc:docMk/>
            <pc:sldMk cId="144713636" sldId="576"/>
            <ac:inkMk id="193" creationId="{FDD0FADE-7D0F-B8EC-8531-99A091865A52}"/>
          </ac:inkMkLst>
        </pc:inkChg>
        <pc:inkChg chg="add mod">
          <ac:chgData name="Ngui Jia Le Sherlena /CSF" userId="a1d6bed4-da63-4a09-a6ca-8919547ccdb2" providerId="ADAL" clId="{9FBA6F97-0D10-4F4A-84FE-763B58B654A8}" dt="2022-10-31T03:34:00.294" v="219"/>
          <ac:inkMkLst>
            <pc:docMk/>
            <pc:sldMk cId="144713636" sldId="576"/>
            <ac:inkMk id="194" creationId="{F2B7E1BA-0966-54A7-D6B1-1B0C22F4B6CA}"/>
          </ac:inkMkLst>
        </pc:inkChg>
        <pc:inkChg chg="add mod">
          <ac:chgData name="Ngui Jia Le Sherlena /CSF" userId="a1d6bed4-da63-4a09-a6ca-8919547ccdb2" providerId="ADAL" clId="{9FBA6F97-0D10-4F4A-84FE-763B58B654A8}" dt="2022-10-31T03:34:00.294" v="219"/>
          <ac:inkMkLst>
            <pc:docMk/>
            <pc:sldMk cId="144713636" sldId="576"/>
            <ac:inkMk id="195" creationId="{881FA669-A47B-F71F-E91B-D26C74CD8BA3}"/>
          </ac:inkMkLst>
        </pc:inkChg>
        <pc:inkChg chg="add mod">
          <ac:chgData name="Ngui Jia Le Sherlena /CSF" userId="a1d6bed4-da63-4a09-a6ca-8919547ccdb2" providerId="ADAL" clId="{9FBA6F97-0D10-4F4A-84FE-763B58B654A8}" dt="2022-10-31T03:34:00.294" v="219"/>
          <ac:inkMkLst>
            <pc:docMk/>
            <pc:sldMk cId="144713636" sldId="576"/>
            <ac:inkMk id="196" creationId="{DEC50748-3A86-DEF1-61E7-8C82E069D24F}"/>
          </ac:inkMkLst>
        </pc:inkChg>
        <pc:inkChg chg="add mod">
          <ac:chgData name="Ngui Jia Le Sherlena /CSF" userId="a1d6bed4-da63-4a09-a6ca-8919547ccdb2" providerId="ADAL" clId="{9FBA6F97-0D10-4F4A-84FE-763B58B654A8}" dt="2022-10-31T03:34:00.294" v="219"/>
          <ac:inkMkLst>
            <pc:docMk/>
            <pc:sldMk cId="144713636" sldId="576"/>
            <ac:inkMk id="197" creationId="{D63C5A02-C54F-C4D4-09CA-D393470E22B0}"/>
          </ac:inkMkLst>
        </pc:inkChg>
        <pc:inkChg chg="add mod">
          <ac:chgData name="Ngui Jia Le Sherlena /CSF" userId="a1d6bed4-da63-4a09-a6ca-8919547ccdb2" providerId="ADAL" clId="{9FBA6F97-0D10-4F4A-84FE-763B58B654A8}" dt="2022-10-31T03:34:00.294" v="219"/>
          <ac:inkMkLst>
            <pc:docMk/>
            <pc:sldMk cId="144713636" sldId="576"/>
            <ac:inkMk id="198" creationId="{12743896-06B0-C040-1990-6D4A618D6F16}"/>
          </ac:inkMkLst>
        </pc:inkChg>
        <pc:inkChg chg="add mod">
          <ac:chgData name="Ngui Jia Le Sherlena /CSF" userId="a1d6bed4-da63-4a09-a6ca-8919547ccdb2" providerId="ADAL" clId="{9FBA6F97-0D10-4F4A-84FE-763B58B654A8}" dt="2022-10-31T03:34:00.294" v="219"/>
          <ac:inkMkLst>
            <pc:docMk/>
            <pc:sldMk cId="144713636" sldId="576"/>
            <ac:inkMk id="199" creationId="{C74134B8-CB5D-42E5-05EE-B5E175C93998}"/>
          </ac:inkMkLst>
        </pc:inkChg>
        <pc:inkChg chg="add mod">
          <ac:chgData name="Ngui Jia Le Sherlena /CSF" userId="a1d6bed4-da63-4a09-a6ca-8919547ccdb2" providerId="ADAL" clId="{9FBA6F97-0D10-4F4A-84FE-763B58B654A8}" dt="2022-10-31T03:34:00.294" v="219"/>
          <ac:inkMkLst>
            <pc:docMk/>
            <pc:sldMk cId="144713636" sldId="576"/>
            <ac:inkMk id="200" creationId="{DC32ACB3-C453-AE27-AEF5-872E6F1558A0}"/>
          </ac:inkMkLst>
        </pc:inkChg>
        <pc:inkChg chg="add mod">
          <ac:chgData name="Ngui Jia Le Sherlena /CSF" userId="a1d6bed4-da63-4a09-a6ca-8919547ccdb2" providerId="ADAL" clId="{9FBA6F97-0D10-4F4A-84FE-763B58B654A8}" dt="2022-10-31T03:34:00.294" v="219"/>
          <ac:inkMkLst>
            <pc:docMk/>
            <pc:sldMk cId="144713636" sldId="576"/>
            <ac:inkMk id="201" creationId="{F5FF6117-6A3F-31E6-E259-B3791681FEA5}"/>
          </ac:inkMkLst>
        </pc:inkChg>
        <pc:inkChg chg="add mod">
          <ac:chgData name="Ngui Jia Le Sherlena /CSF" userId="a1d6bed4-da63-4a09-a6ca-8919547ccdb2" providerId="ADAL" clId="{9FBA6F97-0D10-4F4A-84FE-763B58B654A8}" dt="2022-10-31T03:34:00.294" v="219"/>
          <ac:inkMkLst>
            <pc:docMk/>
            <pc:sldMk cId="144713636" sldId="576"/>
            <ac:inkMk id="202" creationId="{7F0E81C9-02FC-5B5C-AE9B-245B1B2109A8}"/>
          </ac:inkMkLst>
        </pc:inkChg>
        <pc:inkChg chg="add mod">
          <ac:chgData name="Ngui Jia Le Sherlena /CSF" userId="a1d6bed4-da63-4a09-a6ca-8919547ccdb2" providerId="ADAL" clId="{9FBA6F97-0D10-4F4A-84FE-763B58B654A8}" dt="2022-10-31T03:34:00.294" v="219"/>
          <ac:inkMkLst>
            <pc:docMk/>
            <pc:sldMk cId="144713636" sldId="576"/>
            <ac:inkMk id="203" creationId="{AA08FCF7-10F6-EF56-F3B6-C9F49671CA7E}"/>
          </ac:inkMkLst>
        </pc:inkChg>
        <pc:inkChg chg="add mod">
          <ac:chgData name="Ngui Jia Le Sherlena /CSF" userId="a1d6bed4-da63-4a09-a6ca-8919547ccdb2" providerId="ADAL" clId="{9FBA6F97-0D10-4F4A-84FE-763B58B654A8}" dt="2022-10-31T03:34:00.294" v="219"/>
          <ac:inkMkLst>
            <pc:docMk/>
            <pc:sldMk cId="144713636" sldId="576"/>
            <ac:inkMk id="204" creationId="{BE5BB12B-C8D0-541A-BD58-B42DD290BC1A}"/>
          </ac:inkMkLst>
        </pc:inkChg>
        <pc:inkChg chg="add mod">
          <ac:chgData name="Ngui Jia Le Sherlena /CSF" userId="a1d6bed4-da63-4a09-a6ca-8919547ccdb2" providerId="ADAL" clId="{9FBA6F97-0D10-4F4A-84FE-763B58B654A8}" dt="2022-10-31T03:34:00.294" v="219"/>
          <ac:inkMkLst>
            <pc:docMk/>
            <pc:sldMk cId="144713636" sldId="576"/>
            <ac:inkMk id="205" creationId="{FA190C25-554B-F198-3E95-4F44C565C76C}"/>
          </ac:inkMkLst>
        </pc:inkChg>
        <pc:inkChg chg="add mod">
          <ac:chgData name="Ngui Jia Le Sherlena /CSF" userId="a1d6bed4-da63-4a09-a6ca-8919547ccdb2" providerId="ADAL" clId="{9FBA6F97-0D10-4F4A-84FE-763B58B654A8}" dt="2022-10-31T03:34:00.294" v="219"/>
          <ac:inkMkLst>
            <pc:docMk/>
            <pc:sldMk cId="144713636" sldId="576"/>
            <ac:inkMk id="206" creationId="{A24AAF4A-557F-7400-2374-0D344B8BA350}"/>
          </ac:inkMkLst>
        </pc:inkChg>
        <pc:inkChg chg="add mod">
          <ac:chgData name="Ngui Jia Le Sherlena /CSF" userId="a1d6bed4-da63-4a09-a6ca-8919547ccdb2" providerId="ADAL" clId="{9FBA6F97-0D10-4F4A-84FE-763B58B654A8}" dt="2022-10-31T03:34:03.207" v="223"/>
          <ac:inkMkLst>
            <pc:docMk/>
            <pc:sldMk cId="144713636" sldId="576"/>
            <ac:inkMk id="210" creationId="{9FCDFE2B-04B5-14F4-FACC-6BBAA81820D8}"/>
          </ac:inkMkLst>
        </pc:inkChg>
        <pc:inkChg chg="add mod">
          <ac:chgData name="Ngui Jia Le Sherlena /CSF" userId="a1d6bed4-da63-4a09-a6ca-8919547ccdb2" providerId="ADAL" clId="{9FBA6F97-0D10-4F4A-84FE-763B58B654A8}" dt="2022-10-31T03:34:03.207" v="223"/>
          <ac:inkMkLst>
            <pc:docMk/>
            <pc:sldMk cId="144713636" sldId="576"/>
            <ac:inkMk id="211" creationId="{956CDCF5-D53F-1E0E-1987-F8BC7F2CD601}"/>
          </ac:inkMkLst>
        </pc:inkChg>
        <pc:inkChg chg="add mod">
          <ac:chgData name="Ngui Jia Le Sherlena /CSF" userId="a1d6bed4-da63-4a09-a6ca-8919547ccdb2" providerId="ADAL" clId="{9FBA6F97-0D10-4F4A-84FE-763B58B654A8}" dt="2022-10-31T03:34:03.207" v="223"/>
          <ac:inkMkLst>
            <pc:docMk/>
            <pc:sldMk cId="144713636" sldId="576"/>
            <ac:inkMk id="212" creationId="{97125605-D76D-B741-8EBF-9C91DF363661}"/>
          </ac:inkMkLst>
        </pc:inkChg>
        <pc:inkChg chg="add mod">
          <ac:chgData name="Ngui Jia Le Sherlena /CSF" userId="a1d6bed4-da63-4a09-a6ca-8919547ccdb2" providerId="ADAL" clId="{9FBA6F97-0D10-4F4A-84FE-763B58B654A8}" dt="2022-10-31T03:34:32.423" v="249"/>
          <ac:inkMkLst>
            <pc:docMk/>
            <pc:sldMk cId="144713636" sldId="576"/>
            <ac:inkMk id="214" creationId="{225BFB89-07D8-D1A9-9C34-154B1346BE91}"/>
          </ac:inkMkLst>
        </pc:inkChg>
        <pc:inkChg chg="add mod">
          <ac:chgData name="Ngui Jia Le Sherlena /CSF" userId="a1d6bed4-da63-4a09-a6ca-8919547ccdb2" providerId="ADAL" clId="{9FBA6F97-0D10-4F4A-84FE-763B58B654A8}" dt="2022-10-31T03:34:32.423" v="249"/>
          <ac:inkMkLst>
            <pc:docMk/>
            <pc:sldMk cId="144713636" sldId="576"/>
            <ac:inkMk id="215" creationId="{A24067B9-4EE4-B275-D8F4-872132494917}"/>
          </ac:inkMkLst>
        </pc:inkChg>
        <pc:inkChg chg="add mod">
          <ac:chgData name="Ngui Jia Le Sherlena /CSF" userId="a1d6bed4-da63-4a09-a6ca-8919547ccdb2" providerId="ADAL" clId="{9FBA6F97-0D10-4F4A-84FE-763B58B654A8}" dt="2022-10-31T03:34:32.423" v="249"/>
          <ac:inkMkLst>
            <pc:docMk/>
            <pc:sldMk cId="144713636" sldId="576"/>
            <ac:inkMk id="216" creationId="{9D5A8F99-12F6-FD64-9255-D50A6863EA5C}"/>
          </ac:inkMkLst>
        </pc:inkChg>
        <pc:inkChg chg="add mod">
          <ac:chgData name="Ngui Jia Le Sherlena /CSF" userId="a1d6bed4-da63-4a09-a6ca-8919547ccdb2" providerId="ADAL" clId="{9FBA6F97-0D10-4F4A-84FE-763B58B654A8}" dt="2022-10-31T03:34:32.423" v="249"/>
          <ac:inkMkLst>
            <pc:docMk/>
            <pc:sldMk cId="144713636" sldId="576"/>
            <ac:inkMk id="217" creationId="{A9BD0369-5C55-00CA-5D9B-82E1C54367BE}"/>
          </ac:inkMkLst>
        </pc:inkChg>
        <pc:inkChg chg="add mod">
          <ac:chgData name="Ngui Jia Le Sherlena /CSF" userId="a1d6bed4-da63-4a09-a6ca-8919547ccdb2" providerId="ADAL" clId="{9FBA6F97-0D10-4F4A-84FE-763B58B654A8}" dt="2022-10-31T03:34:32.423" v="249"/>
          <ac:inkMkLst>
            <pc:docMk/>
            <pc:sldMk cId="144713636" sldId="576"/>
            <ac:inkMk id="218" creationId="{64F11CCC-B4A5-D2E9-02E3-DA3AE5E68B7B}"/>
          </ac:inkMkLst>
        </pc:inkChg>
        <pc:inkChg chg="add mod">
          <ac:chgData name="Ngui Jia Le Sherlena /CSF" userId="a1d6bed4-da63-4a09-a6ca-8919547ccdb2" providerId="ADAL" clId="{9FBA6F97-0D10-4F4A-84FE-763B58B654A8}" dt="2022-10-31T03:34:32.423" v="249"/>
          <ac:inkMkLst>
            <pc:docMk/>
            <pc:sldMk cId="144713636" sldId="576"/>
            <ac:inkMk id="219" creationId="{EAA3C003-CB53-FBEA-3C54-1E15466B443D}"/>
          </ac:inkMkLst>
        </pc:inkChg>
        <pc:inkChg chg="add mod">
          <ac:chgData name="Ngui Jia Le Sherlena /CSF" userId="a1d6bed4-da63-4a09-a6ca-8919547ccdb2" providerId="ADAL" clId="{9FBA6F97-0D10-4F4A-84FE-763B58B654A8}" dt="2022-10-31T03:34:32.423" v="249"/>
          <ac:inkMkLst>
            <pc:docMk/>
            <pc:sldMk cId="144713636" sldId="576"/>
            <ac:inkMk id="220" creationId="{99F83D9A-3A15-2E25-12D9-09E52A8CA742}"/>
          </ac:inkMkLst>
        </pc:inkChg>
        <pc:inkChg chg="add mod">
          <ac:chgData name="Ngui Jia Le Sherlena /CSF" userId="a1d6bed4-da63-4a09-a6ca-8919547ccdb2" providerId="ADAL" clId="{9FBA6F97-0D10-4F4A-84FE-763B58B654A8}" dt="2022-10-31T03:34:32.423" v="249"/>
          <ac:inkMkLst>
            <pc:docMk/>
            <pc:sldMk cId="144713636" sldId="576"/>
            <ac:inkMk id="221" creationId="{8A0DE8D0-F933-004E-D238-131AC8277E06}"/>
          </ac:inkMkLst>
        </pc:inkChg>
        <pc:inkChg chg="add mod">
          <ac:chgData name="Ngui Jia Le Sherlena /CSF" userId="a1d6bed4-da63-4a09-a6ca-8919547ccdb2" providerId="ADAL" clId="{9FBA6F97-0D10-4F4A-84FE-763B58B654A8}" dt="2022-10-31T03:34:32.423" v="249"/>
          <ac:inkMkLst>
            <pc:docMk/>
            <pc:sldMk cId="144713636" sldId="576"/>
            <ac:inkMk id="222" creationId="{D3495C95-3052-C039-302D-4AECD8629EAC}"/>
          </ac:inkMkLst>
        </pc:inkChg>
        <pc:inkChg chg="add mod">
          <ac:chgData name="Ngui Jia Le Sherlena /CSF" userId="a1d6bed4-da63-4a09-a6ca-8919547ccdb2" providerId="ADAL" clId="{9FBA6F97-0D10-4F4A-84FE-763B58B654A8}" dt="2022-10-31T03:34:32.423" v="249"/>
          <ac:inkMkLst>
            <pc:docMk/>
            <pc:sldMk cId="144713636" sldId="576"/>
            <ac:inkMk id="223" creationId="{594A4382-6AA2-B551-5A89-F63741FF1844}"/>
          </ac:inkMkLst>
        </pc:inkChg>
        <pc:inkChg chg="add mod">
          <ac:chgData name="Ngui Jia Le Sherlena /CSF" userId="a1d6bed4-da63-4a09-a6ca-8919547ccdb2" providerId="ADAL" clId="{9FBA6F97-0D10-4F4A-84FE-763B58B654A8}" dt="2022-10-31T03:34:32.423" v="249"/>
          <ac:inkMkLst>
            <pc:docMk/>
            <pc:sldMk cId="144713636" sldId="576"/>
            <ac:inkMk id="225" creationId="{672B7365-3447-2193-2C35-3D17799F6113}"/>
          </ac:inkMkLst>
        </pc:inkChg>
        <pc:inkChg chg="add mod">
          <ac:chgData name="Ngui Jia Le Sherlena /CSF" userId="a1d6bed4-da63-4a09-a6ca-8919547ccdb2" providerId="ADAL" clId="{9FBA6F97-0D10-4F4A-84FE-763B58B654A8}" dt="2022-10-31T03:34:32.423" v="249"/>
          <ac:inkMkLst>
            <pc:docMk/>
            <pc:sldMk cId="144713636" sldId="576"/>
            <ac:inkMk id="226" creationId="{23CFBFBE-4482-9584-7A1C-44FA97CCCE89}"/>
          </ac:inkMkLst>
        </pc:inkChg>
        <pc:inkChg chg="add mod">
          <ac:chgData name="Ngui Jia Le Sherlena /CSF" userId="a1d6bed4-da63-4a09-a6ca-8919547ccdb2" providerId="ADAL" clId="{9FBA6F97-0D10-4F4A-84FE-763B58B654A8}" dt="2022-10-31T03:34:32.423" v="249"/>
          <ac:inkMkLst>
            <pc:docMk/>
            <pc:sldMk cId="144713636" sldId="576"/>
            <ac:inkMk id="227" creationId="{5B10D0F5-B09F-2650-55B5-4210DE59DF82}"/>
          </ac:inkMkLst>
        </pc:inkChg>
        <pc:inkChg chg="add mod">
          <ac:chgData name="Ngui Jia Le Sherlena /CSF" userId="a1d6bed4-da63-4a09-a6ca-8919547ccdb2" providerId="ADAL" clId="{9FBA6F97-0D10-4F4A-84FE-763B58B654A8}" dt="2022-10-31T03:34:32.423" v="249"/>
          <ac:inkMkLst>
            <pc:docMk/>
            <pc:sldMk cId="144713636" sldId="576"/>
            <ac:inkMk id="228" creationId="{4DF45F6F-0E9F-BC92-831F-39FBD2DBD22F}"/>
          </ac:inkMkLst>
        </pc:inkChg>
        <pc:inkChg chg="add mod">
          <ac:chgData name="Ngui Jia Le Sherlena /CSF" userId="a1d6bed4-da63-4a09-a6ca-8919547ccdb2" providerId="ADAL" clId="{9FBA6F97-0D10-4F4A-84FE-763B58B654A8}" dt="2022-10-31T03:34:32.423" v="249"/>
          <ac:inkMkLst>
            <pc:docMk/>
            <pc:sldMk cId="144713636" sldId="576"/>
            <ac:inkMk id="229" creationId="{C0E97C50-371B-8B46-2C34-EBD1677124F6}"/>
          </ac:inkMkLst>
        </pc:inkChg>
        <pc:inkChg chg="add mod">
          <ac:chgData name="Ngui Jia Le Sherlena /CSF" userId="a1d6bed4-da63-4a09-a6ca-8919547ccdb2" providerId="ADAL" clId="{9FBA6F97-0D10-4F4A-84FE-763B58B654A8}" dt="2022-10-31T03:34:32.423" v="249"/>
          <ac:inkMkLst>
            <pc:docMk/>
            <pc:sldMk cId="144713636" sldId="576"/>
            <ac:inkMk id="230" creationId="{EE32FDC9-154B-4B73-E1B2-1C99E291104E}"/>
          </ac:inkMkLst>
        </pc:inkChg>
        <pc:inkChg chg="add mod">
          <ac:chgData name="Ngui Jia Le Sherlena /CSF" userId="a1d6bed4-da63-4a09-a6ca-8919547ccdb2" providerId="ADAL" clId="{9FBA6F97-0D10-4F4A-84FE-763B58B654A8}" dt="2022-10-31T03:34:32.423" v="249"/>
          <ac:inkMkLst>
            <pc:docMk/>
            <pc:sldMk cId="144713636" sldId="576"/>
            <ac:inkMk id="231" creationId="{001C3E4A-B117-B6E6-1853-E5CB44EEB6B3}"/>
          </ac:inkMkLst>
        </pc:inkChg>
        <pc:inkChg chg="add mod">
          <ac:chgData name="Ngui Jia Le Sherlena /CSF" userId="a1d6bed4-da63-4a09-a6ca-8919547ccdb2" providerId="ADAL" clId="{9FBA6F97-0D10-4F4A-84FE-763B58B654A8}" dt="2022-10-31T03:34:32.423" v="249"/>
          <ac:inkMkLst>
            <pc:docMk/>
            <pc:sldMk cId="144713636" sldId="576"/>
            <ac:inkMk id="232" creationId="{E7F9D88B-70B0-BAE7-97EA-2C44F385DE33}"/>
          </ac:inkMkLst>
        </pc:inkChg>
        <pc:inkChg chg="add mod">
          <ac:chgData name="Ngui Jia Le Sherlena /CSF" userId="a1d6bed4-da63-4a09-a6ca-8919547ccdb2" providerId="ADAL" clId="{9FBA6F97-0D10-4F4A-84FE-763B58B654A8}" dt="2022-10-31T03:34:32.423" v="249"/>
          <ac:inkMkLst>
            <pc:docMk/>
            <pc:sldMk cId="144713636" sldId="576"/>
            <ac:inkMk id="233" creationId="{9F6C3D18-1772-041B-DB8C-8E193EF04ECA}"/>
          </ac:inkMkLst>
        </pc:inkChg>
        <pc:inkChg chg="add mod">
          <ac:chgData name="Ngui Jia Le Sherlena /CSF" userId="a1d6bed4-da63-4a09-a6ca-8919547ccdb2" providerId="ADAL" clId="{9FBA6F97-0D10-4F4A-84FE-763B58B654A8}" dt="2022-10-31T03:34:32.423" v="249"/>
          <ac:inkMkLst>
            <pc:docMk/>
            <pc:sldMk cId="144713636" sldId="576"/>
            <ac:inkMk id="234" creationId="{CFE53106-9481-B974-DF9A-640E7474F55B}"/>
          </ac:inkMkLst>
        </pc:inkChg>
        <pc:inkChg chg="add mod">
          <ac:chgData name="Ngui Jia Le Sherlena /CSF" userId="a1d6bed4-da63-4a09-a6ca-8919547ccdb2" providerId="ADAL" clId="{9FBA6F97-0D10-4F4A-84FE-763B58B654A8}" dt="2022-10-31T03:34:32.423" v="249"/>
          <ac:inkMkLst>
            <pc:docMk/>
            <pc:sldMk cId="144713636" sldId="576"/>
            <ac:inkMk id="235" creationId="{71F5C77F-228F-0AF7-C5C2-3CD6341E63DA}"/>
          </ac:inkMkLst>
        </pc:inkChg>
        <pc:inkChg chg="add mod">
          <ac:chgData name="Ngui Jia Le Sherlena /CSF" userId="a1d6bed4-da63-4a09-a6ca-8919547ccdb2" providerId="ADAL" clId="{9FBA6F97-0D10-4F4A-84FE-763B58B654A8}" dt="2022-10-31T03:34:32.423" v="249"/>
          <ac:inkMkLst>
            <pc:docMk/>
            <pc:sldMk cId="144713636" sldId="576"/>
            <ac:inkMk id="236" creationId="{B16F2D64-7AFE-B80B-C901-F10BC63D6EA9}"/>
          </ac:inkMkLst>
        </pc:inkChg>
        <pc:inkChg chg="add mod">
          <ac:chgData name="Ngui Jia Le Sherlena /CSF" userId="a1d6bed4-da63-4a09-a6ca-8919547ccdb2" providerId="ADAL" clId="{9FBA6F97-0D10-4F4A-84FE-763B58B654A8}" dt="2022-10-31T03:34:32.423" v="249"/>
          <ac:inkMkLst>
            <pc:docMk/>
            <pc:sldMk cId="144713636" sldId="576"/>
            <ac:inkMk id="237" creationId="{FCBE531A-B3B7-AC54-8706-8C154E96F2E5}"/>
          </ac:inkMkLst>
        </pc:inkChg>
        <pc:inkChg chg="add mod">
          <ac:chgData name="Ngui Jia Le Sherlena /CSF" userId="a1d6bed4-da63-4a09-a6ca-8919547ccdb2" providerId="ADAL" clId="{9FBA6F97-0D10-4F4A-84FE-763B58B654A8}" dt="2022-10-31T03:34:32.423" v="249"/>
          <ac:inkMkLst>
            <pc:docMk/>
            <pc:sldMk cId="144713636" sldId="576"/>
            <ac:inkMk id="238" creationId="{E541C90C-D800-7DB5-8A49-2DCF2A9AC236}"/>
          </ac:inkMkLst>
        </pc:inkChg>
        <pc:inkChg chg="add mod">
          <ac:chgData name="Ngui Jia Le Sherlena /CSF" userId="a1d6bed4-da63-4a09-a6ca-8919547ccdb2" providerId="ADAL" clId="{9FBA6F97-0D10-4F4A-84FE-763B58B654A8}" dt="2022-10-31T03:34:36.173" v="255"/>
          <ac:inkMkLst>
            <pc:docMk/>
            <pc:sldMk cId="144713636" sldId="576"/>
            <ac:inkMk id="241" creationId="{FC512871-FA3C-6166-4DCF-2310C1B8C364}"/>
          </ac:inkMkLst>
        </pc:inkChg>
        <pc:inkChg chg="add mod">
          <ac:chgData name="Ngui Jia Le Sherlena /CSF" userId="a1d6bed4-da63-4a09-a6ca-8919547ccdb2" providerId="ADAL" clId="{9FBA6F97-0D10-4F4A-84FE-763B58B654A8}" dt="2022-10-31T03:34:36.173" v="255"/>
          <ac:inkMkLst>
            <pc:docMk/>
            <pc:sldMk cId="144713636" sldId="576"/>
            <ac:inkMk id="242" creationId="{B4E7AD77-4B38-F580-B192-90BDF2ACF798}"/>
          </ac:inkMkLst>
        </pc:inkChg>
        <pc:inkChg chg="add mod">
          <ac:chgData name="Ngui Jia Le Sherlena /CSF" userId="a1d6bed4-da63-4a09-a6ca-8919547ccdb2" providerId="ADAL" clId="{9FBA6F97-0D10-4F4A-84FE-763B58B654A8}" dt="2022-10-31T03:34:36.173" v="255"/>
          <ac:inkMkLst>
            <pc:docMk/>
            <pc:sldMk cId="144713636" sldId="576"/>
            <ac:inkMk id="243" creationId="{936B1A0E-DCEB-3A5C-C972-E72AA5E33868}"/>
          </ac:inkMkLst>
        </pc:inkChg>
        <pc:inkChg chg="add mod">
          <ac:chgData name="Ngui Jia Le Sherlena /CSF" userId="a1d6bed4-da63-4a09-a6ca-8919547ccdb2" providerId="ADAL" clId="{9FBA6F97-0D10-4F4A-84FE-763B58B654A8}" dt="2022-10-31T03:34:36.173" v="255"/>
          <ac:inkMkLst>
            <pc:docMk/>
            <pc:sldMk cId="144713636" sldId="576"/>
            <ac:inkMk id="244" creationId="{FC2F7451-25A6-AAD9-4C64-1A56BC74087E}"/>
          </ac:inkMkLst>
        </pc:inkChg>
        <pc:inkChg chg="add mod">
          <ac:chgData name="Ngui Jia Le Sherlena /CSF" userId="a1d6bed4-da63-4a09-a6ca-8919547ccdb2" providerId="ADAL" clId="{9FBA6F97-0D10-4F4A-84FE-763B58B654A8}" dt="2022-10-31T03:34:36.173" v="255"/>
          <ac:inkMkLst>
            <pc:docMk/>
            <pc:sldMk cId="144713636" sldId="576"/>
            <ac:inkMk id="245" creationId="{481D40A2-DB10-17F8-6BCE-5BB5FBCDFE0A}"/>
          </ac:inkMkLst>
        </pc:inkChg>
        <pc:inkChg chg="add mod">
          <ac:chgData name="Ngui Jia Le Sherlena /CSF" userId="a1d6bed4-da63-4a09-a6ca-8919547ccdb2" providerId="ADAL" clId="{9FBA6F97-0D10-4F4A-84FE-763B58B654A8}" dt="2022-10-31T03:34:45.278" v="259"/>
          <ac:inkMkLst>
            <pc:docMk/>
            <pc:sldMk cId="144713636" sldId="576"/>
            <ac:inkMk id="247" creationId="{60451E72-C202-2C16-F9E8-B3E9278FFB66}"/>
          </ac:inkMkLst>
        </pc:inkChg>
        <pc:inkChg chg="add mod">
          <ac:chgData name="Ngui Jia Le Sherlena /CSF" userId="a1d6bed4-da63-4a09-a6ca-8919547ccdb2" providerId="ADAL" clId="{9FBA6F97-0D10-4F4A-84FE-763B58B654A8}" dt="2022-10-31T03:34:45.278" v="259"/>
          <ac:inkMkLst>
            <pc:docMk/>
            <pc:sldMk cId="144713636" sldId="576"/>
            <ac:inkMk id="248" creationId="{0CA0BEA7-D41C-BF9B-F1CA-2BEEFC8759A0}"/>
          </ac:inkMkLst>
        </pc:inkChg>
        <pc:inkChg chg="add mod">
          <ac:chgData name="Ngui Jia Le Sherlena /CSF" userId="a1d6bed4-da63-4a09-a6ca-8919547ccdb2" providerId="ADAL" clId="{9FBA6F97-0D10-4F4A-84FE-763B58B654A8}" dt="2022-10-31T03:34:45.278" v="259"/>
          <ac:inkMkLst>
            <pc:docMk/>
            <pc:sldMk cId="144713636" sldId="576"/>
            <ac:inkMk id="249" creationId="{E0586AF1-0C37-177A-F111-4C8666A3A8C5}"/>
          </ac:inkMkLst>
        </pc:inkChg>
        <pc:inkChg chg="add mod">
          <ac:chgData name="Ngui Jia Le Sherlena /CSF" userId="a1d6bed4-da63-4a09-a6ca-8919547ccdb2" providerId="ADAL" clId="{9FBA6F97-0D10-4F4A-84FE-763B58B654A8}" dt="2022-10-31T03:34:51.390" v="272"/>
          <ac:inkMkLst>
            <pc:docMk/>
            <pc:sldMk cId="144713636" sldId="576"/>
            <ac:inkMk id="251" creationId="{2BA1D93E-B5DE-AF7A-872F-58A65CD70EAA}"/>
          </ac:inkMkLst>
        </pc:inkChg>
        <pc:inkChg chg="add mod">
          <ac:chgData name="Ngui Jia Le Sherlena /CSF" userId="a1d6bed4-da63-4a09-a6ca-8919547ccdb2" providerId="ADAL" clId="{9FBA6F97-0D10-4F4A-84FE-763B58B654A8}" dt="2022-10-31T03:34:51.390" v="272"/>
          <ac:inkMkLst>
            <pc:docMk/>
            <pc:sldMk cId="144713636" sldId="576"/>
            <ac:inkMk id="252" creationId="{D44460A4-4E6D-ECC5-B3FC-B99DC56BAA81}"/>
          </ac:inkMkLst>
        </pc:inkChg>
        <pc:inkChg chg="add mod">
          <ac:chgData name="Ngui Jia Le Sherlena /CSF" userId="a1d6bed4-da63-4a09-a6ca-8919547ccdb2" providerId="ADAL" clId="{9FBA6F97-0D10-4F4A-84FE-763B58B654A8}" dt="2022-10-31T03:34:51.390" v="272"/>
          <ac:inkMkLst>
            <pc:docMk/>
            <pc:sldMk cId="144713636" sldId="576"/>
            <ac:inkMk id="253" creationId="{EA77851E-ADE7-8F53-4397-CAE553A25F2C}"/>
          </ac:inkMkLst>
        </pc:inkChg>
        <pc:inkChg chg="add mod">
          <ac:chgData name="Ngui Jia Le Sherlena /CSF" userId="a1d6bed4-da63-4a09-a6ca-8919547ccdb2" providerId="ADAL" clId="{9FBA6F97-0D10-4F4A-84FE-763B58B654A8}" dt="2022-10-31T03:34:51.390" v="272"/>
          <ac:inkMkLst>
            <pc:docMk/>
            <pc:sldMk cId="144713636" sldId="576"/>
            <ac:inkMk id="254" creationId="{AF006363-BA09-6FE7-0AC1-7FF0D94AAE8B}"/>
          </ac:inkMkLst>
        </pc:inkChg>
        <pc:inkChg chg="add mod">
          <ac:chgData name="Ngui Jia Le Sherlena /CSF" userId="a1d6bed4-da63-4a09-a6ca-8919547ccdb2" providerId="ADAL" clId="{9FBA6F97-0D10-4F4A-84FE-763B58B654A8}" dt="2022-10-31T03:34:51.390" v="272"/>
          <ac:inkMkLst>
            <pc:docMk/>
            <pc:sldMk cId="144713636" sldId="576"/>
            <ac:inkMk id="255" creationId="{A5CDC256-39BA-E07C-1C6E-5396DCD0744B}"/>
          </ac:inkMkLst>
        </pc:inkChg>
        <pc:inkChg chg="add mod">
          <ac:chgData name="Ngui Jia Le Sherlena /CSF" userId="a1d6bed4-da63-4a09-a6ca-8919547ccdb2" providerId="ADAL" clId="{9FBA6F97-0D10-4F4A-84FE-763B58B654A8}" dt="2022-10-31T03:34:51.390" v="272"/>
          <ac:inkMkLst>
            <pc:docMk/>
            <pc:sldMk cId="144713636" sldId="576"/>
            <ac:inkMk id="256" creationId="{CE3A79CE-F15C-17D8-4658-F0A3DA5F8B97}"/>
          </ac:inkMkLst>
        </pc:inkChg>
        <pc:inkChg chg="add mod">
          <ac:chgData name="Ngui Jia Le Sherlena /CSF" userId="a1d6bed4-da63-4a09-a6ca-8919547ccdb2" providerId="ADAL" clId="{9FBA6F97-0D10-4F4A-84FE-763B58B654A8}" dt="2022-10-31T03:34:51.390" v="272"/>
          <ac:inkMkLst>
            <pc:docMk/>
            <pc:sldMk cId="144713636" sldId="576"/>
            <ac:inkMk id="257" creationId="{995B54D1-40C6-87E2-E8D9-DBAB59B4A548}"/>
          </ac:inkMkLst>
        </pc:inkChg>
        <pc:inkChg chg="add mod">
          <ac:chgData name="Ngui Jia Le Sherlena /CSF" userId="a1d6bed4-da63-4a09-a6ca-8919547ccdb2" providerId="ADAL" clId="{9FBA6F97-0D10-4F4A-84FE-763B58B654A8}" dt="2022-10-31T03:34:51.390" v="272"/>
          <ac:inkMkLst>
            <pc:docMk/>
            <pc:sldMk cId="144713636" sldId="576"/>
            <ac:inkMk id="258" creationId="{3A6489F5-4AFF-ED47-BE00-F847A1BCEB97}"/>
          </ac:inkMkLst>
        </pc:inkChg>
        <pc:inkChg chg="add mod">
          <ac:chgData name="Ngui Jia Le Sherlena /CSF" userId="a1d6bed4-da63-4a09-a6ca-8919547ccdb2" providerId="ADAL" clId="{9FBA6F97-0D10-4F4A-84FE-763B58B654A8}" dt="2022-10-31T03:34:51.390" v="272"/>
          <ac:inkMkLst>
            <pc:docMk/>
            <pc:sldMk cId="144713636" sldId="576"/>
            <ac:inkMk id="259" creationId="{59F413E3-3E40-E3B0-A4D8-A5B31CB5D50C}"/>
          </ac:inkMkLst>
        </pc:inkChg>
        <pc:inkChg chg="add mod">
          <ac:chgData name="Ngui Jia Le Sherlena /CSF" userId="a1d6bed4-da63-4a09-a6ca-8919547ccdb2" providerId="ADAL" clId="{9FBA6F97-0D10-4F4A-84FE-763B58B654A8}" dt="2022-10-31T03:34:51.390" v="272"/>
          <ac:inkMkLst>
            <pc:docMk/>
            <pc:sldMk cId="144713636" sldId="576"/>
            <ac:inkMk id="260" creationId="{BF9A7976-4F0F-9B35-1D55-1061B959498C}"/>
          </ac:inkMkLst>
        </pc:inkChg>
        <pc:inkChg chg="add mod">
          <ac:chgData name="Ngui Jia Le Sherlena /CSF" userId="a1d6bed4-da63-4a09-a6ca-8919547ccdb2" providerId="ADAL" clId="{9FBA6F97-0D10-4F4A-84FE-763B58B654A8}" dt="2022-10-31T03:34:51.390" v="272"/>
          <ac:inkMkLst>
            <pc:docMk/>
            <pc:sldMk cId="144713636" sldId="576"/>
            <ac:inkMk id="261" creationId="{707EBC9D-5660-8098-E4A1-6E59CC6CEA5E}"/>
          </ac:inkMkLst>
        </pc:inkChg>
        <pc:inkChg chg="add mod">
          <ac:chgData name="Ngui Jia Le Sherlena /CSF" userId="a1d6bed4-da63-4a09-a6ca-8919547ccdb2" providerId="ADAL" clId="{9FBA6F97-0D10-4F4A-84FE-763B58B654A8}" dt="2022-10-31T03:34:51.390" v="272"/>
          <ac:inkMkLst>
            <pc:docMk/>
            <pc:sldMk cId="144713636" sldId="576"/>
            <ac:inkMk id="262" creationId="{1D3B17D5-E89B-9082-88DD-6FB802B9E00F}"/>
          </ac:inkMkLst>
        </pc:inkChg>
        <pc:inkChg chg="add mod">
          <ac:chgData name="Ngui Jia Le Sherlena /CSF" userId="a1d6bed4-da63-4a09-a6ca-8919547ccdb2" providerId="ADAL" clId="{9FBA6F97-0D10-4F4A-84FE-763B58B654A8}" dt="2022-10-31T03:35:15.899" v="276"/>
          <ac:inkMkLst>
            <pc:docMk/>
            <pc:sldMk cId="144713636" sldId="576"/>
            <ac:inkMk id="264" creationId="{A8FCD7B1-2CD5-7049-9522-9150A925FD7B}"/>
          </ac:inkMkLst>
        </pc:inkChg>
        <pc:inkChg chg="add mod">
          <ac:chgData name="Ngui Jia Le Sherlena /CSF" userId="a1d6bed4-da63-4a09-a6ca-8919547ccdb2" providerId="ADAL" clId="{9FBA6F97-0D10-4F4A-84FE-763B58B654A8}" dt="2022-10-31T03:35:15.899" v="276"/>
          <ac:inkMkLst>
            <pc:docMk/>
            <pc:sldMk cId="144713636" sldId="576"/>
            <ac:inkMk id="265" creationId="{73DA4C0D-0583-2992-5A0A-951AF89FDE28}"/>
          </ac:inkMkLst>
        </pc:inkChg>
        <pc:inkChg chg="add mod">
          <ac:chgData name="Ngui Jia Le Sherlena /CSF" userId="a1d6bed4-da63-4a09-a6ca-8919547ccdb2" providerId="ADAL" clId="{9FBA6F97-0D10-4F4A-84FE-763B58B654A8}" dt="2022-10-31T03:35:15.899" v="276"/>
          <ac:inkMkLst>
            <pc:docMk/>
            <pc:sldMk cId="144713636" sldId="576"/>
            <ac:inkMk id="266" creationId="{855566AE-0E7D-895D-D689-5F6D10035C72}"/>
          </ac:inkMkLst>
        </pc:inkChg>
        <pc:inkChg chg="add mod">
          <ac:chgData name="Ngui Jia Le Sherlena /CSF" userId="a1d6bed4-da63-4a09-a6ca-8919547ccdb2" providerId="ADAL" clId="{9FBA6F97-0D10-4F4A-84FE-763B58B654A8}" dt="2022-10-31T03:35:21.406" v="288"/>
          <ac:inkMkLst>
            <pc:docMk/>
            <pc:sldMk cId="144713636" sldId="576"/>
            <ac:inkMk id="268" creationId="{016B65DF-2F39-6471-AD03-E756889AD25C}"/>
          </ac:inkMkLst>
        </pc:inkChg>
        <pc:inkChg chg="add mod">
          <ac:chgData name="Ngui Jia Le Sherlena /CSF" userId="a1d6bed4-da63-4a09-a6ca-8919547ccdb2" providerId="ADAL" clId="{9FBA6F97-0D10-4F4A-84FE-763B58B654A8}" dt="2022-10-31T03:35:21.406" v="288"/>
          <ac:inkMkLst>
            <pc:docMk/>
            <pc:sldMk cId="144713636" sldId="576"/>
            <ac:inkMk id="269" creationId="{832FAA16-12A5-B08B-27A2-B521E2823DF2}"/>
          </ac:inkMkLst>
        </pc:inkChg>
        <pc:inkChg chg="add mod">
          <ac:chgData name="Ngui Jia Le Sherlena /CSF" userId="a1d6bed4-da63-4a09-a6ca-8919547ccdb2" providerId="ADAL" clId="{9FBA6F97-0D10-4F4A-84FE-763B58B654A8}" dt="2022-10-31T03:35:21.406" v="288"/>
          <ac:inkMkLst>
            <pc:docMk/>
            <pc:sldMk cId="144713636" sldId="576"/>
            <ac:inkMk id="270" creationId="{36D98ECF-7167-5AE0-1F74-C59F60FBA3B9}"/>
          </ac:inkMkLst>
        </pc:inkChg>
        <pc:inkChg chg="add mod">
          <ac:chgData name="Ngui Jia Le Sherlena /CSF" userId="a1d6bed4-da63-4a09-a6ca-8919547ccdb2" providerId="ADAL" clId="{9FBA6F97-0D10-4F4A-84FE-763B58B654A8}" dt="2022-10-31T03:35:21.406" v="288"/>
          <ac:inkMkLst>
            <pc:docMk/>
            <pc:sldMk cId="144713636" sldId="576"/>
            <ac:inkMk id="271" creationId="{678D31F7-2A03-36B3-1B20-FA95645EA156}"/>
          </ac:inkMkLst>
        </pc:inkChg>
        <pc:inkChg chg="add mod">
          <ac:chgData name="Ngui Jia Le Sherlena /CSF" userId="a1d6bed4-da63-4a09-a6ca-8919547ccdb2" providerId="ADAL" clId="{9FBA6F97-0D10-4F4A-84FE-763B58B654A8}" dt="2022-10-31T03:35:21.406" v="288"/>
          <ac:inkMkLst>
            <pc:docMk/>
            <pc:sldMk cId="144713636" sldId="576"/>
            <ac:inkMk id="272" creationId="{0828B0A8-88A5-87BD-9799-3F97A4B47C0B}"/>
          </ac:inkMkLst>
        </pc:inkChg>
        <pc:inkChg chg="add mod">
          <ac:chgData name="Ngui Jia Le Sherlena /CSF" userId="a1d6bed4-da63-4a09-a6ca-8919547ccdb2" providerId="ADAL" clId="{9FBA6F97-0D10-4F4A-84FE-763B58B654A8}" dt="2022-10-31T03:35:21.406" v="288"/>
          <ac:inkMkLst>
            <pc:docMk/>
            <pc:sldMk cId="144713636" sldId="576"/>
            <ac:inkMk id="273" creationId="{97C24E90-C3DD-C957-8651-8FDD693869B0}"/>
          </ac:inkMkLst>
        </pc:inkChg>
        <pc:inkChg chg="add mod">
          <ac:chgData name="Ngui Jia Le Sherlena /CSF" userId="a1d6bed4-da63-4a09-a6ca-8919547ccdb2" providerId="ADAL" clId="{9FBA6F97-0D10-4F4A-84FE-763B58B654A8}" dt="2022-10-31T03:35:21.406" v="288"/>
          <ac:inkMkLst>
            <pc:docMk/>
            <pc:sldMk cId="144713636" sldId="576"/>
            <ac:inkMk id="274" creationId="{C2668995-AB16-7717-808B-E7F8EF9BAFA7}"/>
          </ac:inkMkLst>
        </pc:inkChg>
        <pc:inkChg chg="add mod">
          <ac:chgData name="Ngui Jia Le Sherlena /CSF" userId="a1d6bed4-da63-4a09-a6ca-8919547ccdb2" providerId="ADAL" clId="{9FBA6F97-0D10-4F4A-84FE-763B58B654A8}" dt="2022-10-31T03:35:21.406" v="288"/>
          <ac:inkMkLst>
            <pc:docMk/>
            <pc:sldMk cId="144713636" sldId="576"/>
            <ac:inkMk id="275" creationId="{A734546C-8694-277A-61F1-77BC060EA4CC}"/>
          </ac:inkMkLst>
        </pc:inkChg>
        <pc:inkChg chg="add mod">
          <ac:chgData name="Ngui Jia Le Sherlena /CSF" userId="a1d6bed4-da63-4a09-a6ca-8919547ccdb2" providerId="ADAL" clId="{9FBA6F97-0D10-4F4A-84FE-763B58B654A8}" dt="2022-10-31T03:35:21.406" v="288"/>
          <ac:inkMkLst>
            <pc:docMk/>
            <pc:sldMk cId="144713636" sldId="576"/>
            <ac:inkMk id="276" creationId="{B5A04429-68BD-B291-887F-B782F8D6B6C1}"/>
          </ac:inkMkLst>
        </pc:inkChg>
        <pc:inkChg chg="add mod">
          <ac:chgData name="Ngui Jia Le Sherlena /CSF" userId="a1d6bed4-da63-4a09-a6ca-8919547ccdb2" providerId="ADAL" clId="{9FBA6F97-0D10-4F4A-84FE-763B58B654A8}" dt="2022-10-31T03:35:21.406" v="288"/>
          <ac:inkMkLst>
            <pc:docMk/>
            <pc:sldMk cId="144713636" sldId="576"/>
            <ac:inkMk id="277" creationId="{3B447C09-D60A-747A-F323-9CAD9E0B8806}"/>
          </ac:inkMkLst>
        </pc:inkChg>
        <pc:inkChg chg="add mod">
          <ac:chgData name="Ngui Jia Le Sherlena /CSF" userId="a1d6bed4-da63-4a09-a6ca-8919547ccdb2" providerId="ADAL" clId="{9FBA6F97-0D10-4F4A-84FE-763B58B654A8}" dt="2022-10-31T03:35:21.406" v="288"/>
          <ac:inkMkLst>
            <pc:docMk/>
            <pc:sldMk cId="144713636" sldId="576"/>
            <ac:inkMk id="278" creationId="{BB8DEAA0-D8C9-3BCC-6AD4-9C2D3A4E805C}"/>
          </ac:inkMkLst>
        </pc:inkChg>
        <pc:inkChg chg="add mod">
          <ac:chgData name="Ngui Jia Le Sherlena /CSF" userId="a1d6bed4-da63-4a09-a6ca-8919547ccdb2" providerId="ADAL" clId="{9FBA6F97-0D10-4F4A-84FE-763B58B654A8}" dt="2022-10-31T03:35:38.936" v="301"/>
          <ac:inkMkLst>
            <pc:docMk/>
            <pc:sldMk cId="144713636" sldId="576"/>
            <ac:inkMk id="281" creationId="{B7E10F8E-A59F-56BD-56E5-2A6AA7C81235}"/>
          </ac:inkMkLst>
        </pc:inkChg>
        <pc:inkChg chg="add mod">
          <ac:chgData name="Ngui Jia Le Sherlena /CSF" userId="a1d6bed4-da63-4a09-a6ca-8919547ccdb2" providerId="ADAL" clId="{9FBA6F97-0D10-4F4A-84FE-763B58B654A8}" dt="2022-10-31T03:35:38.936" v="301"/>
          <ac:inkMkLst>
            <pc:docMk/>
            <pc:sldMk cId="144713636" sldId="576"/>
            <ac:inkMk id="282" creationId="{592027B1-2E49-6EA7-1FD8-1546D925EC9F}"/>
          </ac:inkMkLst>
        </pc:inkChg>
        <pc:inkChg chg="add mod">
          <ac:chgData name="Ngui Jia Le Sherlena /CSF" userId="a1d6bed4-da63-4a09-a6ca-8919547ccdb2" providerId="ADAL" clId="{9FBA6F97-0D10-4F4A-84FE-763B58B654A8}" dt="2022-10-31T03:35:38.936" v="301"/>
          <ac:inkMkLst>
            <pc:docMk/>
            <pc:sldMk cId="144713636" sldId="576"/>
            <ac:inkMk id="283" creationId="{4C8273A7-9333-A5D3-02AF-9757F2BE68C6}"/>
          </ac:inkMkLst>
        </pc:inkChg>
        <pc:inkChg chg="add mod">
          <ac:chgData name="Ngui Jia Le Sherlena /CSF" userId="a1d6bed4-da63-4a09-a6ca-8919547ccdb2" providerId="ADAL" clId="{9FBA6F97-0D10-4F4A-84FE-763B58B654A8}" dt="2022-10-31T03:35:38.936" v="301"/>
          <ac:inkMkLst>
            <pc:docMk/>
            <pc:sldMk cId="144713636" sldId="576"/>
            <ac:inkMk id="284" creationId="{DFD70A4A-CF59-05C3-BE4A-92C5D73D57B5}"/>
          </ac:inkMkLst>
        </pc:inkChg>
        <pc:inkChg chg="add mod">
          <ac:chgData name="Ngui Jia Le Sherlena /CSF" userId="a1d6bed4-da63-4a09-a6ca-8919547ccdb2" providerId="ADAL" clId="{9FBA6F97-0D10-4F4A-84FE-763B58B654A8}" dt="2022-10-31T03:35:38.936" v="301"/>
          <ac:inkMkLst>
            <pc:docMk/>
            <pc:sldMk cId="144713636" sldId="576"/>
            <ac:inkMk id="285" creationId="{3E9BCCC9-CBBE-5BAC-6732-E6470BD5BD8B}"/>
          </ac:inkMkLst>
        </pc:inkChg>
        <pc:inkChg chg="add mod">
          <ac:chgData name="Ngui Jia Le Sherlena /CSF" userId="a1d6bed4-da63-4a09-a6ca-8919547ccdb2" providerId="ADAL" clId="{9FBA6F97-0D10-4F4A-84FE-763B58B654A8}" dt="2022-10-31T03:35:38.936" v="301"/>
          <ac:inkMkLst>
            <pc:docMk/>
            <pc:sldMk cId="144713636" sldId="576"/>
            <ac:inkMk id="286" creationId="{631AE405-B205-A7AA-CCF1-385F30239FBC}"/>
          </ac:inkMkLst>
        </pc:inkChg>
        <pc:inkChg chg="add mod">
          <ac:chgData name="Ngui Jia Le Sherlena /CSF" userId="a1d6bed4-da63-4a09-a6ca-8919547ccdb2" providerId="ADAL" clId="{9FBA6F97-0D10-4F4A-84FE-763B58B654A8}" dt="2022-10-31T03:35:46.320" v="314"/>
          <ac:inkMkLst>
            <pc:docMk/>
            <pc:sldMk cId="144713636" sldId="576"/>
            <ac:inkMk id="288" creationId="{3E845D42-604C-D7E7-27BB-AFA83ABA49DF}"/>
          </ac:inkMkLst>
        </pc:inkChg>
        <pc:inkChg chg="add mod">
          <ac:chgData name="Ngui Jia Le Sherlena /CSF" userId="a1d6bed4-da63-4a09-a6ca-8919547ccdb2" providerId="ADAL" clId="{9FBA6F97-0D10-4F4A-84FE-763B58B654A8}" dt="2022-10-31T03:35:46.320" v="314"/>
          <ac:inkMkLst>
            <pc:docMk/>
            <pc:sldMk cId="144713636" sldId="576"/>
            <ac:inkMk id="289" creationId="{83F1AE3A-3FD3-CF7A-4EE8-A20CFCEB9296}"/>
          </ac:inkMkLst>
        </pc:inkChg>
        <pc:inkChg chg="add mod">
          <ac:chgData name="Ngui Jia Le Sherlena /CSF" userId="a1d6bed4-da63-4a09-a6ca-8919547ccdb2" providerId="ADAL" clId="{9FBA6F97-0D10-4F4A-84FE-763B58B654A8}" dt="2022-10-31T03:35:46.320" v="314"/>
          <ac:inkMkLst>
            <pc:docMk/>
            <pc:sldMk cId="144713636" sldId="576"/>
            <ac:inkMk id="290" creationId="{64D59148-8B82-95F8-54BA-23881E01192D}"/>
          </ac:inkMkLst>
        </pc:inkChg>
        <pc:inkChg chg="add mod">
          <ac:chgData name="Ngui Jia Le Sherlena /CSF" userId="a1d6bed4-da63-4a09-a6ca-8919547ccdb2" providerId="ADAL" clId="{9FBA6F97-0D10-4F4A-84FE-763B58B654A8}" dt="2022-10-31T03:35:46.320" v="314"/>
          <ac:inkMkLst>
            <pc:docMk/>
            <pc:sldMk cId="144713636" sldId="576"/>
            <ac:inkMk id="291" creationId="{9D516F89-8BB2-73B3-1FBC-A51B64812758}"/>
          </ac:inkMkLst>
        </pc:inkChg>
        <pc:inkChg chg="add mod">
          <ac:chgData name="Ngui Jia Le Sherlena /CSF" userId="a1d6bed4-da63-4a09-a6ca-8919547ccdb2" providerId="ADAL" clId="{9FBA6F97-0D10-4F4A-84FE-763B58B654A8}" dt="2022-10-31T03:35:46.320" v="314"/>
          <ac:inkMkLst>
            <pc:docMk/>
            <pc:sldMk cId="144713636" sldId="576"/>
            <ac:inkMk id="292" creationId="{C5D97390-0DD1-907A-3420-03F9C22848E9}"/>
          </ac:inkMkLst>
        </pc:inkChg>
        <pc:inkChg chg="add mod">
          <ac:chgData name="Ngui Jia Le Sherlena /CSF" userId="a1d6bed4-da63-4a09-a6ca-8919547ccdb2" providerId="ADAL" clId="{9FBA6F97-0D10-4F4A-84FE-763B58B654A8}" dt="2022-10-31T03:35:46.320" v="314"/>
          <ac:inkMkLst>
            <pc:docMk/>
            <pc:sldMk cId="144713636" sldId="576"/>
            <ac:inkMk id="293" creationId="{087F3902-81E6-4386-31FC-E02D94638F85}"/>
          </ac:inkMkLst>
        </pc:inkChg>
        <pc:inkChg chg="add del mod">
          <ac:chgData name="Ngui Jia Le Sherlena /CSF" userId="a1d6bed4-da63-4a09-a6ca-8919547ccdb2" providerId="ADAL" clId="{9FBA6F97-0D10-4F4A-84FE-763B58B654A8}" dt="2022-10-31T03:35:59.618" v="325" actId="9405"/>
          <ac:inkMkLst>
            <pc:docMk/>
            <pc:sldMk cId="144713636" sldId="576"/>
            <ac:inkMk id="295" creationId="{6A0E19AC-9CB4-ABF1-16AC-85DBE8D3B3AA}"/>
          </ac:inkMkLst>
        </pc:inkChg>
        <pc:inkChg chg="add del mod">
          <ac:chgData name="Ngui Jia Le Sherlena /CSF" userId="a1d6bed4-da63-4a09-a6ca-8919547ccdb2" providerId="ADAL" clId="{9FBA6F97-0D10-4F4A-84FE-763B58B654A8}" dt="2022-10-31T03:35:58.407" v="324"/>
          <ac:inkMkLst>
            <pc:docMk/>
            <pc:sldMk cId="144713636" sldId="576"/>
            <ac:inkMk id="296" creationId="{23794B37-E33E-DBA4-A16A-44293064956A}"/>
          </ac:inkMkLst>
        </pc:inkChg>
        <pc:inkChg chg="add mod">
          <ac:chgData name="Ngui Jia Le Sherlena /CSF" userId="a1d6bed4-da63-4a09-a6ca-8919547ccdb2" providerId="ADAL" clId="{9FBA6F97-0D10-4F4A-84FE-763B58B654A8}" dt="2022-10-31T03:36:03.560" v="331"/>
          <ac:inkMkLst>
            <pc:docMk/>
            <pc:sldMk cId="144713636" sldId="576"/>
            <ac:inkMk id="298" creationId="{68D43C5E-4A9F-0A27-E1B8-FD9176FE630A}"/>
          </ac:inkMkLst>
        </pc:inkChg>
        <pc:inkChg chg="add mod">
          <ac:chgData name="Ngui Jia Le Sherlena /CSF" userId="a1d6bed4-da63-4a09-a6ca-8919547ccdb2" providerId="ADAL" clId="{9FBA6F97-0D10-4F4A-84FE-763B58B654A8}" dt="2022-10-31T03:36:03.560" v="331"/>
          <ac:inkMkLst>
            <pc:docMk/>
            <pc:sldMk cId="144713636" sldId="576"/>
            <ac:inkMk id="299" creationId="{5CB11A8C-B3E4-6109-0264-3A592D1BAF2C}"/>
          </ac:inkMkLst>
        </pc:inkChg>
        <pc:inkChg chg="add mod">
          <ac:chgData name="Ngui Jia Le Sherlena /CSF" userId="a1d6bed4-da63-4a09-a6ca-8919547ccdb2" providerId="ADAL" clId="{9FBA6F97-0D10-4F4A-84FE-763B58B654A8}" dt="2022-10-31T03:36:03.560" v="331"/>
          <ac:inkMkLst>
            <pc:docMk/>
            <pc:sldMk cId="144713636" sldId="576"/>
            <ac:inkMk id="300" creationId="{A879DE95-3A02-C12D-659D-24102F8D9D8A}"/>
          </ac:inkMkLst>
        </pc:inkChg>
        <pc:inkChg chg="add mod">
          <ac:chgData name="Ngui Jia Le Sherlena /CSF" userId="a1d6bed4-da63-4a09-a6ca-8919547ccdb2" providerId="ADAL" clId="{9FBA6F97-0D10-4F4A-84FE-763B58B654A8}" dt="2022-10-31T03:36:03.560" v="331"/>
          <ac:inkMkLst>
            <pc:docMk/>
            <pc:sldMk cId="144713636" sldId="576"/>
            <ac:inkMk id="301" creationId="{5CC9EB73-A267-6555-6A9B-25063E722E3D}"/>
          </ac:inkMkLst>
        </pc:inkChg>
        <pc:inkChg chg="add mod">
          <ac:chgData name="Ngui Jia Le Sherlena /CSF" userId="a1d6bed4-da63-4a09-a6ca-8919547ccdb2" providerId="ADAL" clId="{9FBA6F97-0D10-4F4A-84FE-763B58B654A8}" dt="2022-10-31T03:36:03.560" v="331"/>
          <ac:inkMkLst>
            <pc:docMk/>
            <pc:sldMk cId="144713636" sldId="576"/>
            <ac:inkMk id="302" creationId="{3E96E744-FD8A-2B75-A6A7-444DF87DF7B5}"/>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909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06T11:40:34.273"/>
    </inkml:context>
    <inkml:brush xml:id="br0">
      <inkml:brushProperty name="width" value="0.05" units="cm"/>
      <inkml:brushProperty name="height" value="0.05" units="cm"/>
    </inkml:brush>
  </inkml:definitions>
  <inkml:trace contextRef="#ctx0" brushRef="#br0">397 353 2303 0 0,'1'0'219'0'0,"1"-2"-136"0"0,-1 0 1 0 0,1 0-1 0 0,-1 1 0 0 0,1-1 0 0 0,-1 0 0 0 0,0 0 1 0 0,0 0-1 0 0,1-4 0 0 0,1 1 125 0 0,-2 3 172 0 0,-1 1 184 0 0,5-6-392 0 0,-1-1 0 0 0,-1 0-1 0 0,0 1 1 0 0,0-1-1 0 0,0-1 1 0 0,-1 1-1 0 0,0 0 1 0 0,-1 0 0 0 0,0-1-1 0 0,0 1 1 0 0,-1-1-1 0 0,0 1 1 0 0,0-1-1 0 0,-1 1 1 0 0,0 0 0 0 0,-1-1-1 0 0,0 1 1 0 0,0 0-1 0 0,-1 0 1 0 0,0 0-1 0 0,-6-14 1 0 0,2 11-35 0 0,1 1 0 0 0,-2-1 0 0 0,1 1 0 0 0,-1 0 0 0 0,-1 1 0 0 0,0 0 0 0 0,0 0 0 0 0,-1 1 0 0 0,-10-7 0 0 0,14 11-67 0 0,-1 0 0 0 0,1 1 0 0 0,0 0 0 0 0,-1 0 1 0 0,0 1-1 0 0,0-1 0 0 0,0 2 0 0 0,0-1 1 0 0,0 1-1 0 0,0 0 0 0 0,0 0 0 0 0,0 1 0 0 0,0 0 1 0 0,0 0-1 0 0,-1 1 0 0 0,1-1 0 0 0,-8 4 0 0 0,9-3-26 0 0,1 0 0 0 0,-1 1 0 0 0,1 0 0 0 0,-1 0 0 0 0,1 1 0 0 0,0-1 0 0 0,0 1 0 0 0,0 0 0 0 0,0 1 0 0 0,0-1 0 0 0,-4 5 0 0 0,9-7-43 0 0,-1-1 0 0 0,0 1 0 0 0,0 0 0 0 0,1-1 0 0 0,-1 1-1 0 0,0 0 1 0 0,1 0 0 0 0,-1 0 0 0 0,1 0 0 0 0,-1 0 0 0 0,1-1 0 0 0,0 1-1 0 0,-1 0 1 0 0,1 0 0 0 0,0 0 0 0 0,0 0 0 0 0,-1 0 0 0 0,1 0 0 0 0,0 0-1 0 0,0 0 1 0 0,0 2 0 0 0,0 1-12 0 0,0 0-6 0 0,0 0 0 0 0,1 0 0 0 0,-1-1 0 0 0,0 1-1 0 0,1 0 1 0 0,0 0 0 0 0,0 0 0 0 0,0-1 0 0 0,1 1-1 0 0,1 3 1 0 0,22 37-22 0 0,-6-12 9 0 0,27 46-71 0 0,-31-53 93 0 0,0 1 0 0 0,19 47-1 0 0,22 94 73 0 0,-54-161-37 0 0,1 1 0 0 0,-1 0 0 0 0,0 1 0 0 0,-1-1 0 0 0,0 0 0 0 0,0 0 0 0 0,-1 1 0 0 0,0-1 0 0 0,0 1 0 0 0,0-1 0 0 0,-1 0 0 0 0,0 0 0 0 0,-1 1 0 0 0,0-1 0 0 0,0 0-1 0 0,0 0 1 0 0,-1 0 0 0 0,-4 9 0 0 0,3-10 19 0 0,0 0 0 0 0,0 0 0 0 0,0 0 0 0 0,0-1 0 0 0,-1 0 0 0 0,0 1-1 0 0,0-2 1 0 0,0 1 0 0 0,-1-1 0 0 0,0 1 0 0 0,0-1 0 0 0,0-1 0 0 0,0 1-1 0 0,-8 2 1 0 0,-11 5 98 0 0,-36 10 0 0 0,55-20-115 0 0,0 0 0 0 0,0-1 0 0 0,-1 0 0 0 0,1 0 0 0 0,0 0 0 0 0,0-1 0 0 0,-1 0 0 0 0,1-1 0 0 0,0 1 0 0 0,0-1 0 0 0,0 0 0 0 0,0-1 0 0 0,1 1 0 0 0,-1-1 0 0 0,-8-5 0 0 0,10 5-36 0 0,0 0-1 0 0,1 0 0 0 0,-1 0 0 0 0,0 0 1 0 0,1 0-1 0 0,0-1 0 0 0,0 0 1 0 0,0 1-1 0 0,0-1 0 0 0,1 0 0 0 0,-1 0 1 0 0,-1-5-1 0 0,1 2-2 0 0,1 0 0 0 0,0 0 0 0 0,0 0 1 0 0,1 0-1 0 0,0 0 0 0 0,0 0 0 0 0,0-10 0 0 0,2 0-5 0 0,0-1 0 0 0,2 1 0 0 0,0-1 0 0 0,1 1 0 0 0,10-29 0 0 0,-4 23-20 0 0,0 0 1 0 0,1 1-1 0 0,2 1 0 0 0,23-34 1 0 0,-5 16-45 0 0,48-47 0 0 0,-43 52 62 0 0,25-28-40 0 0,-34 34 42 0 0,2 0 1 0 0,54-39 0 0 0,-82 66 359 0 0,0 0-306 0 0,-1 1 0 0 0,1-1-1 0 0,-1 1 1 0 0,0-1-1 0 0,1 0 1 0 0,-1 1 0 0 0,1-1-1 0 0,-1 0 1 0 0,0 1 0 0 0,1-1-1 0 0,-1 0 1 0 0,0 1-1 0 0,0-1 1 0 0,0 0 0 0 0,0 1-1 0 0,0-1 1 0 0,1 0-1 0 0,-1 0 1 0 0,0 1 0 0 0,0-1-1 0 0,-1-1 1 0 0,1 2-85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32.581"/>
    </inkml:context>
    <inkml:brush xml:id="br0">
      <inkml:brushProperty name="width" value="0.05" units="cm"/>
      <inkml:brushProperty name="height" value="0.05" units="cm"/>
    </inkml:brush>
  </inkml:definitions>
  <inkml:trace contextRef="#ctx0" brushRef="#br0">1 42 4143 0 0,'0'3'17450'0'0,"0"13"-16742"0"0,0 1 1 0 0,1 0 0 0 0,1-1 0 0 0,6 24 0 0 0,-1-5-716 0 0,-4-17 9 0 0,8 26-1 0 0,-9-38-44 0 0,0-1 0 0 0,0 1-1 0 0,0-1 1 0 0,1 0 0 0 0,0 0-1 0 0,0 0 1 0 0,0 0-1 0 0,7 7 1 0 0,-9-11-64 0 0,1-2 77 0 0,1 1 0 0 0,-1 0 0 0 0,0-1 0 0 0,1 0 0 0 0,-1 0-1 0 0,0 1 1 0 0,0-1 0 0 0,0-1 0 0 0,0 1 0 0 0,0 0 0 0 0,0 0-1 0 0,0-1 1 0 0,0 1 0 0 0,0-1 0 0 0,0 0 0 0 0,-1 1 0 0 0,1-1-1 0 0,-1 0 1 0 0,1 0 0 0 0,-1 0 0 0 0,0 0 0 0 0,2-3 0 0 0,3-7-351 0 0,-1-1 0 0 0,8-22 0 0 0,-10 26 169 0 0,53-184-4927 0 0,-53 185 7353 0 0,-2 11-948 0 0,3 16 379 0 0,1 30 0 0 0,1 1-513 0 0,-2-25-780 0 0,0 0 1 0 0,2-1-1 0 0,17 45 0 0 0,-21-62-619 0 0,-1-4 54 0 0,0-1-1 0 0,0 1 1 0 0,0-1 0 0 0,0 1 0 0 0,0-1 0 0 0,1 0 0 0 0,-1 0 0 0 0,1 1-1 0 0,0-1 1 0 0,-1 0 0 0 0,1 0 0 0 0,4 3 0 0 0,1-1-1126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53.776"/>
    </inkml:context>
    <inkml:brush xml:id="br0">
      <inkml:brushProperty name="width" value="0.05" units="cm"/>
      <inkml:brushProperty name="height" value="0.05" units="cm"/>
      <inkml:brushProperty name="color" value="#E71224"/>
    </inkml:brush>
  </inkml:definitions>
  <inkml:trace contextRef="#ctx0" brushRef="#br0">184 0 5527 0 0,'-1'1'13406'0'0,"-29"36"-5617"0"0,14-17-7434 0 0,-19 29-1 0 0,-3 9-543 0 0,3-4-1345 0 0,13-16-2428 0 0,15-24-4049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59.629"/>
    </inkml:context>
    <inkml:brush xml:id="br0">
      <inkml:brushProperty name="width" value="0.05" units="cm"/>
      <inkml:brushProperty name="height" value="0.05" units="cm"/>
      <inkml:brushProperty name="color" value="#E71224"/>
    </inkml:brush>
  </inkml:definitions>
  <inkml:trace contextRef="#ctx0" brushRef="#br0">152 1 10279 0 0,'0'0'8960'0'0,"1"2"-8768"0"0,-1 3-69 0 0,1 1 0 0 0,-1 0-1 0 0,1 0 1 0 0,-1-1-1 0 0,-1 1 1 0 0,1 0 0 0 0,-1-1-1 0 0,0 1 1 0 0,-1 0 0 0 0,1-1-1 0 0,-4 8 1 0 0,-3 7 236 0 0,-18 33 1 0 0,-56 96-479 0 0,76-136-463 0 0,-9 24-1 0 0,8-21-1004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00.205"/>
    </inkml:context>
    <inkml:brush xml:id="br0">
      <inkml:brushProperty name="width" value="0.05" units="cm"/>
      <inkml:brushProperty name="height" value="0.05" units="cm"/>
      <inkml:brushProperty name="color" value="#E71224"/>
    </inkml:brush>
  </inkml:definitions>
  <inkml:trace contextRef="#ctx0" brushRef="#br0">385 0 2759 0 0,'0'0'17112'0'0,"-1"2"-16717"0"0,-3 5 19 0 0,-7 12 482 0 0,-16 20-1 0 0,-72 86-71 0 0,65-77-856 0 0,-31 55 0 0 0,-22 45-52 0 0,39-58-705 0 0,45-84 160 0 0,-2 4 448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00.839"/>
    </inkml:context>
    <inkml:brush xml:id="br0">
      <inkml:brushProperty name="width" value="0.05" units="cm"/>
      <inkml:brushProperty name="height" value="0.05" units="cm"/>
      <inkml:brushProperty name="color" value="#E71224"/>
    </inkml:brush>
  </inkml:definitions>
  <inkml:trace contextRef="#ctx0" brushRef="#br0">301 1 2303 0 0,'3'21'18930'0'0,"-3"-19"-18783"0"0,0 1 0 0 0,-1-1 1 0 0,1 1-1 0 0,-1-1 0 0 0,0 1 1 0 0,-2 4-1 0 0,-1 4 148 0 0,2-3-117 0 0,-1-1 0 0 0,0 1-1 0 0,0-1 1 0 0,-1 0 0 0 0,0 0-1 0 0,-5 8 1 0 0,-34 38 317 0 0,0 1-138 0 0,18-16-368 0 0,1 2 1 0 0,1 0-1 0 0,-24 64 0 0 0,34-71-151 0 0,-34 59-1 0 0,46-91-18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01.447"/>
    </inkml:context>
    <inkml:brush xml:id="br0">
      <inkml:brushProperty name="width" value="0.05" units="cm"/>
      <inkml:brushProperty name="height" value="0.05" units="cm"/>
      <inkml:brushProperty name="color" value="#E71224"/>
    </inkml:brush>
  </inkml:definitions>
  <inkml:trace contextRef="#ctx0" brushRef="#br0">363 0 2303 0 0,'0'0'17376'0'0,"-2"11"-16512"0"0,-7 16-390 0 0,-1 0-1 0 0,-1 0 0 0 0,-1-1 0 0 0,-1-1 1 0 0,-20 28-1 0 0,-18 20-318 0 0,-43 55 90 0 0,57-82-257 0 0,-43 48-77 0 0,78-93-612 0 0,-6 8 1671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03.112"/>
    </inkml:context>
    <inkml:brush xml:id="br0">
      <inkml:brushProperty name="width" value="0.05" units="cm"/>
      <inkml:brushProperty name="height" value="0.05" units="cm"/>
      <inkml:brushProperty name="color" value="#E71224"/>
    </inkml:brush>
  </inkml:definitions>
  <inkml:trace contextRef="#ctx0" brushRef="#br0">261 0 2303 0 0,'0'0'20805'0'0,"0"2"-20738"0"0,0 1-46 0 0,-2 15 91 0 0,-3-5-78 0 0,1-1-1 0 0,-2 0 0 0 0,1-1 0 0 0,-2 1 1 0 0,0-1-1 0 0,0-1 0 0 0,-16 19 0 0 0,-8 13 24 0 0,3-2-57 0 0,-13 20 0 0 0,29-39 0 0 0,5-9 0 0 0,-13 21 0 0 0,13-26-12 0 0,-1 7-50 0 0,4 0 64 0 0,-11 20-165 0 0,14-33 107 0 0,0 1-714 0 0,-3 7 784 0 0,3-9 20 0 0,-2 1 13 0 0,-5 19-25 0 0,5-13-38 0 0,2-6-99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03.978"/>
    </inkml:context>
    <inkml:brush xml:id="br0">
      <inkml:brushProperty name="width" value="0.05" units="cm"/>
      <inkml:brushProperty name="height" value="0.05" units="cm"/>
      <inkml:brushProperty name="color" value="#E71224"/>
    </inkml:brush>
  </inkml:definitions>
  <inkml:trace contextRef="#ctx0" brushRef="#br0">338 6 2759 0 0,'1'-5'18254'0'0,"-3"10"-18057"0"0,0 0 1 0 0,0 0 0 0 0,0 0-1 0 0,-1 0 1 0 0,-4 5 0 0 0,-6 13 82 0 0,13-23-280 0 0,-13 30 78 0 0,-2-1 0 0 0,-1 0 0 0 0,-21 28 0 0 0,15-23-49 0 0,16-23-12 0 0,-15 19 1 0 0,4-10 3 0 0,1 2 1 0 0,-18 30-1 0 0,13-9-21 0 0,-9 16 0 0 0,22-42 0 0 0,6-12 0 0 0,1-1 0 0 0,-2 1 0 0 0,1 0 0 0 0,0-1 0 0 0,-7 9 0 0 0,-11 9 0 0 0,14-16 11 0 0,0-1 17 0 0,5-4-87 0 0,12-8-3629 0 0,-3 0-3316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04.883"/>
    </inkml:context>
    <inkml:brush xml:id="br0">
      <inkml:brushProperty name="width" value="0.05" units="cm"/>
      <inkml:brushProperty name="height" value="0.05" units="cm"/>
      <inkml:brushProperty name="color" value="#E71224"/>
    </inkml:brush>
  </inkml:definitions>
  <inkml:trace contextRef="#ctx0" brushRef="#br0">362 1 2759 0 0,'0'0'18263'0'0,"-2"8"-17786"0"0,-6 14-151 0 0,-2-1 0 0 0,-15 26 0 0 0,2-4-73 0 0,12-24-194 0 0,-1-1 1 0 0,-26 32 0 0 0,12-16-15 0 0,-14 16-20 0 0,-29 43 3 0 0,13-18-28 0 0,51-68 0 0 0,-5 1 0 0 0,-9 14 0 0 0,16-17 15 0 0,-2 0-1335 0 0,9-11-993 0 0,1-3-4725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05.533"/>
    </inkml:context>
    <inkml:brush xml:id="br0">
      <inkml:brushProperty name="width" value="0.05" units="cm"/>
      <inkml:brushProperty name="height" value="0.05" units="cm"/>
      <inkml:brushProperty name="color" value="#E71224"/>
    </inkml:brush>
  </inkml:definitions>
  <inkml:trace contextRef="#ctx0" brushRef="#br0">392 1 3223 0 0,'0'0'18720'0'0,"-1"1"-18139"0"0,-10 24-417 0 0,-1-2 0 0 0,-1 1-1 0 0,-1-2 1 0 0,-2 1-1 0 0,0-2 1 0 0,-1 0-1 0 0,-1-1 1 0 0,-20 17-1 0 0,23-23-151 0 0,-16 15 17 0 0,-38 46 1 0 0,-24 48-38 0 0,77-97-64 0 0,10-19 60 0 0,1-1-7 0 0,4-5-67 0 0,19-15-4482 0 0,-10 5 3433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07.232"/>
    </inkml:context>
    <inkml:brush xml:id="br0">
      <inkml:brushProperty name="width" value="0.05" units="cm"/>
      <inkml:brushProperty name="height" value="0.05" units="cm"/>
      <inkml:brushProperty name="color" value="#E71224"/>
    </inkml:brush>
  </inkml:definitions>
  <inkml:trace contextRef="#ctx0" brushRef="#br0">396 0 8263 0 0,'0'0'11464'0'0,"-4"8"-10841"0"0,-5 7-279 0 0,0 0 1 0 0,-17 19-1 0 0,15-22-363 0 0,-22 20 0 0 0,4-6-152 0 0,-49 65 168 0 0,20-21-193 0 0,33-46 196 0 0,18-18 0 0 0,0 0 0 0 0,1 1 0 0 0,0 0 0 0 0,-8 11 0 0 0,6-5 1 0 0,-2-3-12 0 0,-5 11-53 0 0,7-12 3 0 0,-5 12-4 0 0,7-14 65 0 0,0 0 0 0 0,2 0 0 0 0,1-2-24 0 0,3-3-90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32.922"/>
    </inkml:context>
    <inkml:brush xml:id="br0">
      <inkml:brushProperty name="width" value="0.05" units="cm"/>
      <inkml:brushProperty name="height" value="0.05" units="cm"/>
    </inkml:brush>
  </inkml:definitions>
  <inkml:trace contextRef="#ctx0" brushRef="#br0">49 1 20503 0 0,'-2'0'464'0'0,"2"0"-431"0"0,-4 1 125 0 0,1 0-1 0 0,0 0 1 0 0,0 0-1 0 0,0 1 1 0 0,1-1-1 0 0,-1 1 1 0 0,0 0-1 0 0,0-1 1 0 0,1 1-1 0 0,-5 5 0 0 0,6-7-155 0 0,0 1-1 0 0,1 0 0 0 0,-1-1 0 0 0,0 1 0 0 0,1 0 0 0 0,-1-1 0 0 0,1 1 0 0 0,-1 0 1 0 0,1 0-1 0 0,-1 0 0 0 0,1-1 0 0 0,-1 1 0 0 0,1 0 0 0 0,0 0 0 0 0,0 0 0 0 0,-1 0 1 0 0,1 0-1 0 0,0 0 0 0 0,0 1 0 0 0,0 2 7 0 0,0-1-11 0 0,-1 0 0 0 0,1 0 0 0 0,0 0 0 0 0,0 0 0 0 0,0 0 0 0 0,1 1 0 0 0,-1-1 0 0 0,1 0 0 0 0,0 0 0 0 0,0 0 0 0 0,0 0 0 0 0,0 0 0 0 0,0 0 0 0 0,0-1 0 0 0,1 1 0 0 0,2 3 0 0 0,4 5-366 0 0,1 1 1 0 0,14 13-1 0 0,-13-15 326 0 0,12 18-1 0 0,-17-21 48 0 0,9 13 479 0 0,-1 1 0 0 0,11 24 0 0 0,-21-38-285 0 0,0 0 0 0 0,-1 1-1 0 0,1 0 1 0 0,-2-1 0 0 0,1 1 0 0 0,-1 0 0 0 0,0 0 0 0 0,0 0 0 0 0,-1 0 0 0 0,-1 12-1 0 0,0-10-113 0 0,-1-1-1 0 0,0 1 0 0 0,-1-1 1 0 0,0 1-1 0 0,-5 11 0 0 0,6-16-63 0 0,-1 0 0 0 0,1-1-1 0 0,-1 0 1 0 0,0 1 0 0 0,0-1-1 0 0,-1 0 1 0 0,1-1 0 0 0,-1 1-1 0 0,0-1 1 0 0,0 1 0 0 0,-8 4-1 0 0,10-7-69 0 0,0 0-1 0 0,0 0 0 0 0,0-1 0 0 0,1 1 0 0 0,-1-1 0 0 0,0 1 0 0 0,0-1 1 0 0,0 0-1 0 0,0 0 0 0 0,0 0 0 0 0,0 0 0 0 0,0 0 0 0 0,0 0 0 0 0,0 0 1 0 0,0 0-1 0 0,-3-2 0 0 0,2 1-356 0 0,-1 0 0 0 0,1 0 0 0 0,0-1 0 0 0,0 0 0 0 0,1 1 1 0 0,-1-1-1 0 0,0 0 0 0 0,0 0 0 0 0,-2-3 0 0 0,-3-5-7281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10.078"/>
    </inkml:context>
    <inkml:brush xml:id="br0">
      <inkml:brushProperty name="width" value="0.05" units="cm"/>
      <inkml:brushProperty name="height" value="0.05" units="cm"/>
      <inkml:brushProperty name="color" value="#E71224"/>
    </inkml:brush>
  </inkml:definitions>
  <inkml:trace contextRef="#ctx0" brushRef="#br0">287 1 3223 0 0,'0'0'17608'0'0,"-1"2"-17130"0"0,-1 9-240 0 0,-1 0 0 0 0,0-1 1 0 0,-1 1-1 0 0,0-1 1 0 0,-7 13-1 0 0,-33 50-270 0 0,4-9 116 0 0,21-27-84 0 0,12-22 0 0 0,0-1 0 0 0,0-1 0 0 0,-2 0 0 0 0,1 0 0 0 0,-17 18 0 0 0,10-14 18 0 0,-24 32 0 0 0,1 1 61 0 0,37-48-145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11.105"/>
    </inkml:context>
    <inkml:brush xml:id="br0">
      <inkml:brushProperty name="width" value="0.05" units="cm"/>
      <inkml:brushProperty name="height" value="0.05" units="cm"/>
      <inkml:brushProperty name="color" value="#E71224"/>
    </inkml:brush>
  </inkml:definitions>
  <inkml:trace contextRef="#ctx0" brushRef="#br0">395 0 2303 0 0,'0'1'13676'0'0,"0"7"-8529"0"0,-2 2-4975 0 0,0-1 1 0 0,-1 0-1 0 0,-1 1 1 0 0,1-1-1 0 0,-1-1 1 0 0,-1 1-1 0 0,0 0 1 0 0,0-1-1 0 0,-6 8 1 0 0,-11 10-10 0 0,-31 30 0 0 0,5-6 332 0 0,27-24-223 0 0,-29 44-1 0 0,1-2-271 0 0,-10 16 0 0 0,57-81 0 0 0,-36 57-72 0 0,32-51 0 0 0,3-6 148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12.287"/>
    </inkml:context>
    <inkml:brush xml:id="br0">
      <inkml:brushProperty name="width" value="0.05" units="cm"/>
      <inkml:brushProperty name="height" value="0.05" units="cm"/>
      <inkml:brushProperty name="color" value="#E71224"/>
    </inkml:brush>
  </inkml:definitions>
  <inkml:trace contextRef="#ctx0" brushRef="#br0">413 27 3223 0 0,'18'-8'3606'0'0,"-16"6"-4188"0"0,15-8 13980 0 0,-10 3-9613 0 0,-7 9-3726 0 0,-1 0 0 0 0,0-1-1 0 0,0 1 1 0 0,1-1 0 0 0,-1 0 0 0 0,0 1 0 0 0,0-1 0 0 0,-3 3-1 0 0,-1 3 101 0 0,-2 6-30 0 0,0-1 0 0 0,-1-1 0 0 0,-16 20 0 0 0,-33 41-85 0 0,38-46-27 0 0,-31 32-1 0 0,-3 2-26 0 0,34-36 3 0 0,-30 26 0 0 0,-8 4 7 0 0,54-51-4 0 0,0-1 0 0 0,0 1 0 0 0,1 0 0 0 0,-1 0 0 0 0,1 0 0 0 0,-2 4 0 0 0,2-5 1 0 0,1 0 0 0 0,-1 0 0 0 0,1-1 0 0 0,-1 1 0 0 0,1 0 0 0 0,-1 0 0 0 0,0-1 0 0 0,0 1 0 0 0,0-1 0 0 0,0 1 0 0 0,-3 0 0 0 0,-4 3 12 0 0,8-5-2 0 0,-8 13-12 0 0,-9 13 131 0 0,8-13-1826 0 0,17-22-887 0 0,3 2-4887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17.978"/>
    </inkml:context>
    <inkml:brush xml:id="br0">
      <inkml:brushProperty name="width" value="0.05" units="cm"/>
      <inkml:brushProperty name="height" value="0.05" units="cm"/>
      <inkml:brushProperty name="color" value="#E71224"/>
    </inkml:brush>
  </inkml:definitions>
  <inkml:trace contextRef="#ctx0" brushRef="#br0">370 0 2303 0 0,'0'0'18143'0'0,"-1"2"-17991"0"0,-1 12-79 0 0,-2 0 1 0 0,0-1-1 0 0,-1 1 0 0 0,0-1 1 0 0,-13 23-1 0 0,-44 60 585 0 0,14-25-427 0 0,30-42-218 0 0,0 0 0 0 0,-2-1 0 0 0,-1-2-1 0 0,-36 37 1 0 0,32-38-13 0 0,-1 6 0 0 0,21-25-12 0 0,5-5-46 0 0,-2 0 3 0 0,-3 5 55 0 0,-1 1 43 0 0,2-1-16 0 0,3-5 139 0 0,0 0-93 0 0,-2 4-28 0 0,2-4-102 0 0,0 0-64 0 0,-4 4 95 0 0,4-4-50 0 0,10-8-3171 0 0,-1 0-3527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19.065"/>
    </inkml:context>
    <inkml:brush xml:id="br0">
      <inkml:brushProperty name="width" value="0.05" units="cm"/>
      <inkml:brushProperty name="height" value="0.05" units="cm"/>
      <inkml:brushProperty name="color" value="#E71224"/>
    </inkml:brush>
  </inkml:definitions>
  <inkml:trace contextRef="#ctx0" brushRef="#br0">332 0 3223 0 0,'0'0'18254'0'0,"-1"2"-18180"0"0,-4 7-36 0 0,-1 0-1 0 0,-8 9 1 0 0,0 0 23 0 0,-12 16 83 0 0,-18 27-32 0 0,34-47-109 0 0,-1 0 0 0 0,-1-1 0 0 0,-16 16 0 0 0,-11 11-5 0 0,-62 82-134 0 0,99-119 139 0 0,-5 3-8 0 0,-4 2-6 0 0,10-7-54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20.310"/>
    </inkml:context>
    <inkml:brush xml:id="br0">
      <inkml:brushProperty name="width" value="0.05" units="cm"/>
      <inkml:brushProperty name="height" value="0.05" units="cm"/>
      <inkml:brushProperty name="color" value="#E71224"/>
    </inkml:brush>
  </inkml:definitions>
  <inkml:trace contextRef="#ctx0" brushRef="#br0">546 1 8951 0 0,'0'0'13030'0'0,"-1"2"-12787"0"0,-9 9-98 0 0,0 0-1 0 0,0-1 1 0 0,-1 0-1 0 0,-13 9 1 0 0,15-11-117 0 0,-11 8-28 0 0,-2 1 0 0 0,-29 31 0 0 0,30-29 0 0 0,16-16 0 0 0,1 1 0 0 0,0 0 0 0 0,0 0 0 0 0,0 0 0 0 0,-5 7 0 0 0,-4 8-25 0 0,0 0-1 0 0,-2-1 0 0 0,0-1 1 0 0,-20 17-1 0 0,12-11-6 0 0,-39 48 0 0 0,58-65 23 0 0,0-1-8 0 0,0-1 0 0 0,-1 0 0 0 0,1 1 0 0 0,-1-1 0 0 0,0-1 0 0 0,-6 5 0 0 0,-13 8 77 0 0,-3 5-128 0 0,19-16 68 0 0,-6 0 0 0 0,7-1 0 0 0,-2 2 0 0 0,-6 1-13 0 0,11-4-62 0 0,3-2-38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21.864"/>
    </inkml:context>
    <inkml:brush xml:id="br0">
      <inkml:brushProperty name="width" value="0.05" units="cm"/>
      <inkml:brushProperty name="height" value="0.05" units="cm"/>
      <inkml:brushProperty name="color" value="#E71224"/>
    </inkml:brush>
  </inkml:definitions>
  <inkml:trace contextRef="#ctx0" brushRef="#br0">640 1 3223 0 0,'0'0'16616'0'0,"-6"10"-16288"0"0,-17 11 6 0 0,-28 18-1 0 0,43-32-240 0 0,1-1 0 0 0,-12 15-1 0 0,-10 10-1 0 0,-13 8 11 0 0,30-26-91 0 0,-1 0 0 0 0,-17 11 0 0 0,13-10 6 0 0,1 1-1 0 0,-18 19 1 0 0,12-12-14 0 0,7-6 19 0 0,-1-2-1 0 0,-31 21 0 0 0,-6 5 51 0 0,22-15-72 0 0,22-19 0 0 0,-49 38 80 0 0,36-28-80 0 0,-10-2 64 0 0,29-13-65 0 0,4-2 3 0 0,-2 1-1 0 0,-23 19-22 0 0,23-19-65 0 0,3 0-153 0 0,13-9-402 0 0,-4 2-4743 0 0,-2 1-1191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26.929"/>
    </inkml:context>
    <inkml:brush xml:id="br0">
      <inkml:brushProperty name="width" value="0.05" units="cm"/>
      <inkml:brushProperty name="height" value="0.05" units="cm"/>
      <inkml:brushProperty name="color" value="#E71224"/>
    </inkml:brush>
  </inkml:definitions>
  <inkml:trace contextRef="#ctx0" brushRef="#br0">127 1 2759 0 0,'0'0'17706'0'0,"-6"5"-17484"0"0,-56 48 238 0 0,23-19-440 0 0,25-23-20 0 0,10-5 11 0 0,3-5 252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28.598"/>
    </inkml:context>
    <inkml:brush xml:id="br0">
      <inkml:brushProperty name="width" value="0.05" units="cm"/>
      <inkml:brushProperty name="height" value="0.05" units="cm"/>
      <inkml:brushProperty name="color" value="#E71224"/>
    </inkml:brush>
  </inkml:definitions>
  <inkml:trace contextRef="#ctx0" brushRef="#br0">30 1 2303 0 0,'0'0'20608'0'0,"0"2"-20516"0"0,3 6-4 0 0,-2-2-70 0 0,1-1-1 0 0,-1 1 1 0 0,0 0 0 0 0,-1 0-1 0 0,0 0 1 0 0,1 0 0 0 0,-2 0-1 0 0,-1 10 1 0 0,-6 93 344 0 0,6-99-351 0 0,-2 5 12 0 0,4-13-2 0 0,1 28 10 0 0,-1-19-23 0 0,-2 30 33 0 0,-2-2-37 0 0,3-28-4 0 0,1-1 0 0 0,-1 1 0 0 0,0-1 0 0 0,-1 10 0 0 0,2-13 0 0 0,0 21 0 0 0,0-18 0 0 0,0-1 0 0 0,0 1 0 0 0,0 0 0 0 0,-1 0 0 0 0,0-1 0 0 0,1 1 0 0 0,0 0 0 0 0,0 1 0 0 0,0-3 11 0 0,0-6 42 0 0,0-1 0 0 0,-3 7-54 0 0,1 0-58 0 0,1 1 5 0 0,-1 0 43 0 0,0-2 0 0 0,2-4-31 0 0,0 4 31 0 0,0 2 11 0 0,1-2-13 0 0,0-5-51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51.664"/>
    </inkml:context>
    <inkml:brush xml:id="br0">
      <inkml:brushProperty name="width" value="0.05" units="cm"/>
      <inkml:brushProperty name="height" value="0.05" units="cm"/>
      <inkml:brushProperty name="color" value="#008C3A"/>
    </inkml:brush>
  </inkml:definitions>
  <inkml:trace contextRef="#ctx0" brushRef="#br0">1 0 19783 0 0,'0'0'4505'0'0,"0"4"-3725"0"0,3 18-14 0 0,1-1 0 0 0,8 24-1 0 0,5 29-792 0 0,-8-10-185 0 0,-1-6-119 0 0,18 66-1 0 0,-25-122-361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33.312"/>
    </inkml:context>
    <inkml:brush xml:id="br0">
      <inkml:brushProperty name="width" value="0.05" units="cm"/>
      <inkml:brushProperty name="height" value="0.05" units="cm"/>
    </inkml:brush>
  </inkml:definitions>
  <inkml:trace contextRef="#ctx0" brushRef="#br0">0 252 18511 0 0,'0'0'1683'0'0,"9"-2"-1358"0"0,11-2 938 0 0,-7 2-227 0 0,0-1 0 0 0,0 0 0 0 0,16-7 0 0 0,32-13 658 0 0,31-15-4576 0 0,-81 33-6057 0 0</inkml:trace>
  <inkml:trace contextRef="#ctx0" brushRef="#br0" timeOffset="1">110 1 4143 0 0,'0'0'191'0'0,"1"1"-11"0"0,12 69 14699 0 0,1 1-8419 0 0,25 152-5114 0 0,-34-182-2125 0 0,1 0 1 0 0,14 43-1 0 0,-14-66-1301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52.097"/>
    </inkml:context>
    <inkml:brush xml:id="br0">
      <inkml:brushProperty name="width" value="0.05" units="cm"/>
      <inkml:brushProperty name="height" value="0.05" units="cm"/>
      <inkml:brushProperty name="color" value="#008C3A"/>
    </inkml:brush>
  </inkml:definitions>
  <inkml:trace contextRef="#ctx0" brushRef="#br0">0 55 3223 0 0,'0'0'18011'0'0,"2"-2"-17671"0"0,2-3-290 0 0,1 0-1 0 0,0 1 1 0 0,0 0 0 0 0,0 0 0 0 0,0 0-1 0 0,0 0 1 0 0,1 1 0 0 0,0 0-1 0 0,-1 0 1 0 0,1 1 0 0 0,0-1 0 0 0,1 1-1 0 0,-1 0 1 0 0,0 1 0 0 0,1 0 0 0 0,-1 0-1 0 0,0 0 1 0 0,1 1 0 0 0,10 0-1 0 0,-13 1 57 0 0,0-1-1 0 0,0 1 1 0 0,0 0-1 0 0,0 0 0 0 0,0 0 1 0 0,6 3-1 0 0,-8-2-51 0 0,0-1 1 0 0,0 0 0 0 0,0 1-1 0 0,0 0 1 0 0,-1-1-1 0 0,1 1 1 0 0,0 0-1 0 0,-1 0 1 0 0,1 0-1 0 0,-1 0 1 0 0,0 0 0 0 0,1 3-1 0 0,0-2 30 0 0,-1 0 0 0 0,1 0 0 0 0,-1 0 0 0 0,0 1 0 0 0,0-1 0 0 0,-1 0 1 0 0,1 0-1 0 0,0 1 0 0 0,-1-1 0 0 0,0 0 0 0 0,0 1 0 0 0,0-1 0 0 0,0 0 0 0 0,-1 5 0 0 0,-1-4-59 0 0,1 0-1 0 0,-1 1 1 0 0,0-1 0 0 0,0 0 0 0 0,0 0-1 0 0,0 0 1 0 0,-1 0 0 0 0,0-1-1 0 0,-6 7 1 0 0,5-5-109 0 0,0 0-1 0 0,0-1 1 0 0,-1 1-1 0 0,0-1 1 0 0,0-1-1 0 0,0 1 1 0 0,0-1 0 0 0,0 0-1 0 0,-1 0 1 0 0,0 0-1 0 0,-8 2 1 0 0,15-3 71 0 0,-1-1 0 0 0,1 1 1 0 0,0-1-1 0 0,0 1 0 0 0,0-1 1 0 0,0 0-1 0 0,0 1 0 0 0,1-1 1 0 0,0 1-1 0 0,13 9 175 0 0,-1 0 1 0 0,2-1-1 0 0,31 15 1 0 0,-29-16 108 0 0,1 1 1 0 0,25 19-1 0 0,-7 4 57 0 0,-26-22-348 0 0,-10-10-257 0 0,5 3-1943 0 0,-1-2-1207 0 0,5 3-4133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52.920"/>
    </inkml:context>
    <inkml:brush xml:id="br0">
      <inkml:brushProperty name="width" value="0.05" units="cm"/>
      <inkml:brushProperty name="height" value="0.05" units="cm"/>
      <inkml:brushProperty name="color" value="#008C3A"/>
    </inkml:brush>
  </inkml:definitions>
  <inkml:trace contextRef="#ctx0" brushRef="#br0">1 44 3679 0 0,'0'0'17046'0'0,"1"2"-16181"0"0,3 9-491 0 0,0 1 0 0 0,-1-1 1 0 0,-1 1-1 0 0,2 11 0 0 0,3 54 49 0 0,-6-55-347 0 0,3 40-116 0 0,-6 79-1 0 0,0-132 25 0 0,2-8-61 0 0,4-93-901 0 0,6-68-428 0 0,-8 139 1269 0 0,2 0 1 0 0,1 1-1 0 0,0 0 1 0 0,2 0 0 0 0,14-31-1 0 0,-14 37 137 0 0,-7 14 0 0 0,0-1 0 0 0,1 1 0 0 0,-1-1 0 0 0,1 0 0 0 0,-1 1 0 0 0,0-1 0 0 0,1 1 0 0 0,-1 0 0 0 0,1-1 0 0 0,-1 1 0 0 0,1-1 0 0 0,-1 1 0 0 0,1 0 0 0 0,1-1 0 0 0,-1 1 19 0 0,1 0 0 0 0,0 0 0 0 0,0 0-1 0 0,-1 0 1 0 0,1 0 0 0 0,0 1 0 0 0,0-1-1 0 0,-1 1 1 0 0,1-1 0 0 0,-1 1 0 0 0,1 0 0 0 0,0-1-1 0 0,-1 1 1 0 0,1 0 0 0 0,-1 0 0 0 0,0 0-1 0 0,1 0 1 0 0,-1 1 0 0 0,0-1 0 0 0,2 1 0 0 0,23 29 513 0 0,-16-16-237 0 0,-1-1 0 0 0,0 1 0 0 0,10 26 0 0 0,14 50 1014 0 0,-28-76-1078 0 0,30 119 1201 0 0,-34-132-1554 0 0,-1 8-3291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53.278"/>
    </inkml:context>
    <inkml:brush xml:id="br0">
      <inkml:brushProperty name="width" value="0.05" units="cm"/>
      <inkml:brushProperty name="height" value="0.05" units="cm"/>
      <inkml:brushProperty name="color" value="#008C3A"/>
    </inkml:brush>
  </inkml:definitions>
  <inkml:trace contextRef="#ctx0" brushRef="#br0">1 72 6911 0 0,'5'-1'17847'0'0,"21"-6"-17201"0"0,18-1 687 0 0,-30 6-1173 0 0,1 0 0 0 0,-1-1 1 0 0,1-1-1 0 0,22-9 0 0 0,9-7-1858 0 0,-30 9 713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53.880"/>
    </inkml:context>
    <inkml:brush xml:id="br0">
      <inkml:brushProperty name="width" value="0.05" units="cm"/>
      <inkml:brushProperty name="height" value="0.05" units="cm"/>
      <inkml:brushProperty name="color" value="#008C3A"/>
    </inkml:brush>
  </inkml:definitions>
  <inkml:trace contextRef="#ctx0" brushRef="#br0">0 95 5063 0 0,'0'0'17439'0'0,"2"2"-16689"0"0,8 18-323 0 0,-1 1 0 0 0,12 36 0 0 0,9 48 752 0 0,-25-84-1132 0 0,0 6-22 0 0,-2-13-21 0 0,-1-1 1 0 0,10 27 0 0 0,-11-38-132 0 0,1-20-1196 0 0,0-6 1098 0 0,-12-103-213 0 0,10 100 345 0 0,1-1 1 0 0,6-43-1 0 0,-7 67 91 0 0,7-14-56 0 0,-5 15 50 0 0,2-10 24 0 0,-3 13-9 0 0,-1 0-1 0 0,0 0 1 0 0,0 0-1 0 0,1-1 1 0 0,-1 1-1 0 0,0 0 1 0 0,1 0-1 0 0,-1 0 1 0 0,0 0-1 0 0,0 0 1 0 0,1 0-1 0 0,-1-1 1 0 0,0 1 0 0 0,1 0-1 0 0,-1 0 1 0 0,0 0-1 0 0,1 0 1 0 0,-1 0-1 0 0,0 0 1 0 0,0 0-1 0 0,1 0 1 0 0,-1 1-1 0 0,0-1 1 0 0,1 0-1 0 0,-1 0 1 0 0,0 0-1 0 0,0 0 1 0 0,1 0-1 0 0,-1 0 1 0 0,0 1 0 0 0,1-1-1 0 0,-1 0 1 0 0,10 5 69 0 0,-7-2-44 0 0,0 1-1 0 0,0-1 1 0 0,0 1 0 0 0,0 0-1 0 0,-1-1 1 0 0,0 1 0 0 0,4 7 0 0 0,11 32 134 0 0,-12-30-122 0 0,18 57-25 0 0,-13-38-20 0 0,24 51-1 0 0,-31-75 2 0 0,-2-5 0 0 0,0-1 0 0 0,0 1 0 0 0,0-1 0 0 0,0 1 0 0 0,0-1 0 0 0,1 0 0 0 0,0 0 0 0 0,-1 0 0 0 0,4 4 0 0 0,1-1-17 0 0,-5-6-7 0 0,1 1 0 0 0,-1-1 0 0 0,1 1 0 0 0,0-1 0 0 0,-1 0 0 0 0,1 0 0 0 0,-1 0 0 0 0,0 0 0 0 0,1 0 0 0 0,-1 0 0 0 0,3-2 0 0 0,-2 0-21 0 0,1-1 1 0 0,-1 1 0 0 0,0 0-1 0 0,0-1 1 0 0,0 0 0 0 0,0 1-1 0 0,0-1 1 0 0,-1 0 0 0 0,0 0-1 0 0,2-4 1 0 0,5-44-168 0 0,-6 36 209 0 0,6-68-135 0 0,-3 31 47 0 0,12-52 0 0 0,-17 99 91 0 0,9-19 0 0 0,-5 18 16 0 0,-4 6 73 0 0,1 3 55 0 0,7 10 33 0 0,-1 1 0 0 0,0 0 0 0 0,-1 0-1 0 0,5 19 1 0 0,13 61 397 0 0,1 3-73 0 0,-8-51-352 0 0,36 71-1 0 0,-53-114-364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54.583"/>
    </inkml:context>
    <inkml:brush xml:id="br0">
      <inkml:brushProperty name="width" value="0.05" units="cm"/>
      <inkml:brushProperty name="height" value="0.05" units="cm"/>
      <inkml:brushProperty name="color" value="#008C3A"/>
    </inkml:brush>
  </inkml:definitions>
  <inkml:trace contextRef="#ctx0" brushRef="#br0">158 23 16295 0 0,'0'0'1476'0'0,"-12"-10"-1184"0"0,10 8-140 0 0,-1 1 1 0 0,0-1-1 0 0,0 1 0 0 0,-1-1 1 0 0,1 1-1 0 0,0 0 0 0 0,0 1 0 0 0,-1-1 1 0 0,1 0-1 0 0,0 1 0 0 0,-1 0 0 0 0,1 0 1 0 0,0 0-1 0 0,-1 0 0 0 0,1 0 1 0 0,0 1-1 0 0,-1-1 0 0 0,1 1 0 0 0,0 0 1 0 0,0 0-1 0 0,0 0 0 0 0,0 0 0 0 0,0 1 1 0 0,0 0-1 0 0,0-1 0 0 0,0 1 1 0 0,0 0-1 0 0,-2 3 0 0 0,3-4-308 0 0,1 1 0 0 0,-1-1 0 0 0,1 1 0 0 0,0-1 0 0 0,0 1 0 0 0,0 0 0 0 0,0 0 0 0 0,0 0 0 0 0,0 0 0 0 0,0 0 0 0 0,0 0 0 0 0,1 0 0 0 0,-1 2 0 0 0,0-3 140 0 0,1 1-1 0 0,-1-1 0 0 0,1 0 1 0 0,0 1-1 0 0,-1-1 1 0 0,1 0-1 0 0,0 1 0 0 0,0-1 1 0 0,0 1-1 0 0,0-1 1 0 0,0 0-1 0 0,0 1 0 0 0,0-1 1 0 0,1 1-1 0 0,-1-1 1 0 0,1 3-1 0 0,1-1 51 0 0,1 6 196 0 0,0-1 0 0 0,1 0 0 0 0,0-1-1 0 0,0 1 1 0 0,1-1 0 0 0,0 0 0 0 0,0 0 0 0 0,8 7-1 0 0,-5-5 212 0 0,-1 1 0 0 0,0 0 0 0 0,7 12 0 0 0,-10-15-166 0 0,-2-1-1 0 0,1 1 0 0 0,-1 0 1 0 0,0-1-1 0 0,0 1 0 0 0,0 0 1 0 0,-1 0-1 0 0,0 1 1 0 0,-1-1-1 0 0,0 11 0 0 0,0-15-223 0 0,-1 1 0 0 0,1 0 0 0 0,-1-1 0 0 0,0 1 1 0 0,0-1-1 0 0,-1 1 0 0 0,1-1 0 0 0,-1 0 0 0 0,1 0 0 0 0,-1 1 0 0 0,0-1 0 0 0,0 0 0 0 0,-1 0 0 0 0,1-1 0 0 0,0 1 0 0 0,-1 0 0 0 0,0-1 0 0 0,0 0 0 0 0,1 1 0 0 0,-1-1 0 0 0,-1 0 0 0 0,-3 2 0 0 0,4-3-74 0 0,1 0 1 0 0,-1 0-1 0 0,0 0 0 0 0,1 0 1 0 0,-1 0-1 0 0,0-1 1 0 0,0 1-1 0 0,1-1 0 0 0,-1 0 1 0 0,0 0-1 0 0,0 0 0 0 0,0 0 1 0 0,0 0-1 0 0,1 0 0 0 0,-1-1 1 0 0,0 0-1 0 0,0 1 0 0 0,1-1 1 0 0,-1 0-1 0 0,0 0 0 0 0,-3-3 1 0 0,4 3-341 0 0,0 0 0 0 0,0-1 0 0 0,0 1 0 0 0,1-1 0 0 0,-1 0 1 0 0,0 0-1 0 0,-1-2 0 0 0,2 2-621 0 0,0 0 1 0 0,-1 0-1 0 0,1-1 0 0 0,0 1 1 0 0,0-1-1 0 0,-1-4 1 0 0,0-5-6691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54.946"/>
    </inkml:context>
    <inkml:brush xml:id="br0">
      <inkml:brushProperty name="width" value="0.05" units="cm"/>
      <inkml:brushProperty name="height" value="0.05" units="cm"/>
      <inkml:brushProperty name="color" value="#008C3A"/>
    </inkml:brush>
  </inkml:definitions>
  <inkml:trace contextRef="#ctx0" brushRef="#br0">1 0 4143 0 0,'0'0'191'0'0,"1"1"585"0"0,4 7 2660 0 0,1 1 1 0 0,-1-1-1 0 0,3 10 0 0 0,10 30 2458 0 0,3 53-5688 0 0,-9-32 1133 0 0,-11-65-1410 0 0,20 74 330 0 0,-17-65-1569 0 0,1-1-1 0 0,6 12 1 0 0,-5-13-6914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55.357"/>
    </inkml:context>
    <inkml:brush xml:id="br0">
      <inkml:brushProperty name="width" value="0.05" units="cm"/>
      <inkml:brushProperty name="height" value="0.05" units="cm"/>
      <inkml:brushProperty name="color" value="#008C3A"/>
    </inkml:brush>
  </inkml:definitions>
  <inkml:trace contextRef="#ctx0" brushRef="#br0">126 63 4143 0 0,'5'-13'440'0'0,"-4"8"-348"0"0,0 2 1795 0 0,-1 0 0 0 0,1 0 0 0 0,0 0 0 0 0,-1 0 0 0 0,0 0 0 0 0,0 0 0 0 0,-1-7 2305 0 0,-1 7-3308 0 0,2 2-793 0 0,0 1 0 0 0,0-1 0 0 0,-1 1 0 0 0,1-1 0 0 0,0 1 0 0 0,0-1 0 0 0,-1 1 0 0 0,1-1 0 0 0,0 1 0 0 0,-1-1 0 0 0,1 1 0 0 0,0 0 0 0 0,-1-1 0 0 0,1 1 0 0 0,-1-1 0 0 0,1 1 0 0 0,-1 0 0 0 0,1 0 0 0 0,-1-1 0 0 0,0 1 0 0 0,-2-1-28 0 0,1 1 0 0 0,-1 0 0 0 0,0 0 0 0 0,1 0 0 0 0,-1 0 0 0 0,0 0 0 0 0,0 0 0 0 0,1 1 0 0 0,-1-1 0 0 0,1 1 0 0 0,-1 0 0 0 0,0 0 0 0 0,1 0 0 0 0,-4 2 0 0 0,1 0-35 0 0,1 0-1 0 0,0 0 1 0 0,0 1 0 0 0,0-1-1 0 0,0 1 1 0 0,0 0 0 0 0,-3 5 0 0 0,1 0-40 0 0,0 0 1 0 0,0 0-1 0 0,1 1 1 0 0,1-1-1 0 0,-1 1 1 0 0,2 0-1 0 0,-4 12 1 0 0,6-16-18 0 0,0 0 1 0 0,1 1 0 0 0,-1-1-1 0 0,1 0 1 0 0,0 1 0 0 0,1-1-1 0 0,0 0 1 0 0,3 13 0 0 0,-4-17 8 0 0,1 0 1 0 0,0 0 0 0 0,-1-1-1 0 0,1 1 1 0 0,0 0-1 0 0,0 0 1 0 0,0-1 0 0 0,0 1-1 0 0,1 0 1 0 0,-1-1-1 0 0,0 1 1 0 0,1-1 0 0 0,2 3-1 0 0,-2-3-5 0 0,-1-1-1 0 0,1 1 1 0 0,-1-1-1 0 0,1 1 1 0 0,-1-1-1 0 0,1 1 1 0 0,-1-1-1 0 0,1 0 1 0 0,0 0 0 0 0,-1 0-1 0 0,1 0 1 0 0,-1 0-1 0 0,1 0 1 0 0,-1 0-1 0 0,1 0 1 0 0,0-1-1 0 0,-1 1 1 0 0,1-1-1 0 0,-1 1 1 0 0,2-2-1 0 0,2 0-70 0 0,-1 0 0 0 0,-1 0 0 0 0,1-1-1 0 0,0 0 1 0 0,-1 1 0 0 0,1-1 0 0 0,-1-1 0 0 0,0 1-1 0 0,0 0 1 0 0,5-8 0 0 0,2-4-273 0 0,11-23 0 0 0,-13 23 311 0 0,4-6 878 0 0,-11 21-768 0 0,-1 1 0 0 0,1-1-1 0 0,0 0 1 0 0,-1 1 0 0 0,1-1 0 0 0,0 0 0 0 0,-1 1 0 0 0,1-1 0 0 0,-1 1-1 0 0,1-1 1 0 0,-1 1 0 0 0,1-1 0 0 0,-1 1 0 0 0,1 0 0 0 0,-1-1 0 0 0,1 1 0 0 0,-1-1-1 0 0,1 2 1 0 0,6 13 350 0 0,-6-13-304 0 0,5 12 117 0 0,0 1-1 0 0,-1 0 0 0 0,-1 1 1 0 0,4 18-1 0 0,-3-16-230 0 0,-4-17-75 0 0,3 6-57 0 0,22-5-9309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55.759"/>
    </inkml:context>
    <inkml:brush xml:id="br0">
      <inkml:brushProperty name="width" value="0.05" units="cm"/>
      <inkml:brushProperty name="height" value="0.05" units="cm"/>
      <inkml:brushProperty name="color" value="#008C3A"/>
    </inkml:brush>
  </inkml:definitions>
  <inkml:trace contextRef="#ctx0" brushRef="#br0">145 0 22575 0 0,'-1'0'513'0'0,"-5"1"-405"0"0,0-1 0 0 0,-1 1-1 0 0,1 0 1 0 0,0 1 0 0 0,0-1-1 0 0,1 1 1 0 0,-1 1 0 0 0,0-1-1 0 0,1 1 1 0 0,-1 0 0 0 0,1 0-1 0 0,0 0 1 0 0,0 1 0 0 0,0 0-1 0 0,0 0 1 0 0,1 0 0 0 0,0 0-1 0 0,0 1 1 0 0,0 0-1 0 0,0 0 1 0 0,0 0 0 0 0,1 0-1 0 0,0 0 1 0 0,-3 10 0 0 0,3-8-128 0 0,0-1 1 0 0,0 1 0 0 0,1 0 0 0 0,0 0-1 0 0,1 0 1 0 0,0 0 0 0 0,0 1 0 0 0,0-1-1 0 0,1 0 1 0 0,0 0 0 0 0,0 1 0 0 0,1-1-1 0 0,0 0 1 0 0,0 0 0 0 0,1 0-1 0 0,0 0 1 0 0,0 0 0 0 0,0 0 0 0 0,1 0-1 0 0,7 11 1 0 0,-8-15-7 0 0,0 0 0 0 0,0 0 0 0 0,0 0 0 0 0,1 0 0 0 0,-1 0 0 0 0,1-1 0 0 0,0 1 0 0 0,0-1 0 0 0,6 4 0 0 0,11 0-7036 0 0,-8-5-696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56.164"/>
    </inkml:context>
    <inkml:brush xml:id="br0">
      <inkml:brushProperty name="width" value="0.05" units="cm"/>
      <inkml:brushProperty name="height" value="0.05" units="cm"/>
      <inkml:brushProperty name="color" value="#008C3A"/>
    </inkml:brush>
  </inkml:definitions>
  <inkml:trace contextRef="#ctx0" brushRef="#br0">1 0 20327 0 0,'23'277'4852'0'0,"-15"-215"-3395"0"0,-7-54-1320 0 0,16 107 798 0 0,-13-105-714 0 0,-1-4-2445 0 0</inkml:trace>
  <inkml:trace contextRef="#ctx0" brushRef="#br0" timeOffset="1">258 163 5983 0 0,'-9'2'623'0'0,"-1"1"1646"0"0,0 1 0 0 0,1 0-1 0 0,-1 1 1 0 0,1 0 0 0 0,0 1 0 0 0,0-1 0 0 0,-10 11-1 0 0,-9 13-2233 0 0,23-22-27 0 0,1 1-1 0 0,0-1 0 0 0,1 1 1 0 0,0 0-1 0 0,0-1 1 0 0,1 1-1 0 0,0 1 1 0 0,0-1-1 0 0,1 0 0 0 0,0 0 1 0 0,0 1-1 0 0,1-1 1 0 0,1 9-1 0 0,-1-9 34 0 0,1 0 0 0 0,1-1-1 0 0,-1 1 1 0 0,1-1 0 0 0,0 1-1 0 0,1-1 1 0 0,0 0 0 0 0,0 0-1 0 0,1 0 1 0 0,0 0 0 0 0,0 0 0 0 0,7 8-1 0 0,-9-12-154 0 0,1 0 0 0 0,0-1 0 0 0,-1 1 0 0 0,1-1 0 0 0,0 1 0 0 0,0-1 0 0 0,0 0 0 0 0,1 0 0 0 0,-1-1 0 0 0,0 1 0 0 0,1-1 1 0 0,-1 1-1 0 0,1-1 0 0 0,6 1 0 0 0,-7-2-371 0 0,1 0 1 0 0,-1 0-1 0 0,1 0 1 0 0,-1 0 0 0 0,1-1-1 0 0,-1 1 1 0 0,1-1-1 0 0,-1 0 1 0 0,0 0 0 0 0,1 0-1 0 0,2-2 1 0 0,5-2-7211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56.664"/>
    </inkml:context>
    <inkml:brush xml:id="br0">
      <inkml:brushProperty name="width" value="0.05" units="cm"/>
      <inkml:brushProperty name="height" value="0.05" units="cm"/>
      <inkml:brushProperty name="color" value="#008C3A"/>
    </inkml:brush>
  </inkml:definitions>
  <inkml:trace contextRef="#ctx0" brushRef="#br0">1 0 17711 0 0,'0'0'1603'0'0,"0"2"-1139"0"0,17 50 4299 0 0,-1 31-2754 0 0,-1 49-921 0 0,10 66-1678 0 0,-17-170-2031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33.855"/>
    </inkml:context>
    <inkml:brush xml:id="br0">
      <inkml:brushProperty name="width" value="0.05" units="cm"/>
      <inkml:brushProperty name="height" value="0.05" units="cm"/>
    </inkml:brush>
  </inkml:definitions>
  <inkml:trace contextRef="#ctx0" brushRef="#br0">37 212 19231 0 0,'0'0'1744'0'0,"2"-1"-1386"0"0,8-2-221 0 0,-1 0 0 0 0,0-1 1 0 0,-1 0-1 0 0,1-1 1 0 0,-1 0-1 0 0,0 0 1 0 0,0-1-1 0 0,0 0 1 0 0,11-13-1 0 0,-14 15-290 0 0,-1-1-1 0 0,1-1 0 0 0,-1 1 0 0 0,0 0 1 0 0,-1-1-1 0 0,1 0 0 0 0,-1 0 0 0 0,-1 0 1 0 0,1 0-1 0 0,-1-1 0 0 0,0 1 0 0 0,0-1 0 0 0,-1 1 1 0 0,0-1-1 0 0,1-8 0 0 0,-2 13 138 0 0,0 0 0 0 0,0 0 0 0 0,0 0 0 0 0,-1 0 0 0 0,1 0 0 0 0,-1 0 0 0 0,1 0 0 0 0,-1 1 0 0 0,0-1 0 0 0,1 0-1 0 0,-1 0 1 0 0,0 1 0 0 0,0-1 0 0 0,0 0 0 0 0,-1 1 0 0 0,1-1 0 0 0,0 1 0 0 0,0-1 0 0 0,-1 1 0 0 0,1 0 0 0 0,-1-1 0 0 0,1 1 0 0 0,-1 0 0 0 0,-2-1-1 0 0,2 1 162 0 0,-1 0-1 0 0,1 0 1 0 0,0 0-1 0 0,-1 1 1 0 0,1-1 0 0 0,-1 1-1 0 0,1 0 1 0 0,-1-1-1 0 0,1 1 1 0 0,-1 0-1 0 0,1 0 1 0 0,-1 1-1 0 0,1-1 1 0 0,-1 1-1 0 0,1-1 1 0 0,-1 1-1 0 0,1 0 1 0 0,-4 1-1 0 0,-1 2 74 0 0,-1 0 0 0 0,1 1 0 0 0,0 0 0 0 0,1 0 0 0 0,-1 0 0 0 0,1 1-1 0 0,0 0 1 0 0,1 1 0 0 0,-1-1 0 0 0,1 1 0 0 0,1 0 0 0 0,-1 0 0 0 0,1 0 0 0 0,0 1 0 0 0,1-1-1 0 0,0 1 1 0 0,0 0 0 0 0,0 0 0 0 0,0 9 0 0 0,1-9-220 0 0,1-1 0 0 0,0 0 0 0 0,0 0 0 0 0,1 1-1 0 0,0-1 1 0 0,0 0 0 0 0,1 0 0 0 0,0 1 0 0 0,0-1 0 0 0,1 0 0 0 0,0 0 0 0 0,0 0 0 0 0,1 0-1 0 0,0 0 1 0 0,0-1 0 0 0,0 1 0 0 0,1-1 0 0 0,0 0 0 0 0,0 0 0 0 0,1 0 0 0 0,-1-1 0 0 0,9 8-1 0 0,-8-9-179 0 0,-1-1-1 0 0,1 0 0 0 0,0 0 0 0 0,0 0 0 0 0,0-1 0 0 0,1 1 0 0 0,-1-1 1 0 0,1-1-1 0 0,-1 1 0 0 0,1-1 0 0 0,-1 0 0 0 0,1 0 0 0 0,0 0 1 0 0,0-1-1 0 0,-1 0 0 0 0,10-1 0 0 0,-10 1-465 0 0,1-1 0 0 0,0 0 0 0 0,-1-1 0 0 0,1 1 0 0 0,-1-1 0 0 0,1 0 0 0 0,-1-1 0 0 0,0 1 0 0 0,0-1 0 0 0,0 0 0 0 0,0 0 0 0 0,0 0 0 0 0,0-1 1 0 0,-1 0-1 0 0,0 0 0 0 0,7-9 0 0 0,-2 0-526 0 0,0-1 1 0 0,-2 0-1 0 0,0-1 1 0 0,0 0-1 0 0,-2 0 1 0 0,8-29-1 0 0,-5 12 1063 0 0,-4 10 18686 0 0,-2 23-18043 0 0,3 3-400 0 0,0 1 0 0 0,0-1-1 0 0,0 1 1 0 0,-1 0 0 0 0,1 0 0 0 0,-1 1 0 0 0,0-1 0 0 0,-1 1 0 0 0,6 10 0 0 0,2 9-262 0 0,8 28 1 0 0,-11-30 123 0 0,-6-18-13 0 0,0-2 14 0 0,-1 1 0 0 0,0-1 0 0 0,0 0 0 0 0,0 1 0 0 0,0-1-1 0 0,0 1 1 0 0,-1-1 0 0 0,1 1 0 0 0,-1-1 0 0 0,0 5 0 0 0,0 7 119 0 0,0-14-87 0 0,0-4-890 0 0,2-16 543 0 0,17-123 532 0 0,-15 124-38 0 0,0 0 1 0 0,1 1-1 0 0,1-1 0 0 0,1 1 1 0 0,0 0-1 0 0,10-16 0 0 0,-1 13-2431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57.083"/>
    </inkml:context>
    <inkml:brush xml:id="br0">
      <inkml:brushProperty name="width" value="0.05" units="cm"/>
      <inkml:brushProperty name="height" value="0.05" units="cm"/>
      <inkml:brushProperty name="color" value="#008C3A"/>
    </inkml:brush>
  </inkml:definitions>
  <inkml:trace contextRef="#ctx0" brushRef="#br0">1 135 4143 0 0,'2'0'13454'0'0,"52"-13"-5899"0"0,32-1-5232 0 0,10-1-1883 0 0,412-72 84 0 0,-443 82-738 0 0,-39 5-2344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57.471"/>
    </inkml:context>
    <inkml:brush xml:id="br0">
      <inkml:brushProperty name="width" value="0.05" units="cm"/>
      <inkml:brushProperty name="height" value="0.05" units="cm"/>
      <inkml:brushProperty name="color" value="#008C3A"/>
    </inkml:brush>
  </inkml:definitions>
  <inkml:trace contextRef="#ctx0" brushRef="#br0">0 1 2759 0 0,'0'0'126'0'0,"1"2"-5"0"0,1 10 3106 0 0,0 0 1 0 0,-1 1-1 0 0,0-1 0 0 0,-2 22 0 0 0,0 12 1005 0 0,16 259-32 0 0,-13-266-4862 0 0,2-1 1 0 0,16 64 0 0 0,-17-90-1210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57.874"/>
    </inkml:context>
    <inkml:brush xml:id="br0">
      <inkml:brushProperty name="width" value="0.05" units="cm"/>
      <inkml:brushProperty name="height" value="0.05" units="cm"/>
      <inkml:brushProperty name="color" value="#008C3A"/>
    </inkml:brush>
  </inkml:definitions>
  <inkml:trace contextRef="#ctx0" brushRef="#br0">1 50 4143 0 0,'2'-1'12284'0'0,"96"-9"-5374"0"0,2 2-3546 0 0,199-7-1295 0 0,-262 14-1453 0 0,68-6 40 0 0,-17 1-1135 0 0,-30 5-3620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58.558"/>
    </inkml:context>
    <inkml:brush xml:id="br0">
      <inkml:brushProperty name="width" value="0.05" units="cm"/>
      <inkml:brushProperty name="height" value="0.05" units="cm"/>
      <inkml:brushProperty name="color" value="#008C3A"/>
    </inkml:brush>
  </inkml:definitions>
  <inkml:trace contextRef="#ctx0" brushRef="#br0">291 1 3223 0 0,'-1'1'13086'0'0,"0"4"-11822"0"0,0 0 0 0 0,-1-1 0 0 0,0 1 0 0 0,0-1 0 0 0,-3 5 0 0 0,-27 39 350 0 0,19-31-1117 0 0,7-8-403 0 0,-163 219-153 0 0,169-228 50 0 0,-12 14-1014 0 0,2 0 1 0 0,-1 1-1 0 0,-12 26 0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58.949"/>
    </inkml:context>
    <inkml:brush xml:id="br0">
      <inkml:brushProperty name="width" value="0.05" units="cm"/>
      <inkml:brushProperty name="height" value="0.05" units="cm"/>
      <inkml:brushProperty name="color" value="#008C3A"/>
    </inkml:brush>
  </inkml:definitions>
  <inkml:trace contextRef="#ctx0" brushRef="#br0">428 1 12031 0 0,'0'0'13317'0'0,"-1"1"-12685"0"0,-13 14 63 0 0,1 2-1 0 0,-18 27 0 0 0,-8 12-397 0 0,-182 204-346 0 0,142-165-1190 0 0,50-54-7859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3:59.353"/>
    </inkml:context>
    <inkml:brush xml:id="br0">
      <inkml:brushProperty name="width" value="0.05" units="cm"/>
      <inkml:brushProperty name="height" value="0.05" units="cm"/>
      <inkml:brushProperty name="color" value="#008C3A"/>
    </inkml:brush>
  </inkml:definitions>
  <inkml:trace contextRef="#ctx0" brushRef="#br0">268 1 16559 0 0,'0'0'1986'0'0,"-2"1"-805"0"0,-10 12 1197 0 0,-13 18 0 0 0,-25 43-820 0 0,25-35-1146 0 0,-1 1-515 0 0,-43 61 312 0 0,19-37-2880 0 0,41-53 1319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01.238"/>
    </inkml:context>
    <inkml:brush xml:id="br0">
      <inkml:brushProperty name="width" value="0.05" units="cm"/>
      <inkml:brushProperty name="height" value="0.05" units="cm"/>
      <inkml:brushProperty name="color" value="#008C3A"/>
    </inkml:brush>
  </inkml:definitions>
  <inkml:trace contextRef="#ctx0" brushRef="#br0">185 0 13247 0 0,'0'0'9952'0'0,"-16"25"-8625"0"0,7-14-1211 0 0,0 0 0 0 0,-19 16 1 0 0,-11 13 63 0 0,13-12-203 0 0,-6 7-34 0 0,28-29-767 0 0,0-1-1 0 0,0 0 1 0 0,-9 8 0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01.952"/>
    </inkml:context>
    <inkml:brush xml:id="br0">
      <inkml:brushProperty name="width" value="0.05" units="cm"/>
      <inkml:brushProperty name="height" value="0.05" units="cm"/>
      <inkml:brushProperty name="color" value="#008C3A"/>
    </inkml:brush>
  </inkml:definitions>
  <inkml:trace contextRef="#ctx0" brushRef="#br0">374 0 17015 0 0,'0'0'3484'0'0,"-4"5"-248"0"0,-4 6-2898 0 0,1 1 0 0 0,-9 16-1 0 0,-3 8-9 0 0,-213 297 172 0 0,180-262-461 0 0,48-66-127 0 0,1-1 0 0 0,0 1 0 0 0,0-1 0 0 0,0 1 0 0 0,1 0 0 0 0,0 0 0 0 0,-3 8 0 0 0,0-3-544 0 0,-1-1-4024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02.575"/>
    </inkml:context>
    <inkml:brush xml:id="br0">
      <inkml:brushProperty name="width" value="0.05" units="cm"/>
      <inkml:brushProperty name="height" value="0.05" units="cm"/>
      <inkml:brushProperty name="color" value="#008C3A"/>
    </inkml:brush>
  </inkml:definitions>
  <inkml:trace contextRef="#ctx0" brushRef="#br0">210 0 3223 0 0,'1'9'22293'0'0,"-3"-4"-23629"0"0,-8 12 1911 0 0,-21 27-1 0 0,16-24-523 0 0,-66 81 174 0 0,10-13-3436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20.610"/>
    </inkml:context>
    <inkml:brush xml:id="br0">
      <inkml:brushProperty name="width" value="0.05" units="cm"/>
      <inkml:brushProperty name="height" value="0.05" units="cm"/>
      <inkml:brushProperty name="color" value="#5B2D90"/>
    </inkml:brush>
  </inkml:definitions>
  <inkml:trace contextRef="#ctx0" brushRef="#br0">1 0 3679 0 0,'0'0'16962'0'0,"1"2"-15957"0"0,5 11-516 0 0,-1 0 0 0 0,0 1 0 0 0,-1 0 0 0 0,0 0 0 0 0,-1 1 0 0 0,2 17 0 0 0,-2-10-248 0 0,34 269-921 0 0,-35-274-659 0 0,1-2-393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34.401"/>
    </inkml:context>
    <inkml:brush xml:id="br0">
      <inkml:brushProperty name="width" value="0.05" units="cm"/>
      <inkml:brushProperty name="height" value="0.05" units="cm"/>
    </inkml:brush>
  </inkml:definitions>
  <inkml:trace contextRef="#ctx0" brushRef="#br0">102 0 21967 0 0,'0'0'3152'0'0,"-7"16"-2272"0"0,-2 0 16 0 0,1 3 8 0 0,-1 4-520 0 0,-2 1-112 0 0,-1-1-16 0 0,0 2-8 0 0,0-4-656 0 0,1-2-128 0 0,1-5-24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20.997"/>
    </inkml:context>
    <inkml:brush xml:id="br0">
      <inkml:brushProperty name="width" value="0.05" units="cm"/>
      <inkml:brushProperty name="height" value="0.05" units="cm"/>
      <inkml:brushProperty name="color" value="#5B2D90"/>
    </inkml:brush>
  </inkml:definitions>
  <inkml:trace contextRef="#ctx0" brushRef="#br0">0 54 6447 0 0,'2'-2'5758'0'0,"23"-20"504"0"0,4 5-4442 0 0,-25 14-1739 0 0,1 2-1 0 0,0-1 1 0 0,0 0-1 0 0,-1 1 0 0 0,1 0 1 0 0,0 0-1 0 0,0 0 1 0 0,0 1-1 0 0,0-1 1 0 0,0 1-1 0 0,9 1 1 0 0,-10 0 22 0 0,0 0 0 0 0,0 0 0 0 0,0 0 0 0 0,1 0 0 0 0,-2 1 0 0 0,1-1 0 0 0,0 1 0 0 0,0 0 0 0 0,0 0 0 0 0,-1 1 0 0 0,1-1 0 0 0,-1 1 0 0 0,0 0 0 0 0,0 0 0 0 0,3 3 0 0 0,-4-3-15 0 0,0-1 1 0 0,0 1-1 0 0,-1-1 1 0 0,1 1-1 0 0,-1 0 0 0 0,0 0 1 0 0,0 0-1 0 0,0 0 1 0 0,0 0-1 0 0,0 0 0 0 0,-1 0 1 0 0,0 0-1 0 0,1 0 1 0 0,-1 0-1 0 0,0 0 0 0 0,0 0 1 0 0,-1 1-1 0 0,1-1 1 0 0,-1 0-1 0 0,1 0 0 0 0,-3 5 1 0 0,-1 2 4 0 0,0 1 0 0 0,-2 0 0 0 0,1-1 1 0 0,-1 0-1 0 0,-1 0 0 0 0,1-1 0 0 0,-2 0 0 0 0,-12 13 0 0 0,19-21-91 0 0,-1 1 0 0 0,0-1-1 0 0,1 0 1 0 0,-1 0 0 0 0,0 0-1 0 0,0 0 1 0 0,-3 2 0 0 0,-19 9-5 0 0,23-11 3 0 0,1-1 0 0 0,0 0 0 0 0,0 0 0 0 0,-1 1 0 0 0,1-1 0 0 0,0 0 0 0 0,0 0 0 0 0,0 1 0 0 0,0-1 0 0 0,0 0 0 0 0,0 1 0 0 0,-1-1 0 0 0,1 0 0 0 0,0 1 0 0 0,0-1 0 0 0,0 0 0 0 0,0 1 0 0 0,0-1 0 0 0,0 0 0 0 0,0 1 0 0 0,0-1 0 0 0,0 0 0 0 0,0 0 0 0 0,0 1 0 0 0,1-1 0 0 0,-1 0 0 0 0,0 1 0 0 0,0-1 0 0 0,0 0 0 0 0,0 1 0 0 0,0-1 0 0 0,1 0 0 0 0,-1 0 0 0 0,0 1 0 0 0,0-1 0 0 0,0 0 0 0 0,1 0 0 0 0,-1 0 0 0 0,0 1 0 0 0,0-1 0 0 0,1 0 0 0 0,4 5 47 0 0,0-1 0 0 0,0-1 1 0 0,0 1-1 0 0,1-1 0 0 0,0 0 0 0 0,-1 0 0 0 0,1 0 1 0 0,0-1-1 0 0,0 0 0 0 0,7 1 0 0 0,-4 0 34 0 0,0 0 1 0 0,0 1-1 0 0,13 6 0 0 0,-16-7-19 0 0,1 1-1 0 0,0-1 1 0 0,0-1-1 0 0,0 0 1 0 0,8 2-1 0 0,15 5-1921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21.353"/>
    </inkml:context>
    <inkml:brush xml:id="br0">
      <inkml:brushProperty name="width" value="0.05" units="cm"/>
      <inkml:brushProperty name="height" value="0.05" units="cm"/>
      <inkml:brushProperty name="color" value="#5B2D90"/>
    </inkml:brush>
  </inkml:definitions>
  <inkml:trace contextRef="#ctx0" brushRef="#br0">18 91 3223 0 0,'1'0'3622'0'0,"27"-1"6648"0"0,3-6-7028 0 0,-28 6-3229 0 0,1 0 0 0 0,-1-1 0 0 0,0 1 0 0 0,1-1 0 0 0,-1 0 0 0 0,0 0 0 0 0,0 0 0 0 0,0-1 0 0 0,0 1 0 0 0,-1-1 0 0 0,1 1 0 0 0,0-1 0 0 0,-1 0 0 0 0,0 0 0 0 0,0 0 0 0 0,3-5 0 0 0,-4 6 380 0 0,-7-15 651 0 0,5 16-939 0 0,0-1 0 0 0,-1 0 0 0 0,1 1 0 0 0,0-1 0 0 0,-1 1 0 0 0,1 0 0 0 0,-1-1 0 0 0,0 1 1 0 0,1 0-1 0 0,-1 0 0 0 0,0 0 0 0 0,0 0 0 0 0,0 0 0 0 0,0 1 0 0 0,0-1 0 0 0,1 1 0 0 0,-1-1 0 0 0,0 1 0 0 0,0-1 0 0 0,0 1 0 0 0,-1 0 0 0 0,1 0 0 0 0,0 0 0 0 0,0 0 0 0 0,0 1 0 0 0,-2-1 0 0 0,1 1-26 0 0,0-1 0 0 0,0 1-1 0 0,0 0 1 0 0,0 0 0 0 0,0 0-1 0 0,0 0 1 0 0,0 1 0 0 0,0-1-1 0 0,0 1 1 0 0,0-1-1 0 0,1 1 1 0 0,-1 0 0 0 0,0 0-1 0 0,1 1 1 0 0,-4 3 0 0 0,3 0-45 0 0,-1-1 0 0 0,1 1 0 0 0,1 0 1 0 0,-1 0-1 0 0,1 0 0 0 0,0 0 0 0 0,1 0 0 0 0,-1 0 1 0 0,1 0-1 0 0,1 1 0 0 0,-1-1 0 0 0,1 0 0 0 0,0 1 1 0 0,0-1-1 0 0,1 1 0 0 0,0-1 0 0 0,1 7 0 0 0,-1-9-39 0 0,1 1-1 0 0,-1-1 0 0 0,1 0 0 0 0,-1 0 0 0 0,1 0 0 0 0,0 0 0 0 0,1 0 0 0 0,-1-1 0 0 0,1 1 0 0 0,-1-1 0 0 0,1 1 0 0 0,0-1 0 0 0,0 0 0 0 0,1 0 0 0 0,-1 0 0 0 0,1-1 1 0 0,-1 1-1 0 0,1-1 0 0 0,0 0 0 0 0,0 0 0 0 0,0 0 0 0 0,0 0 0 0 0,0-1 0 0 0,0 0 0 0 0,7 2 0 0 0,-8-3-197 0 0,1 1 1 0 0,-1-1-1 0 0,1 0 0 0 0,0 0 0 0 0,-1-1 0 0 0,1 1 1 0 0,-1-1-1 0 0,1 0 0 0 0,4-1 0 0 0,8-5-1621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21.941"/>
    </inkml:context>
    <inkml:brush xml:id="br0">
      <inkml:brushProperty name="width" value="0.05" units="cm"/>
      <inkml:brushProperty name="height" value="0.05" units="cm"/>
      <inkml:brushProperty name="color" value="#5B2D90"/>
    </inkml:brush>
  </inkml:definitions>
  <inkml:trace contextRef="#ctx0" brushRef="#br0">1 30 4143 0 0,'1'1'13839'0'0,"3"0"-13516"0"0,-1 1 0 0 0,0 0 0 0 0,0 0 0 0 0,-1 0-1 0 0,1 0 1 0 0,0 1 0 0 0,-1-1 0 0 0,1 0 0 0 0,-1 1 0 0 0,0 0 0 0 0,0 0 0 0 0,0 0 0 0 0,0 0 0 0 0,0 0 0 0 0,2 5 0 0 0,1 4-106 0 0,-1-1 1 0 0,0 1-1 0 0,3 15 1 0 0,15 103-169 0 0,-20-119-102 0 0,-2-9-11 0 0,1-19-437 0 0,0-1 351 0 0,8-29 1 0 0,-7 33 122 0 0,1 0 1 0 0,1 1-1 0 0,1-1 0 0 0,0 1 1 0 0,0 0-1 0 0,2 0 0 0 0,8-14 1 0 0,-13 25-28 0 0,6-2 41 0 0,1 3 13 0 0,-7 1 17 0 0,0 1 0 0 0,0-1 0 0 0,1 1 0 0 0,-1 0 0 0 0,0 0 0 0 0,0-1 0 0 0,0 2 0 0 0,0-1 0 0 0,-1 0 0 0 0,1 0 0 0 0,0 1 0 0 0,0-1 0 0 0,-1 1 0 0 0,1-1 0 0 0,-1 1 0 0 0,1 0 0 0 0,-1-1 0 0 0,0 1 0 0 0,1 0 0 0 0,-1 0 0 0 0,0 0 0 0 0,0 0 0 0 0,1 3 0 0 0,2 8 77 0 0,0-1-1 0 0,-1 0 1 0 0,2 13-1 0 0,-2-8-40 0 0,11 37 136 0 0,-14-46-189 0 0,0-7-101 0 0,5-10-526 0 0,0-3 495 0 0,-1-1 1 0 0,0 0-1 0 0,1-13 1 0 0,0 1 25 0 0,-3 17 72 0 0,3-13-70 0 0,11-31-1 0 0,-13 46 131 0 0,-1 1 0 0 0,1-1 0 0 0,-1 1 0 0 0,1 0 0 0 0,1 0 0 0 0,-1 0 0 0 0,1 1 0 0 0,0-1 0 0 0,0 1 0 0 0,7-6 0 0 0,-10 10 26 0 0,0-1 1 0 0,0 0-1 0 0,0 0 1 0 0,0 0-1 0 0,0 1 0 0 0,1-1 1 0 0,-1 1-1 0 0,0-1 1 0 0,0 1-1 0 0,1-1 0 0 0,-1 1 1 0 0,0 0-1 0 0,1-1 1 0 0,-1 1-1 0 0,0 0 1 0 0,1 0-1 0 0,-1 0 0 0 0,0 0 1 0 0,1 0-1 0 0,2 1 1 0 0,-3 0 5 0 0,1 0 0 0 0,0 0 0 0 0,-1 0 0 0 0,1 0 0 0 0,-1 0-1 0 0,1 0 1 0 0,-1 0 0 0 0,1 0 0 0 0,-1 1 0 0 0,0-1 0 0 0,0 1 0 0 0,1-1 0 0 0,0 3 0 0 0,3 5 124 0 0,-1 0-1 0 0,0 0 1 0 0,-1 0-1 0 0,4 14 1 0 0,-6-19-138 0 0,5 25 28 0 0,-1 0-1 0 0,-2 1 1 0 0,-1 0 0 0 0,-2 31 0 0 0,0-60-77 0 0,0 1-168 0 0,-3 6-1832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22.374"/>
    </inkml:context>
    <inkml:brush xml:id="br0">
      <inkml:brushProperty name="width" value="0.05" units="cm"/>
      <inkml:brushProperty name="height" value="0.05" units="cm"/>
      <inkml:brushProperty name="color" value="#5B2D90"/>
    </inkml:brush>
  </inkml:definitions>
  <inkml:trace contextRef="#ctx0" brushRef="#br0">172 21 16383 0 0,'0'0'1484'0'0,"-1"-1"-1221"0"0,-2-4-132 0 0,1 4 8 0 0,1-1 1 0 0,-1 1-1 0 0,0 0 1 0 0,1-1-1 0 0,-1 1 1 0 0,0 0-1 0 0,0 0 1 0 0,0 0-1 0 0,0 0 1 0 0,0 1-1 0 0,0-1 1 0 0,0 1 0 0 0,0-1-1 0 0,0 1 1 0 0,0-1-1 0 0,0 1 1 0 0,0 0-1 0 0,-1 0 1 0 0,1 0-1 0 0,0 1 1 0 0,0-1-1 0 0,0 0 1 0 0,0 1-1 0 0,0-1 1 0 0,0 1 0 0 0,0 0-1 0 0,0-1 1 0 0,0 1-1 0 0,0 0 1 0 0,0 0-1 0 0,-3 3 1 0 0,-6 6-31 0 0,-4 4-17 0 0,1 0-1 0 0,-15 19 1 0 0,24-28-75 0 0,2 1 0 0 0,-1-1 1 0 0,1 1-1 0 0,0 0 0 0 0,0 1 1 0 0,1-1-1 0 0,-1 0 0 0 0,1 1 1 0 0,1-1-1 0 0,-2 10 0 0 0,2-11-21 0 0,1 0-1 0 0,0-1 0 0 0,0 1 1 0 0,1 0-1 0 0,-1 0 1 0 0,1-1-1 0 0,0 1 0 0 0,0-1 1 0 0,0 1-1 0 0,4 7 0 0 0,-5-11-19 0 0,1 1-1 0 0,0-1 0 0 0,0 0 1 0 0,0 0-1 0 0,-1 1 0 0 0,1-1 1 0 0,0 0-1 0 0,0 0 0 0 0,1 0 1 0 0,-1 0-1 0 0,0 0 0 0 0,0 0 1 0 0,0 0-1 0 0,1-1 0 0 0,-1 1 1 0 0,0 0-1 0 0,1-1 0 0 0,-1 1 1 0 0,1-1-1 0 0,-1 1 0 0 0,1-1 1 0 0,-1 0-1 0 0,1 1 0 0 0,-1-1 1 0 0,1 0-1 0 0,-1 0 0 0 0,1 0 1 0 0,-1 0-1 0 0,1 0 0 0 0,-1-1 1 0 0,1 1-1 0 0,-1 0 0 0 0,1-1 1 0 0,-1 1-1 0 0,0-1 0 0 0,2 0 1 0 0,2-1-59 0 0,-1-1 0 0 0,0 1 1 0 0,0-1-1 0 0,0 0 1 0 0,0 0-1 0 0,0 0 0 0 0,-1 0 1 0 0,1-1-1 0 0,-1 0 0 0 0,4-5 1 0 0,4-7-528 0 0,11-21 0 0 0,-11 18 457 0 0,-8 13 204 0 0,1 0-1 0 0,0 0 0 0 0,8-8 3342 0 0,-10 16-3092 0 0,0 0 0 0 0,0 0 0 0 0,-1 1 1 0 0,1-1-1 0 0,0 1 0 0 0,2 4 0 0 0,12 39 543 0 0,-15-43-819 0 0,0-1 0 0 0,0 0 0 0 0,0 1-1 0 0,0-1 1 0 0,0 0 0 0 0,0 0 0 0 0,0 0 0 0 0,1 0 0 0 0,1 3 0 0 0,2 1 7 0 0,2 7-1498 0 0,16 22 0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22.755"/>
    </inkml:context>
    <inkml:brush xml:id="br0">
      <inkml:brushProperty name="width" value="0.05" units="cm"/>
      <inkml:brushProperty name="height" value="0.05" units="cm"/>
      <inkml:brushProperty name="color" value="#5B2D90"/>
    </inkml:brush>
  </inkml:definitions>
  <inkml:trace contextRef="#ctx0" brushRef="#br0">39 149 3679 0 0,'0'0'17996'0'0,"0"3"-16256"0"0,21 96-216 0 0,-15-64-4055 0 0</inkml:trace>
  <inkml:trace contextRef="#ctx0" brushRef="#br0" timeOffset="1">0 1 9671 0 0,'0'0'10392'0'0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23.104"/>
    </inkml:context>
    <inkml:brush xml:id="br0">
      <inkml:brushProperty name="width" value="0.05" units="cm"/>
      <inkml:brushProperty name="height" value="0.05" units="cm"/>
      <inkml:brushProperty name="color" value="#5B2D90"/>
    </inkml:brush>
  </inkml:definitions>
  <inkml:trace contextRef="#ctx0" brushRef="#br0">0 1 16903 0 0,'0'0'1528'0'0,"1"2"-1190"0"0,14 45 178 0 0,-2 1 1 0 0,-2 0 0 0 0,5 57-1 0 0,-14-95-433 0 0,-2-8-10 0 0,1 3 50 0 0,-1-5-121 0 0,0 0 0 0 0,0 0-1 0 0,0 0 1 0 0,0 0 0 0 0,0 0 0 0 0,0 0-1 0 0,0 0 1 0 0,0 0 0 0 0,0 0 0 0 0,0 0 0 0 0,0 0-1 0 0,0 0 1 0 0,0 0 0 0 0,0 0 0 0 0,0 0 0 0 0,1 0-1 0 0,-1 0 1 0 0,0 0 0 0 0,0 0 0 0 0,0 0-1 0 0,0 0 1 0 0,0 0 0 0 0,0 0 0 0 0,0 0 0 0 0,0 0-1 0 0,0 0 1 0 0,0 0 0 0 0,0 0 0 0 0,0 0 0 0 0,0 0-1 0 0,0 0 1 0 0,0 0 0 0 0,0 0 0 0 0,0 0-1 0 0,0 0 1 0 0,0 1 0 0 0,0-1 0 0 0,0 0 0 0 0,0 0-1 0 0,1 0 1 0 0,-1 0 0 0 0,0 0 0 0 0,0 0-1 0 0,0 0 1 0 0,0 0 0 0 0,0 0 0 0 0,0 0 0 0 0,0 0-1 0 0,0 0 1 0 0,0 0 0 0 0,0 0 0 0 0,0 1 0 0 0,18-55-129 0 0,-10 27 21 0 0,2 1-1 0 0,0 0 0 0 0,27-45 0 0 0,-33 65 375 0 0,0 0 0 0 0,0 0 0 0 0,1 1 0 0 0,10-10 0 0 0,-14 14-226 0 0,-1 0-1 0 0,1 1 1 0 0,0-1-1 0 0,0 0 1 0 0,0 0-1 0 0,0 1 1 0 0,0-1-1 0 0,0 1 1 0 0,0-1 0 0 0,0 1-1 0 0,0-1 1 0 0,1 1-1 0 0,-1 0 1 0 0,0-1-1 0 0,0 1 1 0 0,0 0-1 0 0,0 0 1 0 0,0 0-1 0 0,1 0 1 0 0,-1 0-1 0 0,0 0 1 0 0,0 0 0 0 0,0 0-1 0 0,0 1 1 0 0,0-1-1 0 0,1 0 1 0 0,-1 1-1 0 0,0-1 1 0 0,0 1-1 0 0,0-1 1 0 0,0 1-1 0 0,0-1 1 0 0,0 1-1 0 0,0 0 1 0 0,0 0 0 0 0,-1-1-1 0 0,1 1 1 0 0,1 2-1 0 0,2 2 172 0 0,0 1 0 0 0,0 0 0 0 0,-1-1 0 0 0,0 1-1 0 0,0 1 1 0 0,-1-1 0 0 0,3 11 0 0 0,8 50 639 0 0,-7-25-588 0 0,-3-26-502 0 0,-1 1 1 0 0,0 20 0 0 0,-2-36-619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23.482"/>
    </inkml:context>
    <inkml:brush xml:id="br0">
      <inkml:brushProperty name="width" value="0.05" units="cm"/>
      <inkml:brushProperty name="height" value="0.05" units="cm"/>
      <inkml:brushProperty name="color" value="#5B2D90"/>
    </inkml:brush>
  </inkml:definitions>
  <inkml:trace contextRef="#ctx0" brushRef="#br0">1 139 19351 0 0,'0'0'2452'0'0,"0"2"-2079"0"0,16 43 12 0 0,-8-25-99 0 0,0 2 0 0 0,-2-1 0 0 0,0 1 0 0 0,4 35 0 0 0,-7-27-675 0 0,-3-29-834 0 0</inkml:trace>
  <inkml:trace contextRef="#ctx0" brushRef="#br0" timeOffset="1">27 1 4143 0 0,'0'0'22256'0'0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23.867"/>
    </inkml:context>
    <inkml:brush xml:id="br0">
      <inkml:brushProperty name="width" value="0.05" units="cm"/>
      <inkml:brushProperty name="height" value="0.05" units="cm"/>
      <inkml:brushProperty name="color" value="#5B2D90"/>
    </inkml:brush>
  </inkml:definitions>
  <inkml:trace contextRef="#ctx0" brushRef="#br0">1 27 3679 0 0,'1'2'12060'0'0,"1"2"-10665"0"0,1 1 0 0 0,-1 0 0 0 0,3 11 0 0 0,5 35-742 0 0,-4-15-498 0 0,-4-26-181 0 0,-1 0-1 0 0,1 19 0 0 0,-2-15-88 0 0,1 0-1 0 0,4 19 1 0 0,-5-29 160 0 0,1 0 73 0 0,0-6-41 0 0,0-4-119 0 0,5-16-76 0 0,-1-1 0 0 0,1-24 0 0 0,-4 30 45 0 0,0 0-1 0 0,1 0 0 0 0,1 0 1 0 0,0 1-1 0 0,10-23 0 0 0,-10 30 99 0 0,2 0 0 0 0,7-12 0 0 0,-12 20 167 0 0,0 1-115 0 0,0 0 1 0 0,0 0-1 0 0,0-1 1 0 0,-1 1-1 0 0,1 0 0 0 0,0 0 1 0 0,0 1-1 0 0,0-1 1 0 0,0 0-1 0 0,-1 0 0 0 0,1 0 1 0 0,0 1-1 0 0,0-1 1 0 0,0 0-1 0 0,-1 1 1 0 0,1-1-1 0 0,0 0 0 0 0,-1 1 1 0 0,1-1-1 0 0,0 1 1 0 0,0 0-1 0 0,1 1 60 0 0,0 0-1 0 0,0 0 0 0 0,-1 0 1 0 0,1 0-1 0 0,-1 1 0 0 0,3 3 1 0 0,0 4 201 0 0,0 0-1 0 0,3 14 1 0 0,-7-23-325 0 0,26 118 1683 0 0,-5-16-2227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24.239"/>
    </inkml:context>
    <inkml:brush xml:id="br0">
      <inkml:brushProperty name="width" value="0.05" units="cm"/>
      <inkml:brushProperty name="height" value="0.05" units="cm"/>
      <inkml:brushProperty name="color" value="#5B2D90"/>
    </inkml:brush>
  </inkml:definitions>
  <inkml:trace contextRef="#ctx0" brushRef="#br0">243 38 5063 0 0,'-10'-9'496'0'0,"6"6"855"0"0,-1-1-1 0 0,1 2 0 0 0,0-1 0 0 0,-1 0 0 0 0,1 1 0 0 0,-1 0 1 0 0,-6-2-1 0 0,6 2-549 0 0,0 1 1 0 0,0 0-1 0 0,-1 0 1 0 0,1 0-1 0 0,0 1 1 0 0,-9 0-1 0 0,8 1-743 0 0,1-1 1 0 0,-1 1-1 0 0,1 0 0 0 0,0 1 0 0 0,-1-1 1 0 0,1 1-1 0 0,0 0 0 0 0,0 1 0 0 0,0-1 0 0 0,0 1 1 0 0,1 0-1 0 0,-1 0 0 0 0,1 0 0 0 0,-1 1 0 0 0,1 0 1 0 0,0 0-1 0 0,1 0 0 0 0,-1 0 0 0 0,1 0 1 0 0,-1 1-1 0 0,1-1 0 0 0,1 1 0 0 0,-4 6 0 0 0,1 0 24 0 0,3-8-61 0 0,1 0-1 0 0,-1 0 1 0 0,1 0-1 0 0,0 0 1 0 0,0 1-1 0 0,0-1 1 0 0,0 0-1 0 0,1 1 1 0 0,-1-1-1 0 0,1 0 1 0 0,0 1-1 0 0,0 6 0 0 0,0-9 44 0 0,9 4 14 0 0,7 1-25 0 0,-11-7-60 0 0,-1 0 1 0 0,4 0-27 0 0,0 0 0 0 0,1 0 1 0 0,-1-1-1 0 0,15-4 0 0 0,-15 3 25 0 0,0 0-1 0 0,0 1 1 0 0,1 1-1 0 0,9-1 1 0 0,-15 1 5 0 0,0 2 0 0 0,0-1 0 0 0,0 0 0 0 0,0 1 0 0 0,1-1 0 0 0,-1 1 1 0 0,0 0-1 0 0,0 0 0 0 0,0 0 0 0 0,0 0 0 0 0,0 1 0 0 0,-1-1 0 0 0,1 1 1 0 0,0 0-1 0 0,2 2 0 0 0,1 1 34 0 0,0 1 0 0 0,-1-1 0 0 0,1 1 0 0 0,-1 1 0 0 0,-1-1-1 0 0,1 1 1 0 0,-1-1 0 0 0,0 1 0 0 0,3 9 0 0 0,-2-5 85 0 0,-2 1-1 0 0,1-1 0 0 0,-1 1 1 0 0,-1 0-1 0 0,2 19 1 0 0,-4-14 95 0 0,0 1 1 0 0,-1-1-1 0 0,0-1 1 0 0,-1 1-1 0 0,-1 0 1 0 0,-1 0-1 0 0,0-1 1 0 0,-12 28-1 0 0,12-36-123 0 0,0 0-1 0 0,0 1 1 0 0,-1-1-1 0 0,0-1 1 0 0,-1 1 0 0 0,0-1-1 0 0,0 0 1 0 0,-9 8-1 0 0,12-13-92 0 0,0 1-1 0 0,0-1 0 0 0,0 0 1 0 0,0 0-1 0 0,0-1 0 0 0,0 1 1 0 0,-1 0-1 0 0,1-1 0 0 0,-1 0 1 0 0,1 0-1 0 0,-1 0 0 0 0,1-1 1 0 0,-1 1-1 0 0,0-1 0 0 0,1 1 1 0 0,-1-1-1 0 0,0 0 0 0 0,1-1 0 0 0,-1 1 1 0 0,0-1-1 0 0,1 0 0 0 0,-1 1 1 0 0,-5-4-1 0 0,-8-2-294 0 0,-22-13 1 0 0,15 2-2036 0 0,2-5-5039 0 0,13 8 78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25.901"/>
    </inkml:context>
    <inkml:brush xml:id="br0">
      <inkml:brushProperty name="width" value="0.05" units="cm"/>
      <inkml:brushProperty name="height" value="0.05" units="cm"/>
      <inkml:brushProperty name="color" value="#5B2D90"/>
    </inkml:brush>
  </inkml:definitions>
  <inkml:trace contextRef="#ctx0" brushRef="#br0">118 7 4607 0 0,'0'0'19587'0'0,"-9"-6"-18650"0"0,3 6-982 0 0,0-1-1 0 0,0 1 1 0 0,1 1-1 0 0,-1-1 1 0 0,0 1-1 0 0,0 0 1 0 0,1 0-1 0 0,-1 1 1 0 0,-9 3-1 0 0,14-4-48 0 0,0 0 28 0 0,-2 7 53 0 0,3-8 13 0 0,0 1 0 0 0,-1-1 0 0 0,1 1 0 0 0,0-1 0 0 0,0 1 0 0 0,-1 0 0 0 0,1-1 0 0 0,0 1 0 0 0,0-1 0 0 0,0 1 0 0 0,0 0 0 0 0,0-1 0 0 0,0 1 0 0 0,0-1 0 0 0,0 1 0 0 0,0 0 0 0 0,0-1 0 0 0,0 1 0 0 0,0 0 0 0 0,0-1 0 0 0,1 1 0 0 0,-1-1 0 0 0,0 1 0 0 0,0 0 0 0 0,1-1 0 0 0,-1 1 0 0 0,0-1 0 0 0,1 1 0 0 0,1 1 0 0 0,2 5 12 0 0,0-1 0 0 0,1 1 1 0 0,0-1-1 0 0,0 0 0 0 0,11 9 0 0 0,-9-8 12 0 0,1 1-1 0 0,8 12 1 0 0,-8-9 64 0 0,-1 0-1 0 0,0 0 0 0 0,-1 1 1 0 0,-1-1-1 0 0,7 19 1 0 0,-11-26-18 0 0,0 1 0 0 0,0-1 0 0 0,0 0 0 0 0,-1 0 1 0 0,1 0-1 0 0,-1 1 0 0 0,0-1 0 0 0,-1 0 0 0 0,1 0 1 0 0,-1 1-1 0 0,1-1 0 0 0,-1 0 0 0 0,0 0 0 0 0,-1 0 1 0 0,1 0-1 0 0,-1 0 0 0 0,0 0 0 0 0,0 0 0 0 0,0-1 1 0 0,-4 7-1 0 0,4-9-38 0 0,1 1-1 0 0,0-1 1 0 0,-1 0 0 0 0,1 1 0 0 0,-1-1 0 0 0,0 0 0 0 0,1 0 0 0 0,-1 0 0 0 0,0 0-1 0 0,1 0 1 0 0,-1 0 0 0 0,0-1 0 0 0,0 1 0 0 0,0-1 0 0 0,0 1 0 0 0,-3-1-1 0 0,1 1 5 0 0,1-1 0 0 0,-1 0 0 0 0,0-1-1 0 0,0 1 1 0 0,0-1 0 0 0,1 0-1 0 0,-1 0 1 0 0,-5-2 0 0 0,4 1-247 0 0,1 0 1 0 0,-1 0-1 0 0,0 0 1 0 0,1-1-1 0 0,-1 0 1 0 0,1 0-1 0 0,0 0 1 0 0,0-1-1 0 0,0 1 1 0 0,0-1-1 0 0,1 0 1 0 0,-6-8-1 0 0,5 2-1805 0 0,0-2-93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35.100"/>
    </inkml:context>
    <inkml:brush xml:id="br0">
      <inkml:brushProperty name="width" value="0.05" units="cm"/>
      <inkml:brushProperty name="height" value="0.05" units="cm"/>
    </inkml:brush>
  </inkml:definitions>
  <inkml:trace contextRef="#ctx0" brushRef="#br0">1 1 3679 0 0,'1'1'17368'0'0,"2"7"-16813"0"0,1-1 0 0 0,-1 0 0 0 0,-1 1 0 0 0,0-1-1 0 0,0 1 1 0 0,2 16 0 0 0,-2-6-383 0 0,-1 0 0 0 0,-1 19 0 0 0,-3-6-92 0 0,1-13-19 0 0,0 24 1 0 0,3-39-20 0 0,-1-2-40 0 0,0 0 0 0 0,0-1 0 0 0,0 1 0 0 0,0-1 0 0 0,0 1 0 0 0,0 0 0 0 0,0-1 0 0 0,0 1 0 0 0,0-1 0 0 0,1 1 0 0 0,-1-1 0 0 0,0 1 0 0 0,1-1 0 0 0,-1 1 0 0 0,0-1 0 0 0,1 1 0 0 0,-1-1 0 0 0,0 1 0 0 0,1-1 0 0 0,-1 1 0 0 0,1-1 0 0 0,-1 0 0 0 0,1 1 0 0 0,-1-1 0 0 0,1 0 0 0 0,0 1 0 0 0,1 0 8 0 0,3 2 11 0 0,0 0 0 0 0,0 0 0 0 0,0-1-1 0 0,1 0 1 0 0,-1 0 0 0 0,1 0 0 0 0,-1-1-1 0 0,1 1 1 0 0,-1-1 0 0 0,12 0 0 0 0,6 0 97 0 0,32-4 1 0 0,-41 2-78 0 0,134-13 87 0 0,-146 14-580 0 0,13-3 494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26.269"/>
    </inkml:context>
    <inkml:brush xml:id="br0">
      <inkml:brushProperty name="width" value="0.05" units="cm"/>
      <inkml:brushProperty name="height" value="0.05" units="cm"/>
      <inkml:brushProperty name="color" value="#5B2D90"/>
    </inkml:brush>
  </inkml:definitions>
  <inkml:trace contextRef="#ctx0" brushRef="#br0">0 82 11519 0 0,'0'0'887'0'0,"2"0"-302"0"0,3 2 735 0 0,0-1 0 0 0,1 0 0 0 0,-1 0 0 0 0,11 0 0 0 0,-7-1-637 0 0,-1-1 0 0 0,16-2-1 0 0,-15 1-637 0 0,0 0 0 0 0,-1-1 0 0 0,1 0 0 0 0,-1 0 0 0 0,1-1 0 0 0,-1 0 0 0 0,8-6 0 0 0,-14 9-43 0 0,1-1-1 0 0,-1 0 1 0 0,0 0-1 0 0,0-1 1 0 0,0 1-1 0 0,0 0 1 0 0,0-1 0 0 0,0 1-1 0 0,0-1 1 0 0,-1 0-1 0 0,1 0 1 0 0,-1 1-1 0 0,1-4 1 0 0,3-4 10 0 0,-4 8 70 0 0,-3 1-9 0 0,-1 0 1 0 0,1 1-1 0 0,-1-1 0 0 0,1 1 0 0 0,-1-1 0 0 0,1 1 1 0 0,-1 0-1 0 0,1 0 0 0 0,-1 0 0 0 0,1 0 0 0 0,0 1 1 0 0,-1-1-1 0 0,1 1 0 0 0,-1-1 0 0 0,1 1 0 0 0,-1 0 1 0 0,1 0-1 0 0,0 0 0 0 0,0 0 0 0 0,-1 0 1 0 0,1 1-1 0 0,0-1 0 0 0,0 1 0 0 0,0-1 0 0 0,-2 4 1 0 0,-4 2 187 0 0,1 0 0 0 0,-1 1 1 0 0,2 1-1 0 0,-10 13 1 0 0,13-17-204 0 0,0 0-1 0 0,1 1 1 0 0,-1-1 0 0 0,1 1 0 0 0,1 0 0 0 0,-1-1 0 0 0,1 1-1 0 0,0 0 1 0 0,0 0 0 0 0,0 0 0 0 0,1 0 0 0 0,0 0 0 0 0,0 0 0 0 0,2 8-1 0 0,-2-11-70 0 0,1 0 0 0 0,-1 0 0 0 0,1-1 0 0 0,0 1 0 0 0,0 0 0 0 0,0 0 0 0 0,1-1 0 0 0,-1 1-1 0 0,0 0 1 0 0,1-1 0 0 0,0 0 0 0 0,0 1 0 0 0,-1-1 0 0 0,1 0 0 0 0,1 0 0 0 0,-1 0 0 0 0,0 0-1 0 0,0 0 1 0 0,1-1 0 0 0,-1 1 0 0 0,1-1 0 0 0,-1 1 0 0 0,1-1 0 0 0,0 0 0 0 0,0 0 0 0 0,-1 0 0 0 0,1 0-1 0 0,0-1 1 0 0,0 1 0 0 0,5 0 0 0 0,0-1-749 0 0,-1-1 0 0 0,1 1 1 0 0,-1-1-1 0 0,10-2 0 0 0,-1-1-7265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26.629"/>
    </inkml:context>
    <inkml:brush xml:id="br0">
      <inkml:brushProperty name="width" value="0.05" units="cm"/>
      <inkml:brushProperty name="height" value="0.05" units="cm"/>
      <inkml:brushProperty name="color" value="#5B2D90"/>
    </inkml:brush>
  </inkml:definitions>
  <inkml:trace contextRef="#ctx0" brushRef="#br0">133 0 20359 0 0,'0'0'928'0'0,"-2"1"-16"0"0,-13 9-608 0 0,3-2 143 0 0,0 0 0 0 0,-14 13-1 0 0,19-14-164 0 0,0 0 0 0 0,0 1-1 0 0,0 0 1 0 0,1 0 0 0 0,1 0 0 0 0,-1 1 0 0 0,-4 11-1 0 0,8-16-278 0 0,0 0-1 0 0,1 0 1 0 0,0 0 0 0 0,0 0-1 0 0,0 0 1 0 0,0 0-1 0 0,0 0 1 0 0,1 0-1 0 0,0 1 1 0 0,0-1 0 0 0,0 0-1 0 0,0 0 1 0 0,1 1-1 0 0,-1-1 1 0 0,1 0-1 0 0,0 0 1 0 0,1 0-1 0 0,-1 0 1 0 0,1 0 0 0 0,2 4-1 0 0,-2-5-31 0 0,0 0 0 0 0,0 1 0 0 0,1-2 0 0 0,0 1 0 0 0,-1 0 0 0 0,1 0 0 0 0,0-1 0 0 0,0 0-1 0 0,0 1 1 0 0,1-1 0 0 0,-1 0 0 0 0,1-1 0 0 0,4 3 0 0 0,-2-2-277 0 0,1 0 0 0 0,0 0 1 0 0,0-1-1 0 0,-1 1 0 0 0,1-2 0 0 0,11 1 0 0 0,4-2-1674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27.016"/>
    </inkml:context>
    <inkml:brush xml:id="br0">
      <inkml:brushProperty name="width" value="0.05" units="cm"/>
      <inkml:brushProperty name="height" value="0.05" units="cm"/>
      <inkml:brushProperty name="color" value="#5B2D90"/>
    </inkml:brush>
  </inkml:definitions>
  <inkml:trace contextRef="#ctx0" brushRef="#br0">0 225 4143 0 0,'0'0'191'0'0,"1"-1"-11"0"0,6-7 4224 0 0,-1 7-2866 0 0,-2 1-287 0 0,18-5 5236 0 0,-18 5-6026 0 0,0-1 0 0 0,0 0 0 0 0,0 0 0 0 0,-1 0 0 0 0,1 0 0 0 0,-1 0 0 0 0,1-1 0 0 0,3-2 0 0 0,1-1-85 0 0,-7 3-291 0 0,1 1 0 0 0,-1 0 0 0 0,1 0 0 0 0,-1 0 0 0 0,1 0 0 0 0,-1 0 0 0 0,1 0 0 0 0,0 0 0 0 0,0 0 0 0 0,-1 0 0 0 0,1 1 0 0 0,0-1 0 0 0,0 1 0 0 0,0 0 0 0 0,0-1 0 0 0,-1 1 0 0 0,1 0 0 0 0,0 0 0 0 0,0 0 0 0 0,0 0 0 0 0,0 0 0 0 0,0 1 0 0 0,3 0 0 0 0,2 1 162 0 0,1 0 0 0 0,0-1 1 0 0,0 0-1 0 0,0 0 0 0 0,0-1 0 0 0,10-1 0 0 0,9-1-2137 0 0,-4 0-3918 0 0,-11 2-2256 0 0</inkml:trace>
  <inkml:trace contextRef="#ctx0" brushRef="#br0" timeOffset="1">107 1 20991 0 0,'0'0'1899'0'0,"1"2"-1457"0"0,3 9 414 0 0,0 1 0 0 0,5 20 0 0 0,-1-3-372 0 0,30 133 347 0 0,-33-122-948 0 0,1 1-1319 0 0,1-14-5544 0 0,0-11-1063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27.387"/>
    </inkml:context>
    <inkml:brush xml:id="br0">
      <inkml:brushProperty name="width" value="0.05" units="cm"/>
      <inkml:brushProperty name="height" value="0.05" units="cm"/>
      <inkml:brushProperty name="color" value="#5B2D90"/>
    </inkml:brush>
  </inkml:definitions>
  <inkml:trace contextRef="#ctx0" brushRef="#br0">121 0 23727 0 0,'-21'65'2600'0'0,"20"-59"-2571"0"0,0-1 0 0 0,-1 0 1 0 0,2 0-1 0 0,-1 1 0 0 0,1-1 0 0 0,0 1 0 0 0,0-1 0 0 0,0 0 0 0 0,1 1 1 0 0,-1-1-1 0 0,2 0 0 0 0,-1 1 0 0 0,3 8 0 0 0,0-6 22 0 0,-1 0 0 0 0,1-1 0 0 0,0 1 0 0 0,1-1 0 0 0,0 1 0 0 0,0-1 0 0 0,11 11 0 0 0,-15-17-57 0 0,-1 0 1 0 0,1 0-1 0 0,0-1 0 0 0,0 1 1 0 0,0 0-1 0 0,0 0 0 0 0,0-1 0 0 0,0 1 1 0 0,1-1-1 0 0,-1 1 0 0 0,0-1 1 0 0,0 0-1 0 0,0 1 0 0 0,0-1 0 0 0,1 0 1 0 0,-1 0-1 0 0,0 1 0 0 0,0-1 1 0 0,1 0-1 0 0,1-1 0 0 0,-1 1-16 0 0,0-1-1 0 0,-1 1 1 0 0,1-1-1 0 0,0 0 1 0 0,0 0-1 0 0,0 0 1 0 0,0 0-1 0 0,-1 0 1 0 0,1 0-1 0 0,-1 0 1 0 0,3-3-1 0 0,0 1-14 0 0,-2 0-1 0 0,1-1 1 0 0,0 1-1 0 0,-1-1 1 0 0,1 1-1 0 0,-1-1 1 0 0,0 0-1 0 0,0 0 1 0 0,-1 0-1 0 0,1 0 1 0 0,1-6-1 0 0,-3 5 2 0 0,1 1 0 0 0,-1 0-1 0 0,0-1 1 0 0,0 1 0 0 0,0-1 0 0 0,-1 1-1 0 0,1 0 1 0 0,-1-1 0 0 0,0 1 0 0 0,-1 0-1 0 0,1-1 1 0 0,-1 1 0 0 0,0 0 0 0 0,0 0-1 0 0,0 0 1 0 0,0 1 0 0 0,0-1 0 0 0,-1 0-1 0 0,-5-4 1 0 0,4 4-5 0 0,0 0-1 0 0,0 1 1 0 0,-1-1-1 0 0,1 1 1 0 0,-1 0-1 0 0,0 1 1 0 0,0-1 0 0 0,0 1-1 0 0,0 0 1 0 0,0 0-1 0 0,-1 0 1 0 0,1 1-1 0 0,0 0 1 0 0,-1 0 0 0 0,-6 0-1 0 0,9 1-8 0 0,-11-1-193 0 0,-1 1 1 0 0,-18 2 0 0 0,27-1-429 0 0,1 0-1 0 0,-1 0 1 0 0,1 1 0 0 0,0-1-1 0 0,-8 5 1 0 0,5-1-856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27.744"/>
    </inkml:context>
    <inkml:brush xml:id="br0">
      <inkml:brushProperty name="width" value="0.05" units="cm"/>
      <inkml:brushProperty name="height" value="0.05" units="cm"/>
      <inkml:brushProperty name="color" value="#5B2D90"/>
    </inkml:brush>
  </inkml:definitions>
  <inkml:trace contextRef="#ctx0" brushRef="#br0">1 95 4143 0 0,'1'2'7694'0'0,"17"33"176"0"0,2 19-5601 0 0,-10-25-2629 0 0,15 30-1 0 0,-24-58 293 0 0,-1-2 126 0 0,8-44 795 0 0,-3 14 364 0 0,15-48-1 0 0,-17 70-1160 0 0,0 0 0 0 0,1 0 0 0 0,1 0 0 0 0,-1 1 1 0 0,1-1-1 0 0,0 1 0 0 0,1 0 0 0 0,0 1 0 0 0,11-12 0 0 0,-12 16-812 0 0,-1-1-1 0 0,1 1 0 0 0,0 0 0 0 0,7-3 1 0 0,-3 2-706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28.117"/>
    </inkml:context>
    <inkml:brush xml:id="br0">
      <inkml:brushProperty name="width" value="0.05" units="cm"/>
      <inkml:brushProperty name="height" value="0.05" units="cm"/>
      <inkml:brushProperty name="color" value="#5B2D90"/>
    </inkml:brush>
  </inkml:definitions>
  <inkml:trace contextRef="#ctx0" brushRef="#br0">287 1 11975 0 0,'-85'16'1308'0'0,"49"-6"7326"0"0,37 8-8536 0 0,0-11-98 0 0,1 1-1 0 0,0-1 1 0 0,1 1 0 0 0,-1-1-1 0 0,8 14 1 0 0,-5-11 174 0 0,0 0 0 0 0,3 11 0 0 0,-7-14-59 0 0,1 0 0 0 0,-1 0 0 0 0,0 0 0 0 0,0 0 0 0 0,-1 0 0 0 0,0 0 0 0 0,0 0 0 0 0,-1-1 1 0 0,1 1-1 0 0,-2 0 0 0 0,1 0 0 0 0,-1 0 0 0 0,-2 7 0 0 0,2-9-75 0 0,-1-1-1 0 0,1 1 1 0 0,-1-1 0 0 0,0 1 0 0 0,0-1 0 0 0,0 0 0 0 0,-1 0 0 0 0,1 0-1 0 0,-1 0 1 0 0,0-1 0 0 0,0 1 0 0 0,-1-1 0 0 0,1 0 0 0 0,-1 0 0 0 0,1-1-1 0 0,-1 0 1 0 0,-9 4 0 0 0,8-5-65 0 0,1 1 0 0 0,-1-1 0 0 0,0-1 0 0 0,0 1 0 0 0,0-1 0 0 0,0 0 0 0 0,1-1 0 0 0,-1 1 0 0 0,0-1 0 0 0,0 0 0 0 0,0-1 0 0 0,-7-2 0 0 0,7 2-1424 0 0,1 0 0 0 0,-1-1 0 0 0,1 0 0 0 0,-5-3 0 0 0,-1-3-5989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28.551"/>
    </inkml:context>
    <inkml:brush xml:id="br0">
      <inkml:brushProperty name="width" value="0.05" units="cm"/>
      <inkml:brushProperty name="height" value="0.05" units="cm"/>
      <inkml:brushProperty name="color" value="#5B2D90"/>
    </inkml:brush>
  </inkml:definitions>
  <inkml:trace contextRef="#ctx0" brushRef="#br0">4 0 20071 0 0,'0'0'1818'0'0,"0"2"-1389"0"0,-2 11 170 0 0,1 0 1 0 0,1 0 0 0 0,0 0-1 0 0,3 16 1 0 0,11 55-415 0 0,-7-48-55 0 0,-1 17-120 0 0,-5-36-192 0 0,1 0 0 0 0,1-1 1 0 0,5 19-1 0 0,-7-33-865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28.928"/>
    </inkml:context>
    <inkml:brush xml:id="br0">
      <inkml:brushProperty name="width" value="0.05" units="cm"/>
      <inkml:brushProperty name="height" value="0.05" units="cm"/>
      <inkml:brushProperty name="color" value="#5B2D90"/>
    </inkml:brush>
  </inkml:definitions>
  <inkml:trace contextRef="#ctx0" brushRef="#br0">0 0 4607 0 0,'2'1'16584'0'0,"19"5"-15219"0"0,1-1-1 0 0,37 5 0 0 0,50-2-653 0 0,-34-3-295 0 0,127-5 108 0 0,-87-3-324 0 0,-82 3-849 0 0,78 1-8003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29.464"/>
    </inkml:context>
    <inkml:brush xml:id="br0">
      <inkml:brushProperty name="width" value="0.05" units="cm"/>
      <inkml:brushProperty name="height" value="0.05" units="cm"/>
      <inkml:brushProperty name="color" value="#5B2D90"/>
    </inkml:brush>
  </inkml:definitions>
  <inkml:trace contextRef="#ctx0" brushRef="#br0">1 1 8751 0 0,'0'2'3924'0'0,"3"94"6832"0"0,7 2-7790 0 0,19 98-4543 0 0,-24-166 2020 0 0,3 11-2760 0 0,-4-24 946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30.057"/>
    </inkml:context>
    <inkml:brush xml:id="br0">
      <inkml:brushProperty name="width" value="0.05" units="cm"/>
      <inkml:brushProperty name="height" value="0.05" units="cm"/>
      <inkml:brushProperty name="color" value="#5B2D90"/>
    </inkml:brush>
  </inkml:definitions>
  <inkml:trace contextRef="#ctx0" brushRef="#br0">1 2 17423 0 0,'0'0'2568'0'0,"1"0"-1821"0"0,40 4 833 0 0,0-1-1 0 0,54-4 1 0 0,-26 0-714 0 0,174-4 1153 0 0,149 3-249 0 0,-348 6-1750 0 0,79 17 0 0 0,-107-18 23 0 0,-15-3-232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35.469"/>
    </inkml:context>
    <inkml:brush xml:id="br0">
      <inkml:brushProperty name="width" value="0.05" units="cm"/>
      <inkml:brushProperty name="height" value="0.05" units="cm"/>
    </inkml:brush>
  </inkml:definitions>
  <inkml:trace contextRef="#ctx0" brushRef="#br0">0 1 18399 0 0,'0'0'6703'0'0,"2"2"-6015"0"0,3 5-411 0 0,1 2 0 0 0,-1-1 0 0 0,-1 0 0 0 0,0 1 0 0 0,0 0 1 0 0,3 11-1 0 0,14 59 205 0 0,-19-72-408 0 0,33 192 288 0 0,-19-102-699 0 0,-3-45-1725 0 0,-5-31-5192 0 0,-3-8-934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30.635"/>
    </inkml:context>
    <inkml:brush xml:id="br0">
      <inkml:brushProperty name="width" value="0.05" units="cm"/>
      <inkml:brushProperty name="height" value="0.05" units="cm"/>
      <inkml:brushProperty name="color" value="#5B2D90"/>
    </inkml:brush>
  </inkml:definitions>
  <inkml:trace contextRef="#ctx0" brushRef="#br0">310 18 18167 0 0,'2'-17'3104'0'0,"-4"17"-2759"0"0,1 1 0 0 0,-1-1 0 0 0,0 1 0 0 0,1 0-1 0 0,-1-1 1 0 0,1 1 0 0 0,-1 0 0 0 0,-2 2 0 0 0,-2 1 299 0 0,-5 3-275 0 0,0 1 1 0 0,0 0-1 0 0,1 1 0 0 0,0 0 0 0 0,-11 13 0 0 0,-10 9 43 0 0,-19 16-752 0 0,-63 78 1 0 0,97-103-1500 0 0,12-13 150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31.084"/>
    </inkml:context>
    <inkml:brush xml:id="br0">
      <inkml:brushProperty name="width" value="0.05" units="cm"/>
      <inkml:brushProperty name="height" value="0.05" units="cm"/>
      <inkml:brushProperty name="color" value="#5B2D90"/>
    </inkml:brush>
  </inkml:definitions>
  <inkml:trace contextRef="#ctx0" brushRef="#br0">337 0 3679 0 0,'-1'2'20036'0'0,"-57"85"-15805"0"0,-39 40-4363 0 0,57-77 378 0 0,-29 31-469 0 0,20-24-1378 0 0,33-40-1600 0 0,9-10-1493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31.471"/>
    </inkml:context>
    <inkml:brush xml:id="br0">
      <inkml:brushProperty name="width" value="0.05" units="cm"/>
      <inkml:brushProperty name="height" value="0.05" units="cm"/>
      <inkml:brushProperty name="color" value="#5B2D90"/>
    </inkml:brush>
  </inkml:definitions>
  <inkml:trace contextRef="#ctx0" brushRef="#br0">184 0 21535 0 0,'0'0'1059'0'0,"-6"6"50"0"0,-9 4-725 0 0,1 1 1 0 0,0 1-1 0 0,1 0 0 0 0,-21 25 0 0 0,22-22-108 0 0,1 0 0 0 0,1 1 0 0 0,-10 18 0 0 0,-8 26-2526 0 0,22-45 1379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33.096"/>
    </inkml:context>
    <inkml:brush xml:id="br0">
      <inkml:brushProperty name="width" value="0.05" units="cm"/>
      <inkml:brushProperty name="height" value="0.05" units="cm"/>
      <inkml:brushProperty name="color" value="#5B2D90"/>
    </inkml:brush>
  </inkml:definitions>
  <inkml:trace contextRef="#ctx0" brushRef="#br0">144 0 2759 0 0,'-23'5'22300'0'0,"23"-4"-21960"0"0,0 6-274 0 0,-1 0-1 0 0,0 0 1 0 0,0 0 0 0 0,-1 0-1 0 0,1 0 1 0 0,-2 0-1 0 0,1 0 1 0 0,-1-1 0 0 0,-4 9-1 0 0,-6 6-43 0 0,-20 28 0 0 0,2-6-422 0 0,8-13-1037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33.691"/>
    </inkml:context>
    <inkml:brush xml:id="br0">
      <inkml:brushProperty name="width" value="0.05" units="cm"/>
      <inkml:brushProperty name="height" value="0.05" units="cm"/>
      <inkml:brushProperty name="color" value="#5B2D90"/>
    </inkml:brush>
  </inkml:definitions>
  <inkml:trace contextRef="#ctx0" brushRef="#br0">416 0 13823 0 0,'0'0'4287'0'0,"-3"8"-1316"0"0,-14 23-1925 0 0,-1-1 0 0 0,-2-1 0 0 0,0-1 0 0 0,-42 44 0 0 0,1-12-1484 0 0,3 3 1 0 0,-67 93-1 0 0,120-148 14 0 0,0 0 0 0 0,0 0 0 0 0,0 0 1 0 0,-3 9-1 0 0,4 5-6840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34.372"/>
    </inkml:context>
    <inkml:brush xml:id="br0">
      <inkml:brushProperty name="width" value="0.05" units="cm"/>
      <inkml:brushProperty name="height" value="0.05" units="cm"/>
      <inkml:brushProperty name="color" value="#5B2D90"/>
    </inkml:brush>
  </inkml:definitions>
  <inkml:trace contextRef="#ctx0" brushRef="#br0">432 1 6447 0 0,'-1'1'14547'0'0,"-27"43"-10586"0"0,-21 22-3190 0 0,36-50-531 0 0,-172 197 252 0 0,166-193-450 0 0,-15 14 26 0 0,15-15-15 0 0,-24 30 0 0 0,28-30-126 0 0,-2 2-270 0 0,9-7-3211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34.913"/>
    </inkml:context>
    <inkml:brush xml:id="br0">
      <inkml:brushProperty name="width" value="0.05" units="cm"/>
      <inkml:brushProperty name="height" value="0.05" units="cm"/>
      <inkml:brushProperty name="color" value="#5B2D90"/>
    </inkml:brush>
  </inkml:definitions>
  <inkml:trace contextRef="#ctx0" brushRef="#br0">404 1 5527 0 0,'0'0'19040'0'0,"-1"1"-18483"0"0,-134 178 1086 0 0,43-62-915 0 0,28-38-916 0 0,37-48 13 0 0,1 1 1 0 0,-22 39-1 0 0,37-55-2977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35.566"/>
    </inkml:context>
    <inkml:brush xml:id="br0">
      <inkml:brushProperty name="width" value="0.05" units="cm"/>
      <inkml:brushProperty name="height" value="0.05" units="cm"/>
      <inkml:brushProperty name="color" value="#5B2D90"/>
    </inkml:brush>
  </inkml:definitions>
  <inkml:trace contextRef="#ctx0" brushRef="#br0">258 0 3679 0 0,'-1'8'18305'0'0,"-5"-4"-13977"0"0,-9 9-6561 0 0,12-10 3794 0 0,-15 14-1255 0 0,0 1-1 0 0,-16 21 0 0 0,3 0-431 0 0,-49 68 260 0 0,64-83-1676 0 0,-14 28 0 0 0,25-40 213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42.781"/>
    </inkml:context>
    <inkml:brush xml:id="br0">
      <inkml:brushProperty name="width" value="0.05" units="cm"/>
      <inkml:brushProperty name="height" value="0.05" units="cm"/>
      <inkml:brushProperty name="color" value="#F6630D"/>
    </inkml:brush>
  </inkml:definitions>
  <inkml:trace contextRef="#ctx0" brushRef="#br0">211 70 2759 0 0,'-3'-16'1414'0'0,"-10"-38"14683"0"0,14 55-16044 0 0,-1-1 1 0 0,0 0-1 0 0,1 1 0 0 0,-1-1 1 0 0,0 1-1 0 0,0-1 1 0 0,1 1-1 0 0,-1-1 0 0 0,0 1 1 0 0,0-1-1 0 0,0 1 1 0 0,1-1-1 0 0,-1 1 0 0 0,0-1 1 0 0,0 1-1 0 0,0-1 1 0 0,0 1-1 0 0,0 0 0 0 0,0-1 1 0 0,0 1-1 0 0,0-1 1 0 0,0 1-1 0 0,-1 0 0 0 0,0 14 257 0 0,-1-6-252 0 0,0 0 0 0 0,-1-1 0 0 0,0 1 1 0 0,-1-1-1 0 0,1 0 0 0 0,-2 0 0 0 0,1 0 1 0 0,-1-1-1 0 0,0 0 0 0 0,-11 13 0 0 0,-6 3-202 0 0,-40 32-1 0 0,62-54 140 0 0,-46 37-75 0 0,37-26 81 0 0,3 1-14 0 0,16-7 94 0 0,93 44 993 0 0,-74-33-1454 0 0,-2 1 0 0 0,31 24 0 0 0,-50-35-519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43.807"/>
    </inkml:context>
    <inkml:brush xml:id="br0">
      <inkml:brushProperty name="width" value="0.05" units="cm"/>
      <inkml:brushProperty name="height" value="0.05" units="cm"/>
      <inkml:brushProperty name="color" value="#F6630D"/>
    </inkml:brush>
  </inkml:definitions>
  <inkml:trace contextRef="#ctx0" brushRef="#br0">1 101 11255 0 0,'0'0'6156'0'0,"14"-2"760"0"0,12-4-6871 0 0,-1 2-1 0 0,40-2 1 0 0,-1 0-3 0 0,23 1 196 0 0,-13 2-28 0 0,201-11 416 0 0,-118 8-625 0 0,-33 1 62 0 0,45-3 15 0 0,-18 10-155 0 0,-92 1 58 0 0,83-9 286 0 0,-79 2-177 0 0,45-10-18 0 0,-3 0-5 0 0,-94 13-75 0 0,-1 0-1 0 0,0 1 1 0 0,0 0 0 0 0,0 1-1 0 0,1 0 1 0 0,-1 1 0 0 0,18 5-1 0 0,-15-3-7 0 0,0 0-1 0 0,0-1 1 0 0,1-1-1 0 0,-1 0 1 0 0,1 0 0 0 0,0-1-1 0 0,0-1 1 0 0,-1 0-1 0 0,1-1 1 0 0,26-6-1 0 0,-30 6 58 0 0,1-1-1 0 0,0 2 0 0 0,0-1 1 0 0,0 1-1 0 0,16 3 1 0 0,-14-2-28 0 0,43-4 10 0 0,-26 3 126 0 0,-17 1-28 0 0,0-1-1 0 0,0 0 1 0 0,0-1 0 0 0,13-3 0 0 0,-13-1-104 0 0,-13 5-14 0 0,1-1-1 0 0,-1 1 0 0 0,1-1 0 0 0,0 1 0 0 0,-1 0 1 0 0,1-1-1 0 0,0 1 0 0 0,-1 0 0 0 0,1 0 1 0 0,0 0-1 0 0,0-1 0 0 0,-1 1 0 0 0,1 0 0 0 0,0 0 1 0 0,-1 0-1 0 0,1 0 0 0 0,0 0 0 0 0,0 0 1 0 0,-1 1-1 0 0,1-1 0 0 0,0 0 0 0 0,0 0 0 0 0,-1 0 1 0 0,1 1-1 0 0,0-1 0 0 0,-1 0 0 0 0,1 1 1 0 0,-1-1-1 0 0,1 0 0 0 0,0 1 0 0 0,-1-1 1 0 0,2 2-1 0 0,5 4 52 0 0,-6-5 17 0 0,9 1 233 0 0,-8-2-262 0 0,0 0-1 0 0,-1 0 0 0 0,1 1 1 0 0,0-1-1 0 0,-1-1 1 0 0,1 1-1 0 0,0 0 1 0 0,-1 0-1 0 0,1-1 1 0 0,1 0-1 0 0,0 1 12 0 0,3 1-42 0 0,2-3-11 0 0,1 0 0 0 0,0 1 0 0 0,-1-1 0 0 0,-1-3-97 0 0,-2-2-1163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36.033"/>
    </inkml:context>
    <inkml:brush xml:id="br0">
      <inkml:brushProperty name="width" value="0.05" units="cm"/>
      <inkml:brushProperty name="height" value="0.05" units="cm"/>
    </inkml:brush>
  </inkml:definitions>
  <inkml:trace contextRef="#ctx0" brushRef="#br0">180 32 18487 0 0,'0'0'1675'0'0,"-5"-9"-464"0"0,4 8-1009 0 0,0-1 1 0 0,0 1 0 0 0,0-1 0 0 0,-1 1 0 0 0,1-1 0 0 0,0 1-1 0 0,-1-1 1 0 0,1 1 0 0 0,-1 0 0 0 0,1 0 0 0 0,-1 0 0 0 0,0 0 0 0 0,0 0-1 0 0,1 0 1 0 0,-1 1 0 0 0,0-1 0 0 0,0 0 0 0 0,0 1 0 0 0,-3-1 0 0 0,2 1-126 0 0,0 0 1 0 0,-1 0 0 0 0,1 0 0 0 0,-1 0 0 0 0,1 1 0 0 0,0 0-1 0 0,-1-1 1 0 0,1 1 0 0 0,0 0 0 0 0,-6 3 0 0 0,5-2-156 0 0,0 0 1 0 0,1 0-1 0 0,0 0 1 0 0,-1 0 0 0 0,1 0-1 0 0,0 1 1 0 0,0 0-1 0 0,0-1 1 0 0,0 1-1 0 0,1 0 1 0 0,-1 0-1 0 0,1 1 1 0 0,0-1-1 0 0,0 0 1 0 0,0 1-1 0 0,0-1 1 0 0,1 1 0 0 0,-1 0-1 0 0,1-1 1 0 0,-2 9-1 0 0,3-7 37 0 0,0 1 1 0 0,1 0-1 0 0,0 0 0 0 0,0-1 0 0 0,0 1 0 0 0,1-1 0 0 0,0 1 1 0 0,0-1-1 0 0,3 8 0 0 0,6 7 224 0 0,13 19 1 0 0,-14-23 2 0 0,-4-7 43 0 0,0 1-1 0 0,-1 0 0 0 0,-1 0 0 0 0,1 0 0 0 0,-2 1 0 0 0,1 0 0 0 0,-2 0 0 0 0,1-1 0 0 0,0 20 1 0 0,-2-25-164 0 0,-1-1 1 0 0,0 1 0 0 0,-1-1 0 0 0,1 0 0 0 0,-1 1 0 0 0,0-1 0 0 0,0 0 0 0 0,0 0 0 0 0,0 1 0 0 0,-1-1 0 0 0,0 0 0 0 0,0 0 0 0 0,0 0 0 0 0,0-1 0 0 0,0 1 0 0 0,-1 0 0 0 0,0-1 0 0 0,0 0 0 0 0,0 0 0 0 0,0 0 0 0 0,0 0 0 0 0,-1 0 0 0 0,1 0 0 0 0,-1-1-1 0 0,0 0 1 0 0,1 1 0 0 0,-7 1 0 0 0,7-3-192 0 0,1 0 0 0 0,-1 0 0 0 0,1 0 0 0 0,-1-1 0 0 0,1 1 0 0 0,-1-1 0 0 0,1 0 0 0 0,-1 0 0 0 0,1 1 0 0 0,-1-2 0 0 0,0 1 0 0 0,1 0 0 0 0,-1 0 0 0 0,1-1 0 0 0,-1 0 0 0 0,1 1 0 0 0,-1-1 0 0 0,1 0 0 0 0,0 0 0 0 0,-1 0 0 0 0,-3-3 0 0 0,4 3-305 0 0,0-1 1 0 0,0 0-1 0 0,1 1 1 0 0,-1-1 0 0 0,1 0-1 0 0,-1 0 1 0 0,1 0-1 0 0,-1 0 1 0 0,1 0 0 0 0,0 0-1 0 0,0-1 1 0 0,0 1-1 0 0,0 0 1 0 0,0 0 0 0 0,1-1-1 0 0,-1 1 1 0 0,1-1-1 0 0,0 1 1 0 0,-1 0 0 0 0,1-1-1 0 0,0 1 1 0 0,0-1-1 0 0,1-2 1 0 0,5-15-2737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44.320"/>
    </inkml:context>
    <inkml:brush xml:id="br0">
      <inkml:brushProperty name="width" value="0.05" units="cm"/>
      <inkml:brushProperty name="height" value="0.05" units="cm"/>
      <inkml:brushProperty name="color" value="#F6630D"/>
    </inkml:brush>
  </inkml:definitions>
  <inkml:trace contextRef="#ctx0" brushRef="#br0">30 1 14279 0 0,'0'0'11312'0'0,"3"10"-11300"0"0,4-1-58 0 0,1-1 0 0 0,-1 0 0 0 0,1-1 0 0 0,1 0 0 0 0,9 7 0 0 0,-13-10 44 0 0,-1-1-6 0 0,0-1 0 0 0,0 1 0 0 0,0 0 0 0 0,0-1 0 0 0,0 0 0 0 0,1 0 0 0 0,0-1-1 0 0,5 3 1 0 0,-7-3-45 0 0,3 2 16 0 0,-5-2 101 0 0,1 0 5 0 0,4 3-5 0 0,-4-2-11 0 0,4 4 1097 0 0,-6-4-1057 0 0,-1 1 0 0 0,1 0-1 0 0,-1-1 1 0 0,1 1 0 0 0,-1-1 0 0 0,0 1 0 0 0,0 0 0 0 0,0-1 0 0 0,-1 0 0 0 0,1 1 0 0 0,0-1 0 0 0,-3 3 0 0 0,-26 28 184 0 0,13-16-102 0 0,-32 32 32 0 0,31-32-707 0 0,-19 22 1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46.434"/>
    </inkml:context>
    <inkml:brush xml:id="br0">
      <inkml:brushProperty name="width" value="0.05" units="cm"/>
      <inkml:brushProperty name="height" value="0.05" units="cm"/>
      <inkml:brushProperty name="color" value="#F6630D"/>
    </inkml:brush>
  </inkml:definitions>
  <inkml:trace contextRef="#ctx0" brushRef="#br0">142 49 2759 0 0,'5'-15'15232'0'0,"-4"14"-15117"0"0,0 0-1 0 0,-1-1 0 0 0,0 1 1 0 0,1 0-1 0 0,-1 0 1 0 0,0 0-1 0 0,1 0 0 0 0,-1-1 1 0 0,0 1-1 0 0,0 0 1 0 0,0 0-1 0 0,0-1 0 0 0,0 1 1 0 0,-1 0-1 0 0,1 0 1 0 0,0 0-1 0 0,0-1 0 0 0,-1 0 1 0 0,0 1-41 0 0,1 1 1 0 0,-1-1 0 0 0,1 0-1 0 0,-1 1 1 0 0,0-1 0 0 0,1 0 0 0 0,-1 1-1 0 0,0-1 1 0 0,1 1 0 0 0,-1-1-1 0 0,0 1 1 0 0,0-1 0 0 0,0 1-1 0 0,1 0 1 0 0,-1-1 0 0 0,0 1-1 0 0,0 0 1 0 0,0 0 0 0 0,-1 0 0 0 0,-1-1 5 0 0,-1 1 0 0 0,1 0 0 0 0,0 1 0 0 0,-1-1 0 0 0,1 0 0 0 0,0 1 0 0 0,0 0 0 0 0,-1 0 0 0 0,1 0 0 0 0,0 0 0 0 0,0 0 0 0 0,-4 3 0 0 0,-6 3-58 0 0,-18 13 44 0 0,30-19 95 0 0,2 1-105 0 0,0 4-77 0 0,1-1-1 0 0,1 1 1 0 0,-1-1-1 0 0,1 0 1 0 0,0 1-1 0 0,0-1 0 0 0,1 0 1 0 0,4 5-1 0 0,4 3-57 0 0,21 15 0 0 0,-24-20 219 0 0,0-1 0 0 0,-1 1 0 0 0,0 1 0 0 0,0-1-1 0 0,0 1 1 0 0,9 16 0 0 0,-16-23-97 0 0,1 0 0 0 0,-1 1-1 0 0,0-1 1 0 0,0 1 0 0 0,0 0-1 0 0,0-1 1 0 0,0 1 0 0 0,-1 0-1 0 0,1-1 1 0 0,-1 1 0 0 0,0 0 0 0 0,1 0-1 0 0,-1-1 1 0 0,-1 1 0 0 0,1 0-1 0 0,0 0 1 0 0,-1-1 0 0 0,1 1-1 0 0,-1 0 1 0 0,0-1 0 0 0,0 1 0 0 0,0 0-1 0 0,0-1 1 0 0,0 1 0 0 0,0-1-1 0 0,-1 0 1 0 0,0 1 0 0 0,1-1-1 0 0,-1 0 1 0 0,0 0 0 0 0,0 0 0 0 0,0 0-1 0 0,0 0 1 0 0,0-1 0 0 0,0 1-1 0 0,-1 0 1 0 0,1-1 0 0 0,-1 0-1 0 0,-4 3 1 0 0,-2-2 126 0 0,1 1 0 0 0,-1-1 0 0 0,1 0 0 0 0,-1-1 0 0 0,0 0 0 0 0,-12 0 0 0 0,15-1-438 0 0,-1 0 1 0 0,1-1 0 0 0,0 0-1 0 0,0 0 1 0 0,-8-3 0 0 0,10 3-728 0 0,1 0 0 0 0,0 0 0 0 0,0-1 0 0 0,0 0 0 0 0,0 1 0 0 0,-3-4 1 0 0,-3-3-6739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46.837"/>
    </inkml:context>
    <inkml:brush xml:id="br0">
      <inkml:brushProperty name="width" value="0.05" units="cm"/>
      <inkml:brushProperty name="height" value="0.05" units="cm"/>
      <inkml:brushProperty name="color" value="#F6630D"/>
    </inkml:brush>
  </inkml:definitions>
  <inkml:trace contextRef="#ctx0" brushRef="#br0">1 1 17911 0 0,'0'0'2108'0'0,"1"1"-1244"0"0,6 8 184 0 0,0 0-1 0 0,0 1 0 0 0,6 14 1 0 0,-5-10-422 0 0,2 5-272 0 0,-2 0 1 0 0,0 1-1 0 0,-2 1 0 0 0,0-1 0 0 0,3 25 1 0 0,-1-11-309 0 0,19 88-2314 0 0,-25-113 336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47.195"/>
    </inkml:context>
    <inkml:brush xml:id="br0">
      <inkml:brushProperty name="width" value="0.05" units="cm"/>
      <inkml:brushProperty name="height" value="0.05" units="cm"/>
      <inkml:brushProperty name="color" value="#F6630D"/>
    </inkml:brush>
  </inkml:definitions>
  <inkml:trace contextRef="#ctx0" brushRef="#br0">173 72 17479 0 0,'0'0'1750'0'0,"1"-1"-1604"0"0,1-5 173 0 0,-1-1-1 0 0,0 1 1 0 0,0 0-1 0 0,0 0 1 0 0,-1-1 0 0 0,0-9-1 0 0,0 12 291 0 0,-20-4 1161 0 0,15 7-1665 0 0,-1 0-1 0 0,0 0 0 0 0,0 0 0 0 0,1 1 0 0 0,-1 0 0 0 0,0 0 1 0 0,0 0-1 0 0,0 1 0 0 0,1 0 0 0 0,-1 0 0 0 0,0 0 0 0 0,1 1 0 0 0,-1 0 1 0 0,1 0-1 0 0,-1 0 0 0 0,1 1 0 0 0,0-1 0 0 0,0 1 0 0 0,0 0 1 0 0,0 1-1 0 0,1 0 0 0 0,-1-1 0 0 0,1 1 0 0 0,0 1 0 0 0,-5 6 0 0 0,6-6-128 0 0,0 0 0 0 0,1 0-1 0 0,0 0 1 0 0,0 0-1 0 0,1 0 1 0 0,-1 1 0 0 0,1-1-1 0 0,0 1 1 0 0,1-1-1 0 0,-1 0 1 0 0,1 12 0 0 0,0-13-19 0 0,1 0 0 0 0,-1-1 1 0 0,1 1-1 0 0,0 0 0 0 0,0 0 0 0 0,0-1 1 0 0,1 1-1 0 0,-1 0 0 0 0,1-1 1 0 0,0 1-1 0 0,-1-1 0 0 0,2 0 1 0 0,-1 0-1 0 0,0 0 0 0 0,1 0 0 0 0,-1 0 1 0 0,6 4-1 0 0,-6-5-4 0 0,0-1-1 0 0,1 0 1 0 0,-1 0-1 0 0,0 0 1 0 0,0 0-1 0 0,1 0 1 0 0,-1-1-1 0 0,1 1 1 0 0,-1-1-1 0 0,0 0 1 0 0,1 1-1 0 0,-1-1 1 0 0,1 0-1 0 0,-1-1 1 0 0,1 1-1 0 0,-1 0 1 0 0,0-1-1 0 0,1 1 1 0 0,-1-1-1 0 0,1 0 1 0 0,-1 1 0 0 0,0-1-1 0 0,0 0 1 0 0,0-1-1 0 0,1 1 1 0 0,-1 0-1 0 0,3-3 1 0 0,2-1-173 0 0,-1 0 0 0 0,0-1 0 0 0,0 0 0 0 0,0 0 0 0 0,0 0 0 0 0,8-13 0 0 0,-4 1 266 0 0,17-39 1793 0 0,-17 65-1268 0 0,-7-5-513 0 0,0 0 0 0 0,-1 0-1 0 0,1 0 1 0 0,-1 0 0 0 0,0 1 0 0 0,0-1 0 0 0,0 1 0 0 0,-1 0 0 0 0,1-1 0 0 0,1 7 0 0 0,14 32 265 0 0,-5-9-634 0 0,-11-31-438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47.596"/>
    </inkml:context>
    <inkml:brush xml:id="br0">
      <inkml:brushProperty name="width" value="0.05" units="cm"/>
      <inkml:brushProperty name="height" value="0.05" units="cm"/>
      <inkml:brushProperty name="color" value="#F6630D"/>
    </inkml:brush>
  </inkml:definitions>
  <inkml:trace contextRef="#ctx0" brushRef="#br0">81 1 13359 0 0,'0'0'1210'0'0,"-1"0"-996"0"0,-4 2-1163 0 0,-5 1 1622 0 0,-18 10 8828 0 0,17-4-7939 0 0,10-8-1326 0 0,-11 22 56 0 0,9-14-289 0 0,0 1-1 0 0,1 0 1 0 0,0 0 0 0 0,1 0 0 0 0,0 0-1 0 0,0 0 1 0 0,1 0 0 0 0,0 0 0 0 0,1 0 0 0 0,0 0-1 0 0,5 18 1 0 0,-5-26-30 0 0,0 1-1 0 0,0-1 1 0 0,0 1-1 0 0,0-1 1 0 0,1 0 0 0 0,-1 1-1 0 0,1-1 1 0 0,-1 0-1 0 0,1 0 1 0 0,0 0-1 0 0,0 0 1 0 0,0 0 0 0 0,0 0-1 0 0,0-1 1 0 0,0 1-1 0 0,1-1 1 0 0,-1 1 0 0 0,0-1-1 0 0,1 0 1 0 0,-1 0-1 0 0,1 0 1 0 0,3 0-1 0 0,-4 0-270 0 0,1-1 0 0 0,-1 1 0 0 0,1-1 0 0 0,-1 0 0 0 0,1 0 0 0 0,-1 0 0 0 0,0 0-1 0 0,1-1 1 0 0,3 0 0 0 0,7-4-7870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47.967"/>
    </inkml:context>
    <inkml:brush xml:id="br0">
      <inkml:brushProperty name="width" value="0.05" units="cm"/>
      <inkml:brushProperty name="height" value="0.05" units="cm"/>
      <inkml:brushProperty name="color" value="#F6630D"/>
    </inkml:brush>
  </inkml:definitions>
  <inkml:trace contextRef="#ctx0" brushRef="#br0">1 1 18655 0 0,'0'0'2147'0'0,"1"2"-1308"0"0,17 80 3428 0 0,-2 47-2883 0 0,-12-83-1774 0 0,13 56 0 0 0,-13-89-712 0 0,2-3-45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48.341"/>
    </inkml:context>
    <inkml:brush xml:id="br0">
      <inkml:brushProperty name="width" value="0.05" units="cm"/>
      <inkml:brushProperty name="height" value="0.05" units="cm"/>
      <inkml:brushProperty name="color" value="#F6630D"/>
    </inkml:brush>
  </inkml:definitions>
  <inkml:trace contextRef="#ctx0" brushRef="#br0">189 4 18055 0 0,'0'0'1804'0'0,"-9"-2"-1538"0"0,6 1-101 0 0,0 1 0 0 0,0-1 0 0 0,0 1 0 0 0,0 0 1 0 0,0 1-1 0 0,0-1 0 0 0,0 0 0 0 0,-1 1 0 0 0,1-1 0 0 0,1 1 1 0 0,-1 0-1 0 0,0 0 0 0 0,0 1 0 0 0,0-1 0 0 0,-4 3 1 0 0,-3 2 48 0 0,1 0 0 0 0,-18 14 0 0 0,18-12-363 0 0,0 0 0 0 0,0 1 0 0 0,0 0 0 0 0,2 1 0 0 0,-1 0 0 0 0,1 0 0 0 0,0 0 0 0 0,-10 23-1 0 0,17-31 167 0 0,0-1-1 0 0,0 1 0 0 0,1 0 0 0 0,-1 0 0 0 0,0 0 0 0 0,1-1 0 0 0,-1 1 0 0 0,1 0 0 0 0,-1-1 0 0 0,1 1 0 0 0,1 3 0 0 0,-1-4 6 0 0,3 7 88 0 0,0-1 1 0 0,0-1-1 0 0,1 1 1 0 0,0-1-1 0 0,0 1 0 0 0,1-1 1 0 0,-1-1-1 0 0,1 1 0 0 0,0-1 1 0 0,1 0-1 0 0,0 0 0 0 0,-1-1 1 0 0,1 0-1 0 0,10 4 0 0 0,-5-3-143 0 0,1 0-1 0 0,0-1 1 0 0,0 0-1 0 0,0-1 0 0 0,0-1 1 0 0,1 0-1 0 0,23 0 1 0 0,-27-2-1590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48.761"/>
    </inkml:context>
    <inkml:brush xml:id="br0">
      <inkml:brushProperty name="width" value="0.05" units="cm"/>
      <inkml:brushProperty name="height" value="0.05" units="cm"/>
      <inkml:brushProperty name="color" value="#F6630D"/>
    </inkml:brush>
  </inkml:definitions>
  <inkml:trace contextRef="#ctx0" brushRef="#br0">99 111 15751 0 0,'0'0'1188'0'0,"1"-2"-802"0"0,1-4-123 0 0,0 0 0 0 0,0 0 0 0 0,0 0 0 0 0,-1 0 0 0 0,1 0 0 0 0,-1-9 1 0 0,0 13 115 0 0,-1-1 0 0 0,0 0 0 0 0,0 0 0 0 0,0 0 0 0 0,0 0 0 0 0,-1 1 0 0 0,1-1 0 0 0,-1 0 0 0 0,1 0 0 0 0,-1 1 1 0 0,0-1-1 0 0,0 0 0 0 0,0 1 0 0 0,-1-1 0 0 0,1 1 0 0 0,-3-4 0 0 0,3 5-297 0 0,0 0 1 0 0,0 0-1 0 0,0 0 0 0 0,0 1 0 0 0,0-1 0 0 0,0 1 1 0 0,0-1-1 0 0,0 0 0 0 0,0 1 0 0 0,-1 0 1 0 0,1-1-1 0 0,0 1 0 0 0,0 0 0 0 0,0-1 0 0 0,-1 1 1 0 0,1 0-1 0 0,0 0 0 0 0,-3 0 0 0 0,2 1-60 0 0,-1-1-1 0 0,1 1 0 0 0,-1 0 0 0 0,1 0 0 0 0,-1-1 1 0 0,1 2-1 0 0,-1-1 0 0 0,-2 2 0 0 0,-1 1-194 0 0,1 0-1 0 0,-1 0 0 0 0,1 1 0 0 0,0 0 1 0 0,-8 9-1 0 0,11-11 109 0 0,1-3 52 0 0,0 1 1 0 0,1 0-1 0 0,-1 0 1 0 0,0 0-1 0 0,1-1 1 0 0,-1 1-1 0 0,1 0 1 0 0,-1 0-1 0 0,1 0 1 0 0,-1 0-1 0 0,1 0 1 0 0,0 0-1 0 0,0 0 1 0 0,-1 0-1 0 0,1 0 1 0 0,0 0-1 0 0,0 0 1 0 0,0 0-1 0 0,0 0 1 0 0,0 0-1 0 0,0 2 1 0 0,1 0 2 0 0,-1 0 0 0 0,1 1 0 0 0,0-1 0 0 0,0 0 0 0 0,0 0 0 0 0,0 0 0 0 0,1 0 0 0 0,-1 0 0 0 0,1-1-1 0 0,0 1 1 0 0,-1 0 0 0 0,4 2 0 0 0,1 3-18 0 0,1 0 0 0 0,12 10 0 0 0,-1-3 62 0 0,59 55 356 0 0,-76-70-389 0 0,4 6 61 0 0,1-1 0 0 0,-1 1 0 0 0,0 0 0 0 0,-1 0-1 0 0,5 7 1 0 0,-8-11-35 0 0,-1 0 0 0 0,1 0-1 0 0,0-1 1 0 0,0 1 0 0 0,-1 0 0 0 0,1 0-1 0 0,-1 0 1 0 0,0 0 0 0 0,0 0 0 0 0,1 1 0 0 0,-1-1-1 0 0,0 0 1 0 0,-1 0 0 0 0,1 0 0 0 0,0 0-1 0 0,-1 0 1 0 0,1 0 0 0 0,-1 0 0 0 0,1 0 0 0 0,-1-1-1 0 0,0 1 1 0 0,0 0 0 0 0,0 0 0 0 0,-1 2-1 0 0,0-2-16 0 0,0 0-1 0 0,1 0 0 0 0,-1 0 0 0 0,0-1 0 0 0,0 1 1 0 0,0 0-1 0 0,0-1 0 0 0,0 1 0 0 0,0-1 0 0 0,-1 0 1 0 0,1 1-1 0 0,0-1 0 0 0,-1 0 0 0 0,1-1 0 0 0,-1 1 1 0 0,1 0-1 0 0,-1-1 0 0 0,1 1 0 0 0,-1-1 1 0 0,0 0-1 0 0,1 0 0 0 0,-5 0 0 0 0,-2-1-196 0 0,0 0 0 0 0,-1-1 1 0 0,1 0-1 0 0,-17-7 0 0 0,22 8-131 0 0,1-1 0 0 0,-1 0 1 0 0,0-1-1 0 0,1 1 0 0 0,-1-1 1 0 0,1 0-1 0 0,0 1 0 0 0,-5-7 1 0 0,3 4-904 0 0,-3-3-650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49.150"/>
    </inkml:context>
    <inkml:brush xml:id="br0">
      <inkml:brushProperty name="width" value="0.05" units="cm"/>
      <inkml:brushProperty name="height" value="0.05" units="cm"/>
      <inkml:brushProperty name="color" value="#F6630D"/>
    </inkml:brush>
  </inkml:definitions>
  <inkml:trace contextRef="#ctx0" brushRef="#br0">0 1 10591 0 0,'2'1'10546'0'0,"2"1"-10123"0"0,0 0 1 0 0,1 0 0 0 0,-1 1 0 0 0,-1 0 0 0 0,1-1 0 0 0,0 1 0 0 0,-1 1-1 0 0,0-1 1 0 0,1 1 0 0 0,-1-1 0 0 0,3 7 0 0 0,1 0-11 0 0,0 1 0 0 0,-1 0 0 0 0,6 14 0 0 0,1 12-58 0 0,14 59 0 0 0,-10-6-3730 0 0,-17-89 1908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49.555"/>
    </inkml:context>
    <inkml:brush xml:id="br0">
      <inkml:brushProperty name="width" value="0.05" units="cm"/>
      <inkml:brushProperty name="height" value="0.05" units="cm"/>
      <inkml:brushProperty name="color" value="#F6630D"/>
    </inkml:brush>
  </inkml:definitions>
  <inkml:trace contextRef="#ctx0" brushRef="#br0">20 68 18943 0 0,'0'0'930'0'0,"7"-14"203"0"0,-5 10-1026 0 0,1 0 0 0 0,-1 1 0 0 0,1-1 1 0 0,0 1-1 0 0,0 0 0 0 0,0 0 0 0 0,0 0 0 0 0,1 0 0 0 0,-1 1 1 0 0,1-1-1 0 0,0 1 0 0 0,0 0 0 0 0,0 0 0 0 0,0 0 1 0 0,5-1-1 0 0,-3 1 103 0 0,1 0 0 0 0,-1 1 0 0 0,1 0 0 0 0,-1 0 0 0 0,1 1 0 0 0,-1 0 0 0 0,1 0 1 0 0,0 0-1 0 0,10 3 0 0 0,-15-3-142 0 0,0 0 1 0 0,1 1 0 0 0,-1 0-1 0 0,0 0 1 0 0,0 0-1 0 0,0 0 1 0 0,0 0-1 0 0,0 0 1 0 0,0 0-1 0 0,0 0 1 0 0,0 1 0 0 0,-1-1-1 0 0,1 1 1 0 0,0-1-1 0 0,-1 1 1 0 0,1 0-1 0 0,1 2 1 0 0,-2-1 20 0 0,1 0 0 0 0,-1 1-1 0 0,1-1 1 0 0,-1 0 0 0 0,0 1 0 0 0,0-1-1 0 0,-1 1 1 0 0,1-1 0 0 0,-1 1 0 0 0,1 4-1 0 0,-2 0 12 0 0,1-1 0 0 0,-1 1 0 0 0,0-1 0 0 0,0 1 0 0 0,-1-1 0 0 0,0 1-1 0 0,-1-1 1 0 0,0 0 0 0 0,-6 12 0 0 0,5-12-79 0 0,0 0 1 0 0,-1-1-1 0 0,0 0 0 0 0,0 0 0 0 0,0 0 0 0 0,-1 0 1 0 0,0-1-1 0 0,-11 8 0 0 0,12-10-145 0 0,-1 0-1 0 0,1-1 1 0 0,0 1 0 0 0,-1-1-1 0 0,1 0 1 0 0,-1-1 0 0 0,0 1-1 0 0,1-1 1 0 0,-1 0 0 0 0,0-1-1 0 0,0 1 1 0 0,-9-2 0 0 0,6 1-597 0 0,-8-1-1599 0 0,6-1-3708 0 0,2-1-1542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36.456"/>
    </inkml:context>
    <inkml:brush xml:id="br0">
      <inkml:brushProperty name="width" value="0.05" units="cm"/>
      <inkml:brushProperty name="height" value="0.05" units="cm"/>
    </inkml:brush>
  </inkml:definitions>
  <inkml:trace contextRef="#ctx0" brushRef="#br0">1 107 4143 0 0,'3'-1'33'0'0,"0"0"-1"0"0,0-1 0 0 0,0 1 0 0 0,0 0 0 0 0,0 1 0 0 0,4-2 0 0 0,21 0 4504 0 0,-8 0 2154 0 0,11-3-1605 0 0,-4-3-3283 0 0,-20 4-1688 0 0,1 0-1 0 0,-1-1 1 0 0,0 0 0 0 0,0 0-1 0 0,0-1 1 0 0,9-9-1 0 0,-16 14-121 0 0,1 1-1 0 0,0-1 1 0 0,-1 1-1 0 0,1-1 1 0 0,-1 1-1 0 0,1-1 1 0 0,-1 0-1 0 0,1 1 1 0 0,-1-1-1 0 0,1 0 1 0 0,-1 1-1 0 0,1-1 1 0 0,-1 0-1 0 0,0 1 1 0 0,0-1-1 0 0,1 0 1 0 0,-1 0-1 0 0,0 1 1 0 0,0-1-1 0 0,0 0 1 0 0,0 0-1 0 0,0 0 0 0 0,0 1 1 0 0,0-1-1 0 0,0 0 1 0 0,0 0-1 0 0,0 0 1 0 0,0 1-1 0 0,0-1 1 0 0,-1 0-1 0 0,1 0 1 0 0,0 1-1 0 0,-1-1 1 0 0,1 0-1 0 0,0 1 1 0 0,-1-1-1 0 0,1 0 1 0 0,-1 1-1 0 0,1-1 1 0 0,-1 1-1 0 0,1-1 1 0 0,-2 0-1 0 0,1 0 34 0 0,-1 0 0 0 0,1 0 0 0 0,-1 0 0 0 0,1 0 0 0 0,-1 1 0 0 0,0-1 0 0 0,0 1 0 0 0,1-1 0 0 0,-1 1 0 0 0,0 0 0 0 0,0-1 0 0 0,1 1 0 0 0,-1 0 0 0 0,0 0 0 0 0,0 0 0 0 0,0 0 0 0 0,1 1 0 0 0,-3-1-1 0 0,-2 2 114 0 0,0-1 0 0 0,0 1-1 0 0,0 0 1 0 0,0 0 0 0 0,1 1-1 0 0,-1 0 1 0 0,1 0-1 0 0,0 0 1 0 0,-1 1 0 0 0,1-1-1 0 0,1 1 1 0 0,-1 1-1 0 0,-6 7 1 0 0,5-5 3 0 0,1 0-1 0 0,0 0 1 0 0,1 0-1 0 0,0 1 1 0 0,0 0-1 0 0,1 0 1 0 0,-5 12-1 0 0,7-14-98 0 0,0-1-1 0 0,0 0 1 0 0,0 1-1 0 0,1-1 0 0 0,-1 1 1 0 0,1-1-1 0 0,1 0 1 0 0,-1 1-1 0 0,1-1 0 0 0,0 1 1 0 0,0-1-1 0 0,0 0 1 0 0,3 6-1 0 0,-3-7-57 0 0,1-1-1 0 0,-1 1 1 0 0,1-1 0 0 0,0 0 0 0 0,-1 1-1 0 0,1-1 1 0 0,1 0 0 0 0,-1 0-1 0 0,0 0 1 0 0,1-1 0 0 0,-1 1-1 0 0,1 0 1 0 0,0-1 0 0 0,0 0-1 0 0,0 0 1 0 0,0 0 0 0 0,1 0 0 0 0,-1 0-1 0 0,0-1 1 0 0,1 1 0 0 0,-1-1-1 0 0,1 0 1 0 0,-1 0 0 0 0,1 0-1 0 0,7 0 1 0 0,6 1-1122 0 0,0-2-1 0 0,0 0 1 0 0,25-3 0 0 0,-21 0-397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49.940"/>
    </inkml:context>
    <inkml:brush xml:id="br0">
      <inkml:brushProperty name="width" value="0.05" units="cm"/>
      <inkml:brushProperty name="height" value="0.05" units="cm"/>
      <inkml:brushProperty name="color" value="#F6630D"/>
    </inkml:brush>
  </inkml:definitions>
  <inkml:trace contextRef="#ctx0" brushRef="#br0">189 25 18975 0 0,'0'0'870'0'0,"-9"-3"283"0"0,-2-2-1019 0 0,5 2 309 0 0,-1 0-1 0 0,0 0 1 0 0,1 1-1 0 0,-12-3 1 0 0,15 5-331 0 0,0 0 1 0 0,0 0-1 0 0,0 0 1 0 0,0 0-1 0 0,0 0 0 0 0,0 1 1 0 0,0-1-1 0 0,0 1 1 0 0,0 0-1 0 0,0 0 0 0 0,1 0 1 0 0,-1 0-1 0 0,0 0 1 0 0,-3 3-1 0 0,0-1-132 0 0,1 2 0 0 0,-1-1-1 0 0,0 1 1 0 0,1-1 0 0 0,0 2-1 0 0,0-1 1 0 0,1 0 0 0 0,-1 1-1 0 0,1 0 1 0 0,1 0 0 0 0,-1 0-1 0 0,-4 11 1 0 0,6-11 4 0 0,0-1-1 0 0,0 1 1 0 0,0 0-1 0 0,1 0 1 0 0,0 0-1 0 0,0-1 1 0 0,1 1-1 0 0,-1 0 1 0 0,1 0-1 0 0,1 0 1 0 0,-1 0-1 0 0,1 0 1 0 0,0 0-1 0 0,0 0 1 0 0,4 9-1 0 0,-5-14-5 0 0,1 1-1 0 0,0-1 0 0 0,0 1 1 0 0,0-1-1 0 0,0 0 1 0 0,0 1-1 0 0,1-1 1 0 0,-1 0-1 0 0,0 0 0 0 0,1 0 1 0 0,-1 0-1 0 0,1 0 1 0 0,-1 0-1 0 0,1 0 1 0 0,-1 0-1 0 0,1-1 0 0 0,-1 1 1 0 0,1-1-1 0 0,0 1 1 0 0,1 0-1 0 0,0-1-14 0 0,-1 1 0 0 0,0-1 0 0 0,0 0-1 0 0,1 0 1 0 0,-1 0 0 0 0,0 0 0 0 0,1 0 0 0 0,-1 0-1 0 0,0-1 1 0 0,1 1 0 0 0,-1-1 0 0 0,0 1 0 0 0,0-1-1 0 0,3-1 1 0 0,4-3-59 0 0,-1 0 0 0 0,0-1 0 0 0,0 0 0 0 0,0 0 0 0 0,-1-1 0 0 0,1 0 0 0 0,-2 0 0 0 0,1 0 0 0 0,-1-1 0 0 0,6-10 0 0 0,34-47 3104 0 0,-45 66-2448 0 0,4 6-210 0 0,-1-1 0 0 0,1 1 0 0 0,-2 0 0 0 0,1 0 0 0 0,3 10 1 0 0,12 44 56 0 0,-8-26-911 0 0,-8-26-144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50.311"/>
    </inkml:context>
    <inkml:brush xml:id="br0">
      <inkml:brushProperty name="width" value="0.05" units="cm"/>
      <inkml:brushProperty name="height" value="0.05" units="cm"/>
      <inkml:brushProperty name="color" value="#F6630D"/>
    </inkml:brush>
  </inkml:definitions>
  <inkml:trace contextRef="#ctx0" brushRef="#br0">151 1 3223 0 0,'-12'12'450'0'0,"7"-11"859"0"0,1 0 1311 0 0,2 0-1231 0 0,-22 10 11106 0 0,18-8-11741 0 0,1 0 1 0 0,-1 0 0 0 0,1 1-1 0 0,-7 6 1 0 0,6-5-675 0 0,2-1-29 0 0,0-1 1 0 0,0 1-1 0 0,0 0 0 0 0,0 0 1 0 0,1 0-1 0 0,-1 0 1 0 0,1 1-1 0 0,0-1 0 0 0,1 1 1 0 0,-1 0-1 0 0,1 0 1 0 0,-2 5-1 0 0,-2 10 36 0 0,2-1-1 0 0,-5 33 1 0 0,9-45-57 0 0,-1 1 0 0 0,1-1 1 0 0,1 0-1 0 0,-1 1 0 0 0,1-1 0 0 0,1 0 0 0 0,-1 1 1 0 0,1-1-1 0 0,1 0 0 0 0,4 10 0 0 0,-6-14 19 0 0,1 0 1 0 0,0-1-1 0 0,0 1 1 0 0,0-1-1 0 0,1 1 0 0 0,-1-1 1 0 0,0 0-1 0 0,1 0 0 0 0,0 0 1 0 0,-1 0-1 0 0,1 0 0 0 0,0-1 1 0 0,0 1-1 0 0,0-1 0 0 0,0 0 1 0 0,5 1-1 0 0,-3 0-358 0 0,0-1 0 0 0,0 0 0 0 0,11 0 0 0 0,-12-1-1099 0 0,0 0-1 0 0,0 0 0 0 0,1 0 1 0 0,6-3-1 0 0,5-2-6823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4:50.695"/>
    </inkml:context>
    <inkml:brush xml:id="br0">
      <inkml:brushProperty name="width" value="0.05" units="cm"/>
      <inkml:brushProperty name="height" value="0.05" units="cm"/>
      <inkml:brushProperty name="color" value="#F6630D"/>
    </inkml:brush>
  </inkml:definitions>
  <inkml:trace contextRef="#ctx0" brushRef="#br0">50 95 4143 0 0,'2'1'16733'0'0,"9"5"-16086"0"0,-6-4-550 0 0,0-1 1 0 0,0 0-1 0 0,0-1 0 0 0,0 1 0 0 0,0-1 0 0 0,0 0 1 0 0,0 0-1 0 0,0 0 0 0 0,0-1 0 0 0,0 0 0 0 0,0 0 1 0 0,8-3-1 0 0,-11 3-88 0 0,1 0-1 0 0,0 0 1 0 0,0-1 0 0 0,0 1-1 0 0,0-1 1 0 0,-1 0 0 0 0,1 0 0 0 0,-1 0-1 0 0,1 0 1 0 0,-1 0 0 0 0,0 0-1 0 0,0-1 1 0 0,0 1 0 0 0,0-1 0 0 0,0 1-1 0 0,-1-1 1 0 0,1 0 0 0 0,-1 0-1 0 0,0 0 1 0 0,2-5 0 0 0,-3 6 14 0 0,1 1 1 0 0,-1 0-1 0 0,0-1 1 0 0,0 1-1 0 0,0-1 1 0 0,0 1-1 0 0,0 0 1 0 0,-1-1-1 0 0,1 1 1 0 0,0 0-1 0 0,-1-1 1 0 0,1 1-1 0 0,0 0 1 0 0,-1 0-1 0 0,0-1 1 0 0,1 1-1 0 0,-1 0 1 0 0,0 0-1 0 0,0 0 1 0 0,1 0-1 0 0,-1 0 1 0 0,0 0-1 0 0,0 0 1 0 0,0 0-1 0 0,0 0 1 0 0,0 0-1 0 0,-1 0 1 0 0,-1 0-1 0 0,0-1 30 0 0,0 0-1 0 0,-1 0 1 0 0,0 0-1 0 0,1 1 0 0 0,-1 0 1 0 0,0 0-1 0 0,0 0 1 0 0,-6 0-1 0 0,3 0-1 0 0,1 1 0 0 0,-1 0-1 0 0,1 1 1 0 0,-1-1 0 0 0,1 1 0 0 0,-1 1 0 0 0,1-1-1 0 0,-8 4 1 0 0,11-4-11 0 0,-1 0-1 0 0,1 1 1 0 0,0 0-1 0 0,0 0 1 0 0,0 0-1 0 0,0 0 0 0 0,0 0 1 0 0,0 1-1 0 0,0-1 1 0 0,1 1-1 0 0,-1-1 1 0 0,1 1-1 0 0,0 0 1 0 0,0 0-1 0 0,0 1 1 0 0,-2 3-1 0 0,1 0 44 0 0,1 1 0 0 0,0-1-1 0 0,0 1 1 0 0,1 0 0 0 0,-1 0-1 0 0,2 0 1 0 0,-1 0 0 0 0,1 0 0 0 0,0 0-1 0 0,1-1 1 0 0,0 1 0 0 0,0 0 0 0 0,1 0-1 0 0,5 14 1 0 0,-2-9 21 0 0,0 0 1 0 0,1 0-1 0 0,1 0 1 0 0,0-1-1 0 0,0 0 0 0 0,2-1 1 0 0,15 18-1 0 0,-21-25-62 0 0,1-1 0 0 0,0 0 0 0 0,0 0 0 0 0,-1 0 0 0 0,2 0 0 0 0,-1 0 0 0 0,0-1 0 0 0,1 0 0 0 0,-1 0 0 0 0,1 0 0 0 0,-1-1 0 0 0,1 1 0 0 0,7 0 0 0 0,-9-1-84 0 0,-1-1 1 0 0,1 0 0 0 0,-1 0-1 0 0,1 0 1 0 0,0-1 0 0 0,-1 1-1 0 0,1 0 1 0 0,-1-1 0 0 0,1 0-1 0 0,-1 0 1 0 0,1 1-1 0 0,-1-1 1 0 0,0-1 0 0 0,1 1-1 0 0,-1 0 1 0 0,0-1 0 0 0,0 1-1 0 0,0-1 1 0 0,0 1-1 0 0,0-1 1 0 0,0 0 0 0 0,-1 0-1 0 0,1 0 1 0 0,0 0 0 0 0,-1 0-1 0 0,0 0 1 0 0,1-1-1 0 0,0-2 1 0 0,5-11-635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11.406"/>
    </inkml:context>
    <inkml:brush xml:id="br0">
      <inkml:brushProperty name="width" value="0.05" units="cm"/>
      <inkml:brushProperty name="height" value="0.05" units="cm"/>
      <inkml:brushProperty name="color" value="#E71224"/>
    </inkml:brush>
  </inkml:definitions>
  <inkml:trace contextRef="#ctx0" brushRef="#br0">214 0 4607 0 0,'-2'11'14732'0'0,"2"-10"-14650"0"0,0 1 0 0 0,0 0 0 0 0,0 0 0 0 0,-1-1 0 0 0,1 1 0 0 0,-1-1-1 0 0,1 1 1 0 0,-1 0 0 0 0,1-1 0 0 0,-1 1 0 0 0,0-1 0 0 0,-2 3 0 0 0,-14 19 322 0 0,11-16-317 0 0,4-5-79 0 0,-17 22 62 0 0,-1-1-1 0 0,-25 23 0 0 0,10-19-69 0 0,21-17 0 0 0,-19 18 0 0 0,28-23 0 0 0,-1-2-16 0 0,5-2-69 0 0,15 2-488 0 0,17 5 700 0 0,-1 1 0 0 0,0 2 1 0 0,55 27-1 0 0,-81-36-108 0 0,0 0 0 0 0,0-1 0 0 0,0 1 0 0 0,0-1 0 0 0,7 1-1 0 0,-7-2-129 0 0,0 1 0 0 0,0 0-1 0 0,0 0 1 0 0,0 1 0 0 0,0-1-1 0 0,0 1 1 0 0,6 3 0 0 0,-2 1-843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14.323"/>
    </inkml:context>
    <inkml:brush xml:id="br0">
      <inkml:brushProperty name="width" value="0.05" units="cm"/>
      <inkml:brushProperty name="height" value="0.05" units="cm"/>
      <inkml:brushProperty name="color" value="#E71224"/>
    </inkml:brush>
  </inkml:definitions>
  <inkml:trace contextRef="#ctx0" brushRef="#br0">3 1 14743 0 0,'0'0'2347'0'0,"-2"7"2834"0"0,29-10-4656 0 0,0 2 1 0 0,50 3-1 0 0,-5 5-344 0 0,-11-7-198 0 0,0 2-1 0 0,112 20 0 0 0,-160-20 26 0 0,0-1 0 0 0,19 0 0 0 0,10 1 21 0 0,180 14 42 0 0,-212-15-68 0 0,1 1 0 0 0,-1 0 0 0 0,13 5 0 0 0,1 0-3 0 0,71 11 139 0 0,-35-6-86 0 0,-41-10-53 0 0,0-1 0 0 0,24 0 0 0 0,14 0 0 0 0,65 11 0 0 0,2-3 0 0 0,-14-4 0 0 0,-23-1 0 0 0,-16-1 0 0 0,-64-3 0 0 0,1 0 0 0 0,-1 0 0 0 0,9-1 0 0 0,17-2 0 0 0,186-5 0 0 0,-143 9 0 0 0,96-4 0 0 0,205-13 0 0 0,-342 14-22 0 0,-25 1 12 0 0,-1 0-1 0 0,0 1 1 0 0,16 1-1 0 0,0 0 11 0 0,4 1 0 0 0,-19 0 0 0 0,-1-1 0 0 0,13 0 0 0 0,-12-1 0 0 0,-1 0 0 0 0,13 3 0 0 0,0 0 0 0 0,33 2 0 0 0,-39-4 0 0 0,193 20 0 0 0,-176-22 0 0 0,-23 1 0 0 0,-1 0 0 0 0,15 1 0 0 0,6 2 0 0 0,46-2 0 0 0,-2 0 0 0 0,197 5-63 0 0,-255-6 62 0 0,144-10 1 0 0,-38 2 0 0 0,21-2 50 0 0,52-1 28 0 0,-33 13-59 0 0,133-2 26 0 0,-256-2-45 0 0,64 0 0 0 0,131 22 0 0 0,-161-17 0 0 0,-56-2 3 0 0,-4-1 10 0 0,1 1-1 0 0,-1 1 1 0 0,14 3-1 0 0,-22-4-10 0 0,0 0-1 0 0,0 0 0 0 0,0-1 0 0 0,0 1 0 0 0,0-1 0 0 0,0 0 0 0 0,0-1 0 0 0,0 1 0 0 0,10-3 0 0 0,-3 2-19 0 0,0-1 0 0 0,0 2 0 0 0,22 1-1 0 0,-1 1-4 0 0,102 5 23 0 0,-85-2 0 0 0,-35-3 0 0 0,23 1 0 0 0,68-2 0 0 0,114-2 0 0 0,-191-1 0 0 0,39 0 0 0 0,-38 2 0 0 0,33-4 1 0 0,-21 0 51 0 0,1005-52 335 0 0,-651 61-470 0 0,-329-3 78 0 0,68 9-24 0 0,20 1-6 0 0,-138-16 54 0 0,-15 4-17 0 0,0-1 0 0 0,0 1 0 0 0,0-1-1 0 0,0 1 1 0 0,0 0 0 0 0,0-1 0 0 0,0 1 0 0 0,0 0-1 0 0,0 0 1 0 0,0 1 0 0 0,0-1 0 0 0,0 0 0 0 0,0 1-1 0 0,0-1 1 0 0,0 1 0 0 0,0-1 0 0 0,0 1 0 0 0,3 2-1 0 0,-3-2-4 0 0,0-1-1 0 0,0 1 0 0 0,1 0 0 0 0,-1-1 0 0 0,0 0 1 0 0,0 1-1 0 0,1-1 0 0 0,-1 0 0 0 0,4 0 0 0 0,3 0 42 0 0,14-1 37 0 0,-7-6-75 0 0,-13 6 0 0 0,4-1 0 0 0,14-3 0 0 0,-17 4 0 0 0,16-2 0 0 0,-7 3 0 0 0,3 1 5 0 0,-14 3-20 0 0,16 3-71 0 0,-9-5 86 0 0,2 0 0 0 0,4 1 0 0 0,-13-2 0 0 0,18-2 0 0 0,7-3 64 0 0,-14 4-64 0 0,-12 1 0 0 0,0-1 0 0 0,-1 0 0 0 0,1 1 0 0 0,-1-1 0 0 0,1 0 0 0 0,0 0 0 0 0,-1 1 0 0 0,1-1 0 0 0,-1 0 0 0 0,1 0 0 0 0,0 0 0 0 0,-1 0 0 0 0,1 0 0 0 0,0 0 0 0 0,-1 0 0 0 0,1 0 0 0 0,0 0 0 0 0,1 0 0 0 0,83 0 64 0 0,90-10-64 0 0,-163 9 0 0 0,21-2 0 0 0,60-3 0 0 0,-81 7 0 0 0,-11-1 0 0 0,1-3 0 0 0,18-3 0 0 0,-9 4 0 0 0,-2 0 0 0 0,-3 2 0 0 0,-3 1 0 0 0,19 0 0 0 0,4 1 0 0 0,-17-2 0 0 0,4 1-12 0 0,2-1 205 0 0,-8-2-182 0 0,-4 2-12 0 0,-1-1 0 0 0,0 0 0 0 0,1 1-1 0 0,-1 0 1 0 0,1-1 0 0 0,-1 1 0 0 0,0 0 0 0 0,3 1-1 0 0,6 0-51 0 0,-1-1 0 0 0,1 0 42 0 0,-1-2 11 0 0,1 0 0 0 0,-1 0 0 0 0,-1 0 0 0 0,1 0 0 0 0,1 0 0 0 0,24-9 0 0 0,-33 11-267 0 0,2-1 641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14.955"/>
    </inkml:context>
    <inkml:brush xml:id="br0">
      <inkml:brushProperty name="width" value="0.05" units="cm"/>
      <inkml:brushProperty name="height" value="0.05" units="cm"/>
      <inkml:brushProperty name="color" value="#E71224"/>
    </inkml:brush>
  </inkml:definitions>
  <inkml:trace contextRef="#ctx0" brushRef="#br0">0 1 3679 0 0,'0'0'18224'0'0,"1"2"-18004"0"0,0 1-185 0 0,0-1-41 0 0,0 0-1 0 0,0-1 1 0 0,-1 1-1 0 0,1 0 1 0 0,1-1 0 0 0,-1 1-1 0 0,0-1 1 0 0,0 1-1 0 0,0-1 1 0 0,3 3-1 0 0,0 1 23 0 0,1 0-1 0 0,0-1 1 0 0,0 1-1 0 0,0-1 1 0 0,0 0-1 0 0,1 0 1 0 0,8 5-1 0 0,44 24-3 0 0,-50-28-12 0 0,-7-5 4 0 0,0 1-1 0 0,1 0 1 0 0,-1-1-1 0 0,0 1 1 0 0,0 0 0 0 0,0 0-1 0 0,0 0 1 0 0,0 0-1 0 0,0 0 1 0 0,-1 0-1 0 0,1 0 1 0 0,0 0-1 0 0,0 0 1 0 0,-1 0 0 0 0,1 0-1 0 0,0 2 1 0 0,0 0 15 0 0,0-2 56 0 0,8 14 1459 0 0,-10-11-1427 0 0,1-1-1 0 0,-1 1 0 0 0,1-1 0 0 0,-1 0 0 0 0,0 1 0 0 0,0-1 0 0 0,0 0 0 0 0,-1 0 0 0 0,1 0 1 0 0,-1 1-1 0 0,0-2 0 0 0,0 1 0 0 0,-2 3 0 0 0,-6 5 205 0 0,-19 19 0 0 0,4-6 44 0 0,1 0-184 0 0,12-12-881 0 0,-14 17 1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16.354"/>
    </inkml:context>
    <inkml:brush xml:id="br0">
      <inkml:brushProperty name="width" value="0.05" units="cm"/>
      <inkml:brushProperty name="height" value="0.05" units="cm"/>
      <inkml:brushProperty name="color" value="#E71224"/>
    </inkml:brush>
  </inkml:definitions>
  <inkml:trace contextRef="#ctx0" brushRef="#br0">0 54 20039 0 0,'0'0'2240'0'0,"6"0"-1692"0"0,16 4 116 0 0,-17-3 667 0 0,-3-1-934 0 0,124-23 591 0 0,-119 21-1231 0 0,0 0 0 0 0,0 0-1 0 0,0-1 1 0 0,0 0 0 0 0,0 0 0 0 0,-1-1-1 0 0,0 0 1 0 0,12-9 0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16.761"/>
    </inkml:context>
    <inkml:brush xml:id="br0">
      <inkml:brushProperty name="width" value="0.05" units="cm"/>
      <inkml:brushProperty name="height" value="0.05" units="cm"/>
      <inkml:brushProperty name="color" value="#E71224"/>
    </inkml:brush>
  </inkml:definitions>
  <inkml:trace contextRef="#ctx0" brushRef="#br0">45 0 19519 0 0,'0'0'447'0'0,"-3"9"2554"0"0,0-3-2915 0 0,1 0 0 0 0,0 0-1 0 0,0 0 1 0 0,1 1 0 0 0,0-1-1 0 0,0 0 1 0 0,0 1 0 0 0,1 6 0 0 0,-4 22-738 0 0,0-16 257 0 0,-1 0 1 0 0,-10 22-1 0 0,15-40 563 0 0,1-1-1286 0 0,110-3 383 0 0,-107 3 860 0 0,0 0 0 0 0,0 1 1 0 0,0-1-1 0 0,0 1 0 0 0,0-1 0 0 0,0 1 0 0 0,0 1 1 0 0,0-1-1 0 0,0 0 0 0 0,-1 1 0 0 0,1 0 1 0 0,0 0-1 0 0,-1 0 0 0 0,1 0 0 0 0,-1 0 0 0 0,0 1 1 0 0,0 0-1 0 0,0-1 0 0 0,0 1 0 0 0,0 0 1 0 0,-1 1-1 0 0,1-1 0 0 0,-1 0 0 0 0,3 7 0 0 0,-4-9-18 0 0,-1 1 0 0 0,0 0-1 0 0,0 0 1 0 0,1 0-1 0 0,-1 0 1 0 0,-1 0-1 0 0,1-1 1 0 0,0 1 0 0 0,0 0-1 0 0,-1 0 1 0 0,1 0-1 0 0,-1-1 1 0 0,1 1-1 0 0,-1 0 1 0 0,0 0-1 0 0,-1 2 1 0 0,-17 23 513 0 0,13-20-534 0 0,0 0 0 0 0,-1-1 0 0 0,1 0 0 0 0,-2 0 0 0 0,1 0 0 0 0,-14 7 0 0 0,18-11-328 0 0,-1 0 0 0 0,1-1 1 0 0,-1 1-1 0 0,0-1 0 0 0,1 0 0 0 0,-1 0 0 0 0,0 0 1 0 0,0 0-1 0 0,0-1 0 0 0,0 1 0 0 0,0-1 1 0 0,0 0-1 0 0,0 0 0 0 0,0-1 0 0 0,0 1 0 0 0,0-1 1 0 0,-5-1-1 0 0,3-2-949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17.129"/>
    </inkml:context>
    <inkml:brush xml:id="br0">
      <inkml:brushProperty name="width" value="0.05" units="cm"/>
      <inkml:brushProperty name="height" value="0.05" units="cm"/>
      <inkml:brushProperty name="color" value="#E71224"/>
    </inkml:brush>
  </inkml:definitions>
  <inkml:trace contextRef="#ctx0" brushRef="#br0">46 8 20447 0 0,'0'0'1560'0'0,"4"8"-899"0"0,-3 12-641 0 0,-2-17-19 0 0,1 0 0 0 0,0-1 0 0 0,0 1 0 0 0,0-1 0 0 0,0 1 0 0 0,1 0 0 0 0,-1-1 0 0 0,1 1 0 0 0,0-1 0 0 0,1 5 0 0 0,3 2-9 0 0,1-1 0 0 0,-1 0-1 0 0,1-1 1 0 0,1 1 0 0 0,-1-1-1 0 0,1-1 1 0 0,0 1 0 0 0,10 6-1 0 0,-15-12-7 0 0,-1 0 0 0 0,0 0 0 0 0,1-1 0 0 0,-1 1 0 0 0,1 0 0 0 0,-1-1-1 0 0,1 1 1 0 0,-1-1 0 0 0,1 1 0 0 0,-1-1 0 0 0,1 0 0 0 0,-1 0 0 0 0,1 0-1 0 0,0 1 1 0 0,-1-1 0 0 0,1-1 0 0 0,-1 1 0 0 0,4-1 0 0 0,-3 1-26 0 0,1-1 1 0 0,0 0 0 0 0,-1-1 0 0 0,1 1-1 0 0,-1 0 1 0 0,1-1 0 0 0,-1 1 0 0 0,0-1-1 0 0,0 0 1 0 0,3-2 0 0 0,-2 1-53 0 0,0 0 0 0 0,0-1 0 0 0,0 1-1 0 0,0-1 1 0 0,-1 0 0 0 0,0 0 0 0 0,1 0 0 0 0,-1 0 0 0 0,-1-1 0 0 0,1 1 0 0 0,-1 0 0 0 0,3-10 0 0 0,-4 12 52 0 0,0 0 1 0 0,0-1-1 0 0,0 1 1 0 0,0 0 0 0 0,-1 0-1 0 0,1-1 1 0 0,-1 1 0 0 0,1 0-1 0 0,-1 0 1 0 0,0-1-1 0 0,0 1 1 0 0,0 0 0 0 0,0 0-1 0 0,0 0 1 0 0,0 0 0 0 0,0 0-1 0 0,-3-2 1 0 0,2 2 44 0 0,-1-1 0 0 0,0 1-1 0 0,0 0 1 0 0,0 0 0 0 0,0 0 0 0 0,0 0 0 0 0,-1 0 0 0 0,1 1-1 0 0,0-1 1 0 0,-5 0 0 0 0,1 0 81 0 0,-1 0 0 0 0,0 1 0 0 0,0 0 0 0 0,0 0 0 0 0,0 1 0 0 0,1-1 0 0 0,-1 2 0 0 0,0 0 0 0 0,-12 2 0 0 0,-48 16-3028 0 0,65-17 1792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17.517"/>
    </inkml:context>
    <inkml:brush xml:id="br0">
      <inkml:brushProperty name="width" value="0.05" units="cm"/>
      <inkml:brushProperty name="height" value="0.05" units="cm"/>
      <inkml:brushProperty name="color" value="#E71224"/>
    </inkml:brush>
  </inkml:definitions>
  <inkml:trace contextRef="#ctx0" brushRef="#br0">88 0 20039 0 0,'-26'18'1415'0'0,"19"-14"-1265"0"0,0 0 0 0 0,1 1-1 0 0,0 0 1 0 0,-6 6 0 0 0,10-9-68 0 0,0 0-1 0 0,0 0 0 0 0,1 0 0 0 0,-1 1 0 0 0,1-1 1 0 0,0 1-1 0 0,0-1 0 0 0,0 1 0 0 0,0-1 1 0 0,0 1-1 0 0,0 0 0 0 0,1-1 0 0 0,-1 1 1 0 0,1 0-1 0 0,0 5 0 0 0,0-2-71 0 0,1 1-1 0 0,0 0 1 0 0,0 0-1 0 0,1-1 1 0 0,0 1-1 0 0,0 0 1 0 0,1-1-1 0 0,0 0 0 0 0,0 0 1 0 0,7 11-1 0 0,-7-12-34 0 0,1 0 0 0 0,-1 0 0 0 0,1 0-1 0 0,1-1 1 0 0,-1 1 0 0 0,1-1 0 0 0,-1 0-1 0 0,1-1 1 0 0,0 1 0 0 0,1-1 0 0 0,-1 0-1 0 0,7 4 1 0 0,11-4-84 0 0,-21-3-35 0 0,0-1-18 0 0,2-3 136 0 0,-1 0 0 0 0,1-1 0 0 0,-1 1 0 0 0,0-1 0 0 0,0 1 0 0 0,0-1 0 0 0,-1 0 0 0 0,1 0 0 0 0,-1 0 0 0 0,0 0 0 0 0,-1-1 0 0 0,1 1 0 0 0,-1 0-1 0 0,0-1 1 0 0,-1 1 0 0 0,1-1 0 0 0,-1-6 0 0 0,-1 10 44 0 0,1 0 0 0 0,-1 0 0 0 0,1 0 0 0 0,-1 0 0 0 0,0 1 0 0 0,0-1 1 0 0,0 0-1 0 0,0 0 0 0 0,0 1 0 0 0,0-1 0 0 0,0 1 0 0 0,0-1 0 0 0,-1 1 0 0 0,1-1 0 0 0,-1 1 0 0 0,1 0 0 0 0,-1-1 0 0 0,1 1 0 0 0,-1 0 0 0 0,0 0 0 0 0,0 0 0 0 0,1 1 0 0 0,-1-1 1 0 0,0 0-1 0 0,0 1 0 0 0,0-1 0 0 0,-3 0 0 0 0,-4 0 144 0 0,0-1 0 0 0,1 1 0 0 0,-1 1 0 0 0,-15 0 0 0 0,14 1-12 0 0,0 0 0 0 0,-15 5-1 0 0,4-1-7148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36.844"/>
    </inkml:context>
    <inkml:brush xml:id="br0">
      <inkml:brushProperty name="width" value="0.05" units="cm"/>
      <inkml:brushProperty name="height" value="0.05" units="cm"/>
    </inkml:brush>
  </inkml:definitions>
  <inkml:trace contextRef="#ctx0" brushRef="#br0">183 1 6911 0 0,'-2'0'528'0'0,"-56"23"3267"0"0,41-16 369 0 0,11-5-3261 0 0,0 1-1 0 0,0 0 1 0 0,0 1-1 0 0,1-1 1 0 0,-1 1 0 0 0,1 0-1 0 0,0 1 1 0 0,0-1 0 0 0,0 1-1 0 0,-6 8 1 0 0,6-6-644 0 0,1 0 1 0 0,-1 0 0 0 0,1 1 0 0 0,1-1-1 0 0,0 1 1 0 0,0 0 0 0 0,-4 16-1 0 0,5-14-319 0 0,1 0-1 0 0,0 1 0 0 0,0-1 0 0 0,1 1 0 0 0,0-1 0 0 0,1 1 0 0 0,0-1 0 0 0,1 0 0 0 0,0 1 1 0 0,1-1-1 0 0,0 0 0 0 0,0 0 0 0 0,1-1 0 0 0,6 12 0 0 0,-8-18 57 0 0,0 0-1 0 0,0 0 1 0 0,1 0-1 0 0,-1-1 1 0 0,1 1 0 0 0,0 0-1 0 0,0-1 1 0 0,0 0-1 0 0,0 0 1 0 0,0 0-1 0 0,0 0 1 0 0,1 0 0 0 0,5 1-1 0 0,-3-1-213 0 0,0 0 0 0 0,0 0-1 0 0,0-1 1 0 0,1 0 0 0 0,-1 0 0 0 0,1 0-1 0 0,7-1 1 0 0,7-1-1434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17.859"/>
    </inkml:context>
    <inkml:brush xml:id="br0">
      <inkml:brushProperty name="width" value="0.05" units="cm"/>
      <inkml:brushProperty name="height" value="0.05" units="cm"/>
      <inkml:brushProperty name="color" value="#E71224"/>
    </inkml:brush>
  </inkml:definitions>
  <inkml:trace contextRef="#ctx0" brushRef="#br0">54 1 19807 0 0,'-20'11'2204'0'0,"18"-11"-2126"0"0,0 1-1 0 0,1-1 1 0 0,-1 1 0 0 0,0 0-1 0 0,1 0 1 0 0,-1 0 0 0 0,0 0-1 0 0,1 0 1 0 0,-1 0 0 0 0,1 0-1 0 0,0 0 1 0 0,-1 1 0 0 0,1-1-1 0 0,0 0 1 0 0,0 1 0 0 0,0-1-1 0 0,0 1 1 0 0,0-1 0 0 0,0 1-1 0 0,0 0 1 0 0,0-1 0 0 0,1 1-1 0 0,-2 3 1 0 0,1 3-71 0 0,1 1 0 0 0,-1-1 0 0 0,1 0 0 0 0,1 1 0 0 0,0-1 0 0 0,0 0 0 0 0,1 1 1 0 0,4 13-1 0 0,-1-5-94 0 0,1-1 0 0 0,1 0 0 0 0,11 19 0 0 0,-16-32 88 0 0,0 0 0 0 0,0-1 0 0 0,0 1-1 0 0,0-1 1 0 0,0 1 0 0 0,0-1 0 0 0,1 0 0 0 0,-1 1 0 0 0,1-1-1 0 0,0-1 1 0 0,0 1 0 0 0,3 2 0 0 0,-5-4 14 0 0,0 0 0 0 0,0 0 0 0 0,0 1 0 0 0,0-1 0 0 0,1 0 0 0 0,-1 0 0 0 0,0 0 0 0 0,0 0 0 0 0,0-1 0 0 0,0 1 0 0 0,0 0 0 0 0,0 0 0 0 0,1-1 0 0 0,-1 1 0 0 0,0 0 0 0 0,0-1 0 0 0,0 1 0 0 0,0-1 0 0 0,0 0 1 0 0,1-1-1 0 0,16-15 85 0 0,-14 11-90 0 0,-1 0 0 0 0,1 0 0 0 0,-1 0-1 0 0,0 0 1 0 0,-1-1 0 0 0,1 0 0 0 0,-1 1 0 0 0,-1-1 0 0 0,1 0 0 0 0,-1 0 0 0 0,0 0 0 0 0,-1 0 0 0 0,0 0-1 0 0,0 0 1 0 0,0 0 0 0 0,-1 0 0 0 0,0 0 0 0 0,-2-7 0 0 0,2 9-14 0 0,-1 0 0 0 0,1 0 0 0 0,-1 1 1 0 0,0-1-1 0 0,0 1 0 0 0,0-1 0 0 0,0 1 0 0 0,-1 0 0 0 0,0 0 0 0 0,0 0 1 0 0,0 0-1 0 0,0 0 0 0 0,-1 1 0 0 0,0 0 0 0 0,1-1 0 0 0,-1 1 0 0 0,0 0 1 0 0,0 1-1 0 0,-1-1 0 0 0,1 1 0 0 0,-1 0 0 0 0,1 0 0 0 0,-1 0 0 0 0,1 1 1 0 0,-1 0-1 0 0,-7-2 0 0 0,10 3-303 0 0,1 0-1 0 0,-1 0 1 0 0,0 0 0 0 0,1 0 0 0 0,-1 0-1 0 0,0 0 1 0 0,1 1 0 0 0,-1-1 0 0 0,0 0 0 0 0,1 1-1 0 0,-4 1 1 0 0,-4 3-1101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18.271"/>
    </inkml:context>
    <inkml:brush xml:id="br0">
      <inkml:brushProperty name="width" value="0.05" units="cm"/>
      <inkml:brushProperty name="height" value="0.05" units="cm"/>
      <inkml:brushProperty name="color" value="#E71224"/>
    </inkml:brush>
  </inkml:definitions>
  <inkml:trace contextRef="#ctx0" brushRef="#br0">0 1 6447 0 0,'1'2'10934'0'0,"28"89"-3698"0"0,-1 53-7143 0 0,-28-142-872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18.682"/>
    </inkml:context>
    <inkml:brush xml:id="br0">
      <inkml:brushProperty name="width" value="0.05" units="cm"/>
      <inkml:brushProperty name="height" value="0.05" units="cm"/>
      <inkml:brushProperty name="color" value="#E71224"/>
    </inkml:brush>
  </inkml:definitions>
  <inkml:trace contextRef="#ctx0" brushRef="#br0">27 24 19151 0 0,'-1'0'50'0'0,"1"-1"-1"0"0,0 1 1 0 0,0-1-1 0 0,0 1 1 0 0,-1-1-1 0 0,1 1 1 0 0,0-1-1 0 0,0 1 1 0 0,0-1-1 0 0,0 1 0 0 0,0-1 1 0 0,0 1-1 0 0,0-1 1 0 0,0 1-1 0 0,0-1 1 0 0,0 1-1 0 0,0-1 1 0 0,0 1-1 0 0,0-1 1 0 0,0 1-1 0 0,1-1 1 0 0,-1 0-1 0 0,11-3 1284 0 0,0 1-1537 0 0,-6 2 302 0 0,0 0-1 0 0,0 0 1 0 0,0 0 0 0 0,0 1-1 0 0,1-1 1 0 0,-1 1 0 0 0,0 0 0 0 0,0 1-1 0 0,1-1 1 0 0,-1 1 0 0 0,0 0 0 0 0,0 1-1 0 0,0-1 1 0 0,0 1 0 0 0,0 0-1 0 0,7 4 1 0 0,-10-5-58 0 0,-1 0 0 0 0,0 0 0 0 0,0 0 0 0 0,0 0 0 0 0,0 1 0 0 0,0-1 0 0 0,0 0 0 0 0,-1 0 0 0 0,1 1 0 0 0,0-1 0 0 0,-1 0 0 0 0,1 1 0 0 0,-1-1 0 0 0,1 1 0 0 0,-1-1 0 0 0,1 0 0 0 0,-1 1 0 0 0,0-1 0 0 0,0 1 0 0 0,0-1 0 0 0,0 3 0 0 0,0 1 43 0 0,-1-1 0 0 0,1 1 0 0 0,-1-1 0 0 0,0 1 0 0 0,-2 5-1 0 0,1-4-33 0 0,-1 0 0 0 0,1-1-1 0 0,-1 1 1 0 0,-1-1 0 0 0,1 0-1 0 0,-1 0 1 0 0,0 0 0 0 0,-5 5-1 0 0,7-8-139 0 0,-1 1-1 0 0,0-1 1 0 0,0 0-1 0 0,1 0 1 0 0,-1 0-1 0 0,0 0 1 0 0,-1 0-1 0 0,1 0 0 0 0,0-1 1 0 0,0 0-1 0 0,-1 0 1 0 0,1 0-1 0 0,-1 0 1 0 0,1 0-1 0 0,-6 0 1 0 0,8-1-188 0 0,1-2-1040 0 0,0 1 1303 0 0,0 1 0 0 0,0-1 1 0 0,0 0-1 0 0,0 0 0 0 0,1 0 0 0 0,-1 0 1 0 0,0 1-1 0 0,1-1 0 0 0,-1 0 1 0 0,0 0-1 0 0,1 1 0 0 0,-1-1 0 0 0,1 0 1 0 0,-1 0-1 0 0,1 1 0 0 0,-1-1 0 0 0,1 1 1 0 0,-1-1-1 0 0,1 0 0 0 0,0 1 1 0 0,-1-1-1 0 0,3 0 0 0 0,-1 0 22 0 0,0 1 0 0 0,0-1 0 0 0,0 0 0 0 0,0 1 0 0 0,0 0 0 0 0,0-1 0 0 0,0 1 0 0 0,0 0 0 0 0,4 0 0 0 0,4 1 156 0 0,-1 1 0 0 0,1 0 1 0 0,12 4-1 0 0,-17-5-15 0 0,0 1 1 0 0,0 0-1 0 0,-1 0 0 0 0,1 1 0 0 0,0-1 1 0 0,-1 1-1 0 0,1 0 0 0 0,4 4 0 0 0,-7-5-98 0 0,-1 0 0 0 0,1-1-1 0 0,-1 1 1 0 0,1 0 0 0 0,-1 0-1 0 0,0 0 1 0 0,0 0 0 0 0,0 0-1 0 0,0 0 1 0 0,0 0-1 0 0,-1 0 1 0 0,1 0 0 0 0,0 0-1 0 0,-1 0 1 0 0,0 1 0 0 0,1-1-1 0 0,-1 0 1 0 0,0 0 0 0 0,0 1-1 0 0,0-1 1 0 0,-1 0-1 0 0,0 3 1 0 0,0 1 4 0 0,-1 0-1 0 0,0 0 1 0 0,0-1-1 0 0,0 1 1 0 0,-1-1-1 0 0,0 0 1 0 0,0 1-1 0 0,0-1 1 0 0,-1-1 0 0 0,-7 10-1 0 0,4-8-35 0 0,0 0 1 0 0,0 0-1 0 0,0 0 1 0 0,-1-1-1 0 0,0 0 1 0 0,-11 6-1 0 0,14-9-77 0 0,0-1 0 0 0,0 1 0 0 0,-1-1-1 0 0,1 1 1 0 0,0-2 0 0 0,0 1 0 0 0,-1 0 0 0 0,1-1-1 0 0,-7-1 1 0 0,6 1-715 0 0,1-1 0 0 0,0 0 0 0 0,-1 0-1 0 0,1 0 1 0 0,-7-3 0 0 0,2 0-6640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19.117"/>
    </inkml:context>
    <inkml:brush xml:id="br0">
      <inkml:brushProperty name="width" value="0.05" units="cm"/>
      <inkml:brushProperty name="height" value="0.05" units="cm"/>
      <inkml:brushProperty name="color" value="#E71224"/>
    </inkml:brush>
  </inkml:definitions>
  <inkml:trace contextRef="#ctx0" brushRef="#br0">60 9 4143 0 0,'-2'0'49'0'0,"-1"1"0"0"0,0-1 0 0 0,1 0 0 0 0,-1 1 0 0 0,0 0 0 0 0,1 0 0 0 0,-1 0 0 0 0,-4 2-1 0 0,-16 9 13719 0 0,21-10-12515 0 0,-3 11 99 0 0,4-7-1330 0 0,1 0 0 0 0,-1 1 0 0 0,2-1 1 0 0,-1 0-1 0 0,1 0 0 0 0,0 1 1 0 0,0-1-1 0 0,4 9 0 0 0,20 48-353 0 0,-18-48 327 0 0,-4-8-35 0 0,1 0 0 0 0,-1 0-1 0 0,6 6 1 0 0,-9-12-40 0 0,2-1-129 0 0,1-1 192 0 0,0-1 0 0 0,-1 1 0 0 0,1 0 0 0 0,0-1 0 0 0,-1 0 0 0 0,1 0 0 0 0,-1 1 0 0 0,0-1 0 0 0,0-1 0 0 0,1 1 0 0 0,-1 0 0 0 0,-1 0 0 0 0,1-1 0 0 0,0 1 0 0 0,0-1 0 0 0,-1 0 0 0 0,0 1 0 0 0,2-6 0 0 0,1-5 164 0 0,0 0-1 0 0,-1 0 1 0 0,1-15 0 0 0,2-6 71 0 0,-2 11-61 0 0,-3 17-124 0 0,0 0 1 0 0,0 0 0 0 0,0 0 0 0 0,0 1 0 0 0,1-1-1 0 0,0 0 1 0 0,4-6 0 0 0,-6 11 109 0 0,3 2-71 0 0,-1 1 0 0 0,0-1 0 0 0,0 1 0 0 0,0-1 1 0 0,0 1-1 0 0,-1 0 0 0 0,1 0 0 0 0,0 0 0 0 0,-1 0 1 0 0,1 0-1 0 0,-1 0 0 0 0,2 2 0 0 0,6 13 217 0 0,-2 0-1 0 0,1 1 0 0 0,-2 0 1 0 0,0 0-1 0 0,-1 0 1 0 0,-1 1-1 0 0,-1-1 1 0 0,1 21-1 0 0,-4-30-239 0 0,0 0 0 0 0,0 0-1 0 0,-1-1 1 0 0,0 1 0 0 0,-1-1-1 0 0,0 1 1 0 0,0-1 0 0 0,-1 0 0 0 0,0 1-1 0 0,-6 10 1 0 0,0-4 41 0 0,0 0-1 0 0,-1-1 1 0 0,-1 0 0 0 0,-14 14-1 0 0,22-26-154 0 0,1 0 1 0 0,-1 0-1 0 0,0 0 0 0 0,0 0 0 0 0,0-1 1 0 0,0 1-1 0 0,0-1 0 0 0,-1 0 1 0 0,1 0-1 0 0,0 0 0 0 0,-1 0 0 0 0,1-1 1 0 0,0 1-1 0 0,-1-1 0 0 0,-6 0 0 0 0,6 0-69 0 0,0 0 0 0 0,0-1 0 0 0,0 1 0 0 0,0-1 0 0 0,0 0 0 0 0,0 0 0 0 0,0 0 0 0 0,1 0-1 0 0,-1-1 1 0 0,0 1 0 0 0,1-1 0 0 0,-1 0 0 0 0,-4-4 0 0 0,-3-5-1633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19.506"/>
    </inkml:context>
    <inkml:brush xml:id="br0">
      <inkml:brushProperty name="width" value="0.05" units="cm"/>
      <inkml:brushProperty name="height" value="0.05" units="cm"/>
      <inkml:brushProperty name="color" value="#E71224"/>
    </inkml:brush>
  </inkml:definitions>
  <inkml:trace contextRef="#ctx0" brushRef="#br0">0 30 4143 0 0,'0'0'191'0'0,"11"-2"3970"0"0,11 2 5200 0 0,1-1-4503 0 0,-9 0-4000 0 0,1-1 1 0 0,25-6 0 0 0,-20 3-833 0 0,-8 3-1595 0 0,1-2-3851 0 0,1-1-2452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19.923"/>
    </inkml:context>
    <inkml:brush xml:id="br0">
      <inkml:brushProperty name="width" value="0.05" units="cm"/>
      <inkml:brushProperty name="height" value="0.05" units="cm"/>
      <inkml:brushProperty name="color" value="#E71224"/>
    </inkml:brush>
  </inkml:definitions>
  <inkml:trace contextRef="#ctx0" brushRef="#br0">3 8 7367 0 0,'0'0'334'0'0,"-1"-2"-1"0"0,-1-3 348 0 0,7 28 9510 0 0,-4 5-5456 0 0,0-7-3257 0 0,10 180 399 0 0,-5-165-4750 0 0,-1-22-5875 0 0</inkml:trace>
  <inkml:trace contextRef="#ctx0" brushRef="#br0" timeOffset="1">220 167 5063 0 0,'2'0'3604'0'0,"2"-1"-3130"0"0,-1 1-1 0 0,1-1 1 0 0,0 0-1 0 0,0 0 0 0 0,0-1 1 0 0,-1 1-1 0 0,1-1 1 0 0,-1 0-1 0 0,1 0 0 0 0,-1 0 1 0 0,1 0-1 0 0,-1 0 0 0 0,0-1 1 0 0,5-5-1 0 0,4-5 2255 0 0,20-26-1 0 0,-28 35-2892 0 0,-2-1 1 0 0,1 1-1 0 0,0 0 0 0 0,-1-1 0 0 0,0 0 0 0 0,0 0 0 0 0,1-6 1 0 0,-3 11 154 0 0,0-1 1 0 0,0 1 0 0 0,0-1-1 0 0,0 1 1 0 0,0-1 0 0 0,0 1-1 0 0,-1-1 1 0 0,1 1 0 0 0,0-1-1 0 0,0 1 1 0 0,-1-1 0 0 0,1 1-1 0 0,0-1 1 0 0,-1 1 0 0 0,1-1 0 0 0,0 1-1 0 0,-1 0 1 0 0,1-1 0 0 0,-1 1-1 0 0,1 0 1 0 0,-1-1 0 0 0,1 1-1 0 0,-1 0 1 0 0,1 0 0 0 0,-2-1-1 0 0,-11-4 593 0 0,7 5-292 0 0,-1 0 0 0 0,1 0 0 0 0,0 1 0 0 0,0 0 0 0 0,0 0 0 0 0,0 0 0 0 0,0 1 0 0 0,0 0 0 0 0,1 0 0 0 0,-1 1 0 0 0,1-1 0 0 0,-1 1 0 0 0,1 0 0 0 0,0 1 0 0 0,-6 3 1 0 0,2 1 4 0 0,0 0 0 0 0,1 0 1 0 0,0 1-1 0 0,0 0 1 0 0,1 1-1 0 0,-12 17 0 0 0,15-19-255 0 0,1-1 0 0 0,-1 1-1 0 0,2-1 1 0 0,-1 1 0 0 0,1 0-1 0 0,0 0 1 0 0,0 0-1 0 0,0 16 1 0 0,1-20-50 0 0,1 1-1 0 0,0 0 1 0 0,1-1 0 0 0,-1 1-1 0 0,1 0 1 0 0,0-1 0 0 0,0 1-1 0 0,1-1 1 0 0,-1 1 0 0 0,1-1-1 0 0,0 0 1 0 0,0 1 0 0 0,0-1-1 0 0,1 0 1 0 0,-1 0-1 0 0,7 6 1 0 0,-5-7-164 0 0,-1 0 0 0 0,1-1 0 0 0,0 0 0 0 0,0 0 0 0 0,0 0 0 0 0,0-1 0 0 0,1 1 0 0 0,-1-1 1 0 0,0 0-1 0 0,1 0 0 0 0,-1 0 0 0 0,1-1 0 0 0,-1 0 0 0 0,1 1 0 0 0,-1-2 0 0 0,1 1 0 0 0,-1 0 0 0 0,1-1 0 0 0,-1 0 0 0 0,6-2 0 0 0,5-3-1387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20.327"/>
    </inkml:context>
    <inkml:brush xml:id="br0">
      <inkml:brushProperty name="width" value="0.05" units="cm"/>
      <inkml:brushProperty name="height" value="0.05" units="cm"/>
      <inkml:brushProperty name="color" value="#E71224"/>
    </inkml:brush>
  </inkml:definitions>
  <inkml:trace contextRef="#ctx0" brushRef="#br0">129 0 9671 0 0,'-7'9'13600'0'0,"8"1"-13385"0"0,1 0 0 0 0,-1 0-1 0 0,2 0 1 0 0,0 0 0 0 0,0 0 0 0 0,7 14 0 0 0,-5-10-231 0 0,1 0 0 0 0,4 22 0 0 0,-9-27 61 0 0,0-1 0 0 0,0 1 0 0 0,-1-1 1 0 0,0 1-1 0 0,0-1 0 0 0,-1 1 0 0 0,0-1 0 0 0,-1 1 0 0 0,0-1 0 0 0,0 0 0 0 0,-1 0 0 0 0,0 0 0 0 0,0 0 1 0 0,-1 0-1 0 0,0-1 0 0 0,0 1 0 0 0,-1-1 0 0 0,1 0 0 0 0,-2-1 0 0 0,1 1 0 0 0,-1-1 0 0 0,-7 6 0 0 0,11-10 8 0 0,0-1 0 0 0,0 0 0 0 0,-1 1 0 0 0,1-1 0 0 0,0 0 0 0 0,-1 0 0 0 0,1 0-1 0 0,0-1 1 0 0,-1 1 0 0 0,0 0 0 0 0,1-1 0 0 0,-1 0 0 0 0,1 0 0 0 0,-1 0 0 0 0,1 0-1 0 0,-1 0 1 0 0,1 0 0 0 0,-1 0 0 0 0,0-1 0 0 0,1 0 0 0 0,-3 0 0 0 0,2 0-343 0 0,0 0 1 0 0,0-1 0 0 0,0 1 0 0 0,0 0-1 0 0,0-1 1 0 0,0 0 0 0 0,0 0-1 0 0,1 0 1 0 0,-1 0 0 0 0,1 0 0 0 0,0-1-1 0 0,-1 1 1 0 0,1 0 0 0 0,0-1-1 0 0,-3-5 1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36.459"/>
    </inkml:context>
    <inkml:brush xml:id="br0">
      <inkml:brushProperty name="width" value="0.05" units="cm"/>
      <inkml:brushProperty name="height" value="0.05" units="cm"/>
      <inkml:brushProperty name="color" value="#F6630D"/>
    </inkml:brush>
  </inkml:definitions>
  <inkml:trace contextRef="#ctx0" brushRef="#br0">0 0 6447 0 0,'0'0'14402'0'0,"5"1"-13345"0"0,-4-1-977 0 0,0 0 1 0 0,1 0 0 0 0,-1 0-1 0 0,0 1 1 0 0,0-1-1 0 0,1 1 1 0 0,-1-1-1 0 0,0 1 1 0 0,0-1 0 0 0,0 1-1 0 0,0 0 1 0 0,1 0-1 0 0,-1-1 1 0 0,0 1-1 0 0,0 0 1 0 0,-1 0 0 0 0,1 0-1 0 0,1 1 1 0 0,1 3 239 0 0,-1 0 1 0 0,1 0-1 0 0,-1 0 1 0 0,2 6-1 0 0,7 26 28 0 0,-1-1 0 0 0,6 49 0 0 0,2 77 761 0 0,-12-102-982 0 0,2-22-4586 0 0,-4-23 544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36.849"/>
    </inkml:context>
    <inkml:brush xml:id="br0">
      <inkml:brushProperty name="width" value="0.05" units="cm"/>
      <inkml:brushProperty name="height" value="0.05" units="cm"/>
      <inkml:brushProperty name="color" value="#F6630D"/>
    </inkml:brush>
  </inkml:definitions>
  <inkml:trace contextRef="#ctx0" brushRef="#br0">0 9 16327 0 0,'0'0'1235'0'0,"1"-2"-835"0"0,2-3-101 0 0,-2 3 533 0 0,1 3-543 0 0,0 1 0 0 0,-1-1 0 0 0,1 1 0 0 0,-1-1 0 0 0,0 1 0 0 0,0-1 1 0 0,1 1-1 0 0,-1 0 0 0 0,0 0 0 0 0,1 2 0 0 0,-2-3-151 0 0,6 11 280 0 0,0 0-1 0 0,-1 1 1 0 0,-1-1 0 0 0,3 15-1 0 0,9 55 500 0 0,-15-73-865 0 0,18 149 758 0 0,-12-85-821 0 0,17 73-1 0 0,-21-134-1835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37.224"/>
    </inkml:context>
    <inkml:brush xml:id="br0">
      <inkml:brushProperty name="width" value="0.05" units="cm"/>
      <inkml:brushProperty name="height" value="0.05" units="cm"/>
      <inkml:brushProperty name="color" value="#F6630D"/>
    </inkml:brush>
  </inkml:definitions>
  <inkml:trace contextRef="#ctx0" brushRef="#br0">81 0 16471 0 0,'0'0'2474'0'0,"0"2"-1712"0"0,-22 80 2552 0 0,1-1-3272 0 0,10-49-179 0 0,3 0-1 0 0,-10 66 1 0 0,18-97 158 0 0,0 0 0 0 0,0 0-1 0 0,0 0 1 0 0,0 0 0 0 0,0 0-1 0 0,0 0 1 0 0,1 0 0 0 0,-1 0 0 0 0,0-1-1 0 0,1 1 1 0 0,-1 0 0 0 0,0 0-1 0 0,1 0 1 0 0,-1 0 0 0 0,1 0-1 0 0,0-1 1 0 0,-1 1 0 0 0,1 0 0 0 0,1 1-1 0 0,0-1 24 0 0,0 1 0 0 0,1 0 0 0 0,-1-1 0 0 0,1 1 0 0 0,-1-1 0 0 0,6 2 0 0 0,-1 0-4 0 0,1-1 1 0 0,-1 0-1 0 0,1-1 1 0 0,11 2-1 0 0,9-4 209 0 0,0 0-1 0 0,-1-2 1 0 0,1-1-1 0 0,37-11 1 0 0,-62 14-284 0 0,12-4 103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06T11:40:47.177"/>
    </inkml:context>
    <inkml:brush xml:id="br0">
      <inkml:brushProperty name="width" value="0.05" units="cm"/>
      <inkml:brushProperty name="height" value="0.05" units="cm"/>
    </inkml:brush>
  </inkml:definitions>
  <inkml:trace contextRef="#ctx0" brushRef="#br0">76 9 1839 0 0,'1'-2'134'0'0,"5"-5"2404"0"0,-4 11-2398 0 0,-1 1-1 0 0,1-1 0 0 0,-1 1 1 0 0,0-1-1 0 0,0 1 0 0 0,-1-1 0 0 0,1 1 1 0 0,-1-1-1 0 0,-1 9 0 0 0,-7 41 1136 0 0,6-44-1057 0 0,-10 39 473 0 0,-1 0 0 0 0,-26 57 1 0 0,32-88-410 0 0,4-12-197 0 0,-3 19 282 0 0,5-24-370 0 0,1-1-1 0 0,0 0 1 0 0,0 1 0 0 0,0-1 0 0 0,0 0 0 0 0,0 0 0 0 0,0 1 0 0 0,0-1 0 0 0,0 0 0 0 0,0 1 0 0 0,0-1-1 0 0,0 0 1 0 0,1 0 0 0 0,-1 1 0 0 0,0-1 0 0 0,0 0 0 0 0,0 1 0 0 0,0-1 0 0 0,0 0 0 0 0,0 0 0 0 0,1 0-1 0 0,-1 1 1 0 0,0-1 0 0 0,0 0 0 0 0,0 0 0 0 0,1 0 0 0 0,-1 1 0 0 0,0-1 0 0 0,0 0 0 0 0,1 0 0 0 0,-1 0-1 0 0,0 0 1 0 0,0 1 0 0 0,1-1 0 0 0,-1 0 0 0 0,0 0 0 0 0,1 0 0 0 0,16 0-16 0 0,17-10 30 0 0,-16 3 31 0 0,0-2 0 0 0,18-10 0 0 0,-26 13-17 0 0,1 1 1 0 0,0 0-1 0 0,0 1 1 0 0,22-5 0 0 0,-22 7-16 0 0,0 0-10 0 0,0 2 0 0 0,-2-1-5 0 0,-4 0-47 0 0,25 3-107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37.219"/>
    </inkml:context>
    <inkml:brush xml:id="br0">
      <inkml:brushProperty name="width" value="0.05" units="cm"/>
      <inkml:brushProperty name="height" value="0.05" units="cm"/>
    </inkml:brush>
  </inkml:definitions>
  <inkml:trace contextRef="#ctx0" brushRef="#br0">1 289 14279 0 0,'0'0'1103'0'0,"2"-1"-446"0"0,5-3 798 0 0,0 0 0 0 0,0 0-1 0 0,14-4 1 0 0,52-11 1915 0 0,-26 8-2488 0 0,87-32-1236 0 0,-125 40-88 0 0,7-3-409 0 0</inkml:trace>
  <inkml:trace contextRef="#ctx0" brushRef="#br0" timeOffset="1">132 1 16127 0 0,'0'0'1979'0'0,"-1"2"-346"0"0,-1 10-38 0 0,0 0 0 0 0,1 1 0 0 0,0-1 0 0 0,1 20 1 0 0,9 54-777 0 0,-2-34-277 0 0,-3-5-397 0 0,-2-16-402 0 0,1 0 1 0 0,1 0 0 0 0,11 36-1 0 0,-14-63-490 0 0,1 1 1 0 0,0-1-1 0 0,0 0 0 0 0,5 9 1 0 0,1-2-8213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37.567"/>
    </inkml:context>
    <inkml:brush xml:id="br0">
      <inkml:brushProperty name="width" value="0.05" units="cm"/>
      <inkml:brushProperty name="height" value="0.05" units="cm"/>
      <inkml:brushProperty name="color" value="#F6630D"/>
    </inkml:brush>
  </inkml:definitions>
  <inkml:trace contextRef="#ctx0" brushRef="#br0">1 1 15199 0 0,'0'0'1379'0'0,"0"1"-1136"0"0,16 197 4912 0 0,1 0-20 0 0,-17-173-5499 0 0,-1 0-2596 0 0,2 0 0 0 0,6 41 0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37.926"/>
    </inkml:context>
    <inkml:brush xml:id="br0">
      <inkml:brushProperty name="width" value="0.05" units="cm"/>
      <inkml:brushProperty name="height" value="0.05" units="cm"/>
      <inkml:brushProperty name="color" value="#F6630D"/>
    </inkml:brush>
  </inkml:definitions>
  <inkml:trace contextRef="#ctx0" brushRef="#br0">27 0 20159 0 0,'-2'32'1357'0'0,"-5"33"0"0"0,0-6-1302 0 0,3-17-189 0 0,1-22 225 0 0,1-1 1 0 0,1 1-1 0 0,0 0 1 0 0,2-1 0 0 0,4 31-1 0 0,-4-47 4 0 0,-1-1-1 0 0,1 0 0 0 0,0 1 1 0 0,0-1-1 0 0,0 0 1 0 0,1 0-1 0 0,-1 1 0 0 0,0-1 1 0 0,1 0-1 0 0,-1 0 1 0 0,1-1-1 0 0,0 1 1 0 0,0 0-1 0 0,-1 0 0 0 0,1-1 1 0 0,0 1-1 0 0,1-1 1 0 0,3 2-1 0 0,0 0 28 0 0,1 0 1 0 0,0-1-1 0 0,1 0 0 0 0,-1 0 1 0 0,8 1-1 0 0,-5-2 13 0 0,-1-1 0 0 0,1 0 1 0 0,-1 0-1 0 0,1-1 0 0 0,0 0 0 0 0,-1 0 0 0 0,16-6 0 0 0,0 2-8 0 0,0 0-490 0 0,16-3-961 0 0,-32 4 355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38.315"/>
    </inkml:context>
    <inkml:brush xml:id="br0">
      <inkml:brushProperty name="width" value="0.05" units="cm"/>
      <inkml:brushProperty name="height" value="0.05" units="cm"/>
      <inkml:brushProperty name="color" value="#F6630D"/>
    </inkml:brush>
  </inkml:definitions>
  <inkml:trace contextRef="#ctx0" brushRef="#br0">0 0 15199 0 0,'0'2'1172'0'0,"0"5"751"0"0,3 33 3278 0 0,7 21-3657 0 0,-2-13-773 0 0,2 17-472 0 0,29 257 210 0 0,-35-283-1404 0 0,-2-25 331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43.317"/>
    </inkml:context>
    <inkml:brush xml:id="br0">
      <inkml:brushProperty name="width" value="0.05" units="cm"/>
      <inkml:brushProperty name="height" value="0.05" units="cm"/>
      <inkml:brushProperty name="color" value="#F6630D"/>
    </inkml:brush>
  </inkml:definitions>
  <inkml:trace contextRef="#ctx0" brushRef="#br0">0 0 20039 0 0,'23'58'2242'0'0,"-2"1"1"0"0,16 81-1 0 0,5 96-2912 0 0,-40-229-1051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43.704"/>
    </inkml:context>
    <inkml:brush xml:id="br0">
      <inkml:brushProperty name="width" value="0.05" units="cm"/>
      <inkml:brushProperty name="height" value="0.05" units="cm"/>
      <inkml:brushProperty name="color" value="#F6630D"/>
    </inkml:brush>
  </inkml:definitions>
  <inkml:trace contextRef="#ctx0" brushRef="#br0">1 60 19119 0 0,'0'-1'165'0'0,"0"0"-1"0"0,0 0 1 0 0,0 0-1 0 0,0-1 1 0 0,0 1-1 0 0,0 0 1 0 0,0 0-1 0 0,0 0 0 0 0,1 0 1 0 0,-1-1-1 0 0,0 1 1 0 0,1 0-1 0 0,-1 0 1 0 0,1 0-1 0 0,-1 0 1 0 0,1 0-1 0 0,-1 0 1 0 0,1 0-1 0 0,0 0 1 0 0,-1 0-1 0 0,1 0 1 0 0,0 1-1 0 0,0-1 1 0 0,0 0-1 0 0,0 0 1 0 0,0 1-1 0 0,2-2 0 0 0,3-2-34 0 0,1 0-1 0 0,0 0 0 0 0,0 1 0 0 0,0 0 0 0 0,0 0 0 0 0,1 1 1 0 0,-1 0-1 0 0,1 0 0 0 0,-1 1 0 0 0,1 0 0 0 0,0 0 0 0 0,0 0 1 0 0,-1 1-1 0 0,1 1 0 0 0,10 1 0 0 0,-15-2-111 0 0,-1 1 1 0 0,0 0-1 0 0,0-1 1 0 0,0 1-1 0 0,1 0 0 0 0,-1 0 1 0 0,0 0-1 0 0,0 1 1 0 0,-1-1-1 0 0,1 0 0 0 0,0 1 1 0 0,0-1-1 0 0,-1 1 0 0 0,1 0 1 0 0,0 0-1 0 0,-1-1 1 0 0,0 1-1 0 0,1 0 0 0 0,-1 0 1 0 0,0 0-1 0 0,0 0 0 0 0,0 0 1 0 0,-1 1-1 0 0,1-1 1 0 0,0 0-1 0 0,-1 0 0 0 0,1 1 1 0 0,-1-1-1 0 0,0 0 0 0 0,0 1 1 0 0,0-1-1 0 0,0 0 1 0 0,0 0-1 0 0,0 1 0 0 0,-1-1 1 0 0,0 3-1 0 0,-1 4 61 0 0,0 0 0 0 0,-1-1 0 0 0,-1 1 0 0 0,1-1 0 0 0,-1 0 0 0 0,-1 0 0 0 0,-9 14 0 0 0,-1-3-661 0 0,-28 26-1 0 0,30-33 444 0 0,13-11-30 0 0,1 0-985 0 0,8 2 980 0 0,-1 0-1 0 0,1 0 0 0 0,0-1 0 0 0,12 2 0 0 0,13 3 280 0 0,-3 0 231 0 0,-12-3-21 0 0,0 1 0 0 0,-1 0 1 0 0,0 2-1 0 0,22 10 1 0 0,-36-15-247 0 0,0 0 1 0 0,0 1-1 0 0,0-1 1 0 0,-1 1 0 0 0,1 0-1 0 0,0 0 1 0 0,-1 0-1 0 0,0 1 1 0 0,0-1 0 0 0,0 1-1 0 0,0 0 1 0 0,-1 0-1 0 0,1 0 1 0 0,-1 0 0 0 0,0 0-1 0 0,0 0 1 0 0,-1 0-1 0 0,1 1 1 0 0,-1-1 0 0 0,0 1-1 0 0,0-1 1 0 0,0 10-1 0 0,-1-10-36 0 0,0 1 0 0 0,-1-1 0 0 0,0 1 0 0 0,0-1 0 0 0,0 0 0 0 0,0 1 0 0 0,-1-1 0 0 0,0 0 0 0 0,0 0 0 0 0,0 0 0 0 0,0 0 0 0 0,-1 0 0 0 0,1 0 0 0 0,-1-1 0 0 0,0 1 0 0 0,0-1 0 0 0,0 0 0 0 0,-1 0 0 0 0,-5 4 0 0 0,3-2-63 0 0,-1 0 1 0 0,1-1 0 0 0,-1 0 0 0 0,0-1 0 0 0,0 1 0 0 0,0-1 0 0 0,0 0-1 0 0,-1-1 1 0 0,1 0 0 0 0,-15 2 0 0 0,13-3-166 0 0,0-1 0 0 0,0-1 0 0 0,0 1 0 0 0,1-1 0 0 0,-1-1 0 0 0,1 1 0 0 0,-1-1 0 0 0,1-1 0 0 0,-1 0 0 0 0,1 0 0 0 0,0-1 0 0 0,-9-5 0 0 0,6 1-966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44.161"/>
    </inkml:context>
    <inkml:brush xml:id="br0">
      <inkml:brushProperty name="width" value="0.05" units="cm"/>
      <inkml:brushProperty name="height" value="0.05" units="cm"/>
      <inkml:brushProperty name="color" value="#F6630D"/>
    </inkml:brush>
  </inkml:definitions>
  <inkml:trace contextRef="#ctx0" brushRef="#br0">13 90 22463 0 0,'0'0'1099'0'0,"-6"3"245"0"0,4 4-1288 0 0,1-1 1 0 0,0 0-1 0 0,0 1 0 0 0,0-1 1 0 0,1 0-1 0 0,0 1 1 0 0,0-1-1 0 0,0 1 0 0 0,1-1 1 0 0,0 1-1 0 0,0-1 0 0 0,1 0 1 0 0,0 0-1 0 0,3 8 1 0 0,0-1-132 0 0,1 0 0 0 0,0 0 0 0 0,1-1 1 0 0,1 0-1 0 0,14 18 0 0 0,-20-27 42 0 0,1 0-1 0 0,-1-1 1 0 0,1 1 0 0 0,0-1-1 0 0,0 1 1 0 0,0-1 0 0 0,0 0-1 0 0,0 0 1 0 0,4 1 0 0 0,-6-2 21 0 0,0-1 1 0 0,1 1-1 0 0,-1-1 1 0 0,0 0-1 0 0,0 0 1 0 0,0 0-1 0 0,0 0 1 0 0,1 0-1 0 0,-1 0 1 0 0,0 0-1 0 0,0 0 1 0 0,0 0 0 0 0,0 0-1 0 0,1-1 1 0 0,-1 1-1 0 0,0 0 1 0 0,0-1-1 0 0,0 1 1 0 0,0-1-1 0 0,0 1 1 0 0,0-1-1 0 0,0 0 1 0 0,0 1-1 0 0,0-1 1 0 0,0 0-1 0 0,0 0 1 0 0,-1 0-1 0 0,1 1 1 0 0,0-1 0 0 0,0 0-1 0 0,-1 0 1 0 0,2-2-1 0 0,2-5 29 0 0,0 1-1 0 0,-1-1 1 0 0,0 0-1 0 0,0 0 1 0 0,-1 0-1 0 0,2-13 1 0 0,5-52 420 0 0,-8 65-431 0 0,18-142 218 0 0,-19 149 4 0 0,11 9 218 0 0,-4 0-265 0 0,0 1 0 0 0,-1-1 0 0 0,1 1 0 0 0,9 20 0 0 0,14 42 569 0 0,-22-48-496 0 0,-1 1 0 0 0,0 0 0 0 0,-2 0 1 0 0,-1 0-1 0 0,1 35 0 0 0,-4-48-217 0 0,-1 1 0 0 0,-1-1 0 0 0,0 1 0 0 0,-1-1 1 0 0,0 0-1 0 0,0 0 0 0 0,-1 0 0 0 0,-1 0 0 0 0,0 0 1 0 0,0 0-1 0 0,-1-1 0 0 0,-1 0 0 0 0,-11 18 0 0 0,14-26-59 0 0,1 1 0 0 0,-1 0 0 0 0,0-1 0 0 0,1 0 0 0 0,-1 0-1 0 0,0 0 1 0 0,-1 0 0 0 0,1 0 0 0 0,0 0 0 0 0,0-1 0 0 0,-1 0-1 0 0,1 0 1 0 0,-1 0 0 0 0,1 0 0 0 0,-1 0 0 0 0,1 0 0 0 0,-1-1 0 0 0,0 0-1 0 0,1 0 1 0 0,-1 0 0 0 0,1 0 0 0 0,-1 0 0 0 0,0-1 0 0 0,1 0-1 0 0,-1 0 1 0 0,-5-2 0 0 0,4 1-193 0 0,-1 0 0 0 0,0 0 0 0 0,1-1 0 0 0,0 0-1 0 0,-1 0 1 0 0,-8-7 0 0 0,11 7-329 0 0,-1 0 0 0 0,1-1 1 0 0,-1 1-1 0 0,1-1 0 0 0,0 0 0 0 0,1 0 0 0 0,-1 0 1 0 0,-3-7-1 0 0,1-3-1279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44.543"/>
    </inkml:context>
    <inkml:brush xml:id="br0">
      <inkml:brushProperty name="width" value="0.05" units="cm"/>
      <inkml:brushProperty name="height" value="0.05" units="cm"/>
      <inkml:brushProperty name="color" value="#F6630D"/>
    </inkml:brush>
  </inkml:definitions>
  <inkml:trace contextRef="#ctx0" brushRef="#br0">0 78 20159 0 0,'0'0'2283'0'0,"2"-1"-1783"0"0,11-3 175 0 0,-1 1 0 0 0,14-1 1 0 0,10-3-64 0 0,6-3-95 0 0,-16 4-357 0 0,0 0 1 0 0,27-12-1 0 0,-30 10-367 0 0,-7 3-3376 0 0,-10 3-54 0 0,5-1-4587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44.969"/>
    </inkml:context>
    <inkml:brush xml:id="br0">
      <inkml:brushProperty name="width" value="0.05" units="cm"/>
      <inkml:brushProperty name="height" value="0.05" units="cm"/>
      <inkml:brushProperty name="color" value="#F6630D"/>
    </inkml:brush>
  </inkml:definitions>
  <inkml:trace contextRef="#ctx0" brushRef="#br0">0 1 20735 0 0,'0'0'1877'0'0,"0"2"-1543"0"0,24 108 1871 0 0,-3 9-9 0 0,1 13-1448 0 0,2-46-3092 0 0,-17-70-3993 0 0,2-2-2022 0 0</inkml:trace>
  <inkml:trace contextRef="#ctx0" brushRef="#br0" timeOffset="1">296 258 18311 0 0,'0'0'1660'0'0,"2"0"-1368"0"0,6-2-165 0 0,0 0 0 0 0,0 0-1 0 0,0-1 1 0 0,-1 0 0 0 0,1-1 0 0 0,12-6-1 0 0,42-33 321 0 0,-59 40-435 0 0,0 0 1 0 0,1 0 0 0 0,-1 0 0 0 0,0-1 0 0 0,-1 0-1 0 0,1 1 1 0 0,-1-1 0 0 0,1 0 0 0 0,-1 0 0 0 0,0 0-1 0 0,-1-1 1 0 0,1 1 0 0 0,-1 0 0 0 0,0-1 0 0 0,0 1 0 0 0,0-1-1 0 0,0-6 1 0 0,-1 10 302 0 0,0 1-251 0 0,0-1-1 0 0,0 1 1 0 0,-1-1 0 0 0,1 1 0 0 0,0 0 0 0 0,0-1-1 0 0,-1 1 1 0 0,1-1 0 0 0,0 1 0 0 0,-1 0 0 0 0,1-1 0 0 0,0 1-1 0 0,-1 0 1 0 0,1 0 0 0 0,0-1 0 0 0,-1 1 0 0 0,1 0-1 0 0,-1 0 1 0 0,1 0 0 0 0,-1-1 0 0 0,-6 3 149 0 0,0 0 1 0 0,0 0-1 0 0,0 1 0 0 0,0 0 1 0 0,0 0-1 0 0,1 0 1 0 0,0 1-1 0 0,0 0 0 0 0,0 0 1 0 0,0 1-1 0 0,-5 4 1 0 0,1 1 79 0 0,0-1 1 0 0,1 1 0 0 0,1 1-1 0 0,0 0 1 0 0,-9 15-1 0 0,11-15-182 0 0,1 0-1 0 0,0 1 1 0 0,1-1-1 0 0,0 1 0 0 0,1 0 1 0 0,0 0-1 0 0,1 0 1 0 0,-1 17-1 0 0,3-22-99 0 0,0-1-1 0 0,0 0 1 0 0,1 1-1 0 0,-1-1 1 0 0,2 1 0 0 0,-1-1-1 0 0,5 12 1 0 0,-4-14-34 0 0,0-1 1 0 0,0 1-1 0 0,0 0 0 0 0,0-1 1 0 0,1 1-1 0 0,-1-1 0 0 0,1 0 1 0 0,0 0-1 0 0,0 0 0 0 0,0 0 1 0 0,1 0-1 0 0,6 4 0 0 0,-6-6-154 0 0,-1 1 0 0 0,1-1-1 0 0,0 0 1 0 0,-1 0-1 0 0,1 0 1 0 0,0 0 0 0 0,0-1-1 0 0,0 0 1 0 0,0 1-1 0 0,-1-1 1 0 0,1-1 0 0 0,0 1-1 0 0,0 0 1 0 0,0-1 0 0 0,0 0-1 0 0,0 0 1 0 0,-1 0-1 0 0,1 0 1 0 0,0-1 0 0 0,-1 0-1 0 0,5-2 1 0 0,11-7-1838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5:45.358"/>
    </inkml:context>
    <inkml:brush xml:id="br0">
      <inkml:brushProperty name="width" value="0.05" units="cm"/>
      <inkml:brushProperty name="height" value="0.05" units="cm"/>
      <inkml:brushProperty name="color" value="#F6630D"/>
    </inkml:brush>
  </inkml:definitions>
  <inkml:trace contextRef="#ctx0" brushRef="#br0">231 0 21191 0 0,'0'0'969'0'0,"-7"4"321"0"0,-10 7-576 0 0,15-9-430 0 0,0-1 712 0 0,2 1-621 0 0,1 9-176 0 0,1 1 0 0 0,0-1 0 0 0,0 1 0 0 0,4 10-1 0 0,-2-7-231 0 0,0-1 0 0 0,2 20 0 0 0,-6-21 92 0 0,0-1 0 0 0,-1 0 0 0 0,0 1-1 0 0,0-1 1 0 0,-2 0 0 0 0,1 1 0 0 0,-2-1 0 0 0,1-1 0 0 0,-9 19 0 0 0,8-22 61 0 0,-1 1 1 0 0,1-1-1 0 0,-1 0 1 0 0,-1 0-1 0 0,0-1 1 0 0,0 1-1 0 0,0-1 1 0 0,-1 0-1 0 0,0-1 1 0 0,0 0-1 0 0,0 0 1 0 0,-1 0-1 0 0,-10 4 1 0 0,14-7-75 0 0,-1-1 0 0 0,0 0 0 0 0,0-1 0 0 0,0 1 0 0 0,0-1 0 0 0,0 0 0 0 0,-11 0 0 0 0,13-1-206 0 0,0 0 0 0 0,0 0 0 0 0,0 0 0 0 0,0-1 0 0 0,1 1 0 0 0,-1-1 0 0 0,0 0 0 0 0,0 1 0 0 0,0-2 1 0 0,1 1-1 0 0,-1 0 0 0 0,0 0 0 0 0,1-1 0 0 0,-1 1 0 0 0,-2-4 0 0 0,-4-4-2008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6:01.096"/>
    </inkml:context>
    <inkml:brush xml:id="br0">
      <inkml:brushProperty name="width" value="0.05" units="cm"/>
      <inkml:brushProperty name="height" value="0.05" units="cm"/>
      <inkml:brushProperty name="color" value="#E71224"/>
    </inkml:brush>
  </inkml:definitions>
  <inkml:trace contextRef="#ctx0" brushRef="#br0">1 58 4143 0 0,'3'-1'17893'0'0,"8"0"-15701"0"0,12-1-1604 0 0,1-1-1 0 0,-1-1 0 0 0,0-1 0 0 0,0-1 0 0 0,32-13 0 0 0,-16 3-996 0 0,-38 15 77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37.590"/>
    </inkml:context>
    <inkml:brush xml:id="br0">
      <inkml:brushProperty name="width" value="0.05" units="cm"/>
      <inkml:brushProperty name="height" value="0.05" units="cm"/>
    </inkml:brush>
  </inkml:definitions>
  <inkml:trace contextRef="#ctx0" brushRef="#br0">22 33 23095 0 0,'-6'7'2092'0'0,"4"-2"-2021"0"0,0-1 0 0 0,0 1 0 0 0,0 0-1 0 0,0 0 1 0 0,1 0 0 0 0,-1 0 0 0 0,1 0 0 0 0,0 0 0 0 0,1 0 0 0 0,0 0-1 0 0,0 7 1 0 0,0-2 253 0 0,1 0-1 0 0,0 0 1 0 0,0-1-1 0 0,7 19 1 0 0,-5-20-211 0 0,0 0-1 0 0,1 0 1 0 0,0-1 0 0 0,0 0-1 0 0,1 0 1 0 0,7 9-1 0 0,-9-12-122 0 0,0 0 0 0 0,1 0 0 0 0,-1-1 0 0 0,1 0 0 0 0,0 0 0 0 0,0 0 0 0 0,0 0 0 0 0,1 0 0 0 0,-1-1 0 0 0,1 0 0 0 0,7 3 0 0 0,-9-4-22 0 0,-1-1 0 0 0,1 1 0 0 0,0-1 1 0 0,0 0-1 0 0,-1 0 0 0 0,1 0 0 0 0,0-1 0 0 0,-1 1 0 0 0,1-1 0 0 0,-1 1 0 0 0,1-1 1 0 0,0 0-1 0 0,-1 0 0 0 0,1 0 0 0 0,-1 0 0 0 0,0 0 0 0 0,1-1 0 0 0,-1 1 0 0 0,0-1 1 0 0,0 0-1 0 0,0 1 0 0 0,0-1 0 0 0,3-3 0 0 0,-1 0-86 0 0,0 0-1 0 0,0-1 1 0 0,-1 1-1 0 0,0-1 1 0 0,0 0 0 0 0,0 1-1 0 0,0-1 1 0 0,2-10-1 0 0,-3 10 35 0 0,-1-1 0 0 0,0 1 0 0 0,0 0 0 0 0,-1-1 0 0 0,0 1 0 0 0,0 0 0 0 0,0-1-1 0 0,-1 1 1 0 0,0 0 0 0 0,0-1 0 0 0,0 1 0 0 0,-1 0 0 0 0,0 0 0 0 0,0 0 0 0 0,-1 0 0 0 0,0 0-1 0 0,0 1 1 0 0,0-1 0 0 0,-1 1 0 0 0,1 0 0 0 0,-1 0 0 0 0,0 0 0 0 0,-1 0 0 0 0,1 1-1 0 0,-1-1 1 0 0,0 1 0 0 0,0 1 0 0 0,-1-1 0 0 0,1 1 0 0 0,-1-1 0 0 0,1 2 0 0 0,-12-5-1 0 0,7 3-23 0 0,-1 2 0 0 0,1-1-1 0 0,-1 1 1 0 0,-18-1-1 0 0,-1 6-2642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6:01.515"/>
    </inkml:context>
    <inkml:brush xml:id="br0">
      <inkml:brushProperty name="width" value="0.05" units="cm"/>
      <inkml:brushProperty name="height" value="0.05" units="cm"/>
      <inkml:brushProperty name="color" value="#E71224"/>
    </inkml:brush>
  </inkml:definitions>
  <inkml:trace contextRef="#ctx0" brushRef="#br0">13 15 22399 0 0,'-2'-14'1038'0'0,"1"21"1235"0"0,1 26-1136 0 0,0-5-1139 0 0,1-11-233 0 0,-1-1-1 0 0,-1 1 1 0 0,0-1 0 0 0,-7 29-1 0 0,8-44 726 0 0,11-2-1225 0 0,1-2 693 0 0,-3 0-5 0 0,-1 1 0 0 0,1 0 0 0 0,0 1 0 0 0,0 0 0 0 0,0 0 0 0 0,0 1 0 0 0,-1 0 0 0 0,1 0 0 0 0,13 3 0 0 0,-16-1 49 0 0,2-1 21 0 0,1 1-1 0 0,-1 1 1 0 0,0 0 0 0 0,0 0-1 0 0,0 0 1 0 0,12 9-1 0 0,-19-12-12 0 0,1 1-1 0 0,-1 0 1 0 0,0-1 0 0 0,1 1 0 0 0,-1 0-1 0 0,0 0 1 0 0,0 0 0 0 0,0 0-1 0 0,0 0 1 0 0,0 0 0 0 0,0 1-1 0 0,0-1 1 0 0,-1 0 0 0 0,1 0-1 0 0,0 1 1 0 0,-1-1 0 0 0,1 0-1 0 0,0 1 1 0 0,0 1 0 0 0,-1 2 65 0 0,1-2-21 0 0,0 1 0 0 0,0 0 0 0 0,0-1 0 0 0,-1 1 0 0 0,0 0 0 0 0,0 0 0 0 0,0-1 0 0 0,0 1 0 0 0,-1 0 0 0 0,1 0 0 0 0,-1-1 0 0 0,0 1 0 0 0,0-1 0 0 0,-1 1 0 0 0,1-1 0 0 0,-1 1 0 0 0,1-1 0 0 0,-1 1 0 0 0,0-1 0 0 0,0 0 0 0 0,-4 4 0 0 0,2-2 29 0 0,-1-1 0 0 0,1 0 0 0 0,-1 0 0 0 0,1 0 0 0 0,-1-1 0 0 0,0 1 0 0 0,-1-1 0 0 0,1 0 0 0 0,0-1 0 0 0,-1 1 0 0 0,0-1 0 0 0,-9 2 0 0 0,8-2-107 0 0,0-1 1 0 0,0-1-1 0 0,0 1 1 0 0,0-1-1 0 0,0 0 0 0 0,-13-2 1 0 0,20 2-175 0 0,-1 0 1 0 0,1 0-1 0 0,-1 0 1 0 0,1 0-1 0 0,-1 0 1 0 0,1 0-1 0 0,-1 0 1 0 0,1-1-1 0 0,-1 1 1 0 0,1 0-1 0 0,-1 0 1 0 0,1 0-1 0 0,-1-1 1 0 0,1 1-1 0 0,-1 0 1 0 0,1 0-1 0 0,0-1 1 0 0,-1 1-1 0 0,1-1 1 0 0,-1 1-1 0 0,1 0 1 0 0,0-1-1 0 0,-1 0 1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6:01.887"/>
    </inkml:context>
    <inkml:brush xml:id="br0">
      <inkml:brushProperty name="width" value="0.05" units="cm"/>
      <inkml:brushProperty name="height" value="0.05" units="cm"/>
      <inkml:brushProperty name="color" value="#E71224"/>
    </inkml:brush>
  </inkml:definitions>
  <inkml:trace contextRef="#ctx0" brushRef="#br0">82 1 22575 0 0,'-2'2'81'0'0,"-45"43"2318"0"0,45-41-2370 0 0,0-1-1 0 0,1 0 0 0 0,-1 0 1 0 0,1 1-1 0 0,-1-1 0 0 0,1 1 1 0 0,0-1-1 0 0,0 1 1 0 0,1 0-1 0 0,-1-1 0 0 0,1 1 1 0 0,0 0-1 0 0,0-1 1 0 0,0 1-1 0 0,0 0 0 0 0,0-1 1 0 0,2 7-1 0 0,2 6 136 0 0,0-1 1 0 0,9 25-1 0 0,-6-22-277 0 0,16 27-1 0 0,-19-38 79 0 0,0 0 0 0 0,1 0 1 0 0,1 0-1 0 0,-1 0 0 0 0,13 10 0 0 0,-17-15 32 0 0,0-1 0 0 0,1 0-1 0 0,-1 0 1 0 0,1 0 0 0 0,-1 0 0 0 0,1 0-1 0 0,0 0 1 0 0,-1-1 0 0 0,1 1 0 0 0,0 0-1 0 0,0-1 1 0 0,-1 1 0 0 0,1-1 0 0 0,0 0-1 0 0,0 0 1 0 0,0 1 0 0 0,0-1 0 0 0,0 0-1 0 0,-1-1 1 0 0,4 1 0 0 0,-2-1-8 0 0,-1 0 0 0 0,0 0 0 0 0,0 0 0 0 0,0-1 0 0 0,0 1 0 0 0,1 0 0 0 0,-2-1 0 0 0,1 1 0 0 0,0-1 0 0 0,0 0 0 0 0,0 0 0 0 0,-1 0 0 0 0,3-3 0 0 0,0-2-21 0 0,1-1 0 0 0,-2 1-1 0 0,1-1 1 0 0,-1 0 0 0 0,0 0 0 0 0,-1 0-1 0 0,3-16 1 0 0,-4 17 15 0 0,0-1 0 0 0,-1 1 0 0 0,0-1 0 0 0,0 1 0 0 0,-1 0 0 0 0,0-1-1 0 0,0 1 1 0 0,0-1 0 0 0,-1 1 0 0 0,-5-11 0 0 0,6 15 30 0 0,-1 0-1 0 0,1 0 1 0 0,-1 0 0 0 0,0 0-1 0 0,0 0 1 0 0,0 1 0 0 0,0-1-1 0 0,-1 0 1 0 0,1 1 0 0 0,-1 0-1 0 0,0 0 1 0 0,0-1-1 0 0,1 2 1 0 0,-1-1 0 0 0,0 0-1 0 0,-1 0 1 0 0,1 1 0 0 0,0 0-1 0 0,0 0 1 0 0,-1 0 0 0 0,1 0-1 0 0,0 0 1 0 0,-1 1-1 0 0,-4-1 1 0 0,-2 1-15 0 0,0 0 0 0 0,1 1-1 0 0,-1 1 1 0 0,0-1 0 0 0,1 2-1 0 0,-16 4 1 0 0,-8 3-1529 0 0,20-6-26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6:02.260"/>
    </inkml:context>
    <inkml:brush xml:id="br0">
      <inkml:brushProperty name="width" value="0.05" units="cm"/>
      <inkml:brushProperty name="height" value="0.05" units="cm"/>
      <inkml:brushProperty name="color" value="#E71224"/>
    </inkml:brush>
  </inkml:definitions>
  <inkml:trace contextRef="#ctx0" brushRef="#br0">42 4 19607 0 0,'-3'0'268'0'0,"2"0"-179"0"0,0 0 0 0 0,0 0 0 0 0,0 0 0 0 0,1 0 0 0 0,-1 0-1 0 0,0 0 1 0 0,0 0 0 0 0,1 0 0 0 0,-1 0 0 0 0,0 1 0 0 0,0-1 0 0 0,1 0-1 0 0,-1 0 1 0 0,0 1 0 0 0,1-1 0 0 0,-2 1 0 0 0,0 2 38 0 0,-1 0 0 0 0,1 0 0 0 0,-1 0 1 0 0,1 0-1 0 0,0 0 0 0 0,1 1 0 0 0,-1-1 0 0 0,0 1 0 0 0,1-1 1 0 0,0 1-1 0 0,0 0 0 0 0,0-1 0 0 0,0 1 0 0 0,1 0 1 0 0,-1 0-1 0 0,1 0 0 0 0,0-1 0 0 0,1 7 0 0 0,0 0 26 0 0,1-1 0 0 0,0 0 0 0 0,0 1 0 0 0,1-1-1 0 0,7 14 1 0 0,-7-16-159 0 0,0-1 0 0 0,0 0 1 0 0,1 1-1 0 0,0-2 0 0 0,0 1 0 0 0,1 0 0 0 0,6 6 0 0 0,-10-11-2 0 0,1 1-1 0 0,-1-1 0 0 0,1 0 0 0 0,0 0 0 0 0,-1 0 1 0 0,1 0-1 0 0,0 0 0 0 0,0 0 0 0 0,-1 0 0 0 0,1 0 0 0 0,0-1 1 0 0,0 1-1 0 0,0-1 0 0 0,0 1 0 0 0,0-1 0 0 0,0 0 1 0 0,0 0-1 0 0,0 0 0 0 0,0 0 0 0 0,0 0 0 0 0,0 0 1 0 0,0-1-1 0 0,0 1 0 0 0,0 0 0 0 0,0-1 0 0 0,-1 0 0 0 0,1 1 1 0 0,0-1-1 0 0,0 0 0 0 0,2-2 0 0 0,1-1 27 0 0,0 0-1 0 0,-1 0 1 0 0,1-1 0 0 0,-1 0-1 0 0,0 1 1 0 0,0-2-1 0 0,-1 1 1 0 0,1 0-1 0 0,-1-1 1 0 0,0 0 0 0 0,-1 1-1 0 0,0-1 1 0 0,1 0-1 0 0,-2 0 1 0 0,1-1 0 0 0,-1 1-1 0 0,0 0 1 0 0,0 0-1 0 0,-1-1 1 0 0,0 1 0 0 0,0 0-1 0 0,0-1 1 0 0,-1 1-1 0 0,0 0 1 0 0,-2-9-1 0 0,2 12-6 0 0,-1 0 0 0 0,1 0-1 0 0,-1 0 1 0 0,0 0 0 0 0,0 0-1 0 0,0 0 1 0 0,0 0 0 0 0,-1 1-1 0 0,1-1 1 0 0,-1 1 0 0 0,1 0-1 0 0,-1-1 1 0 0,0 1 0 0 0,0 0 0 0 0,0 1-1 0 0,0-1 1 0 0,0 0 0 0 0,0 1-1 0 0,-1 0 1 0 0,-5-2 0 0 0,4 2-128 0 0,1 0 0 0 0,-1 0 0 0 0,0 1 1 0 0,0-1-1 0 0,0 1 0 0 0,0 0 1 0 0,0 0-1 0 0,0 1 0 0 0,1-1 0 0 0,-1 1 1 0 0,0 0-1 0 0,0 1 0 0 0,1-1 1 0 0,-6 3-1 0 0,5-1-3442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6:02.635"/>
    </inkml:context>
    <inkml:brush xml:id="br0">
      <inkml:brushProperty name="width" value="0.05" units="cm"/>
      <inkml:brushProperty name="height" value="0.05" units="cm"/>
      <inkml:brushProperty name="color" value="#E71224"/>
    </inkml:brush>
  </inkml:definitions>
  <inkml:trace contextRef="#ctx0" brushRef="#br0">97 0 4143 0 0,'-11'4'-105'0'0,"1"0"-1"0"0,-16 8 0 0 0,0 7 2349 0 0,13-5 4649 0 0,12-11-5921 0 0,-1 0 1 0 0,1 0-1 0 0,0 0 1 0 0,0-1-1 0 0,0 2 1 0 0,0-1-1 0 0,0 0 1 0 0,1 0-1 0 0,-1 5 1 0 0,1-1-504 0 0,0-1 1 0 0,0 0 0 0 0,1 0 0 0 0,2 9-1 0 0,1 2-538 0 0,2-1-1 0 0,11 24 0 0 0,-12-29 72 0 0,1 3-2 0 0,14 23 0 0 0,-17-33 2 0 0,0 0 0 0 0,0 0 1 0 0,0-1-1 0 0,0 1 0 0 0,1-1 0 0 0,0 1 0 0 0,-1-1 0 0 0,1 0 1 0 0,7 3-1 0 0,-7-4 3 0 0,2 2 22 0 0,0-1 1 0 0,0 0 0 0 0,1 0 0 0 0,10 2 0 0 0,-15-5-22 0 0,0 1 1 0 0,0-1 0 0 0,0 0-1 0 0,1 0 1 0 0,-1 0 0 0 0,0 0-1 0 0,0 0 1 0 0,1-1 0 0 0,-1 1-1 0 0,0 0 1 0 0,0-1 0 0 0,0 0-1 0 0,0 0 1 0 0,0 0 0 0 0,1 0-1 0 0,-2 0 1 0 0,1 0-1 0 0,3-2 1 0 0,1-2 8 0 0,0 0 1 0 0,0-1-1 0 0,0 0 1 0 0,0 0-1 0 0,-1 0 0 0 0,0-1 1 0 0,-1 1-1 0 0,0-1 0 0 0,0 0 1 0 0,0-1-1 0 0,-1 1 0 0 0,0-1 1 0 0,0 1-1 0 0,0-1 1 0 0,-1 0-1 0 0,-1 0 0 0 0,1 0 1 0 0,-2 0-1 0 0,1 0 0 0 0,-1-1 1 0 0,0 1-1 0 0,0 0 0 0 0,-1 0 1 0 0,0 0-1 0 0,-3-10 0 0 0,3 14-11 0 0,-1 0 0 0 0,0 1-1 0 0,1-1 1 0 0,-1 1 0 0 0,0-1-1 0 0,-1 1 1 0 0,1 0 0 0 0,0 0-1 0 0,-1 0 1 0 0,0 0 0 0 0,0 0-1 0 0,-6-4 1 0 0,3 3 114 0 0,1 0 0 0 0,-2 1 0 0 0,1 0 1 0 0,0 0-1 0 0,-1 1 0 0 0,-11-3 0 0 0,-5 0-214 0 0,0 2 0 0 0,0 1 1 0 0,-31 1-1 0 0,52 1 31 0 0,-8-1-1101 0 0,1-2-65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37.975"/>
    </inkml:context>
    <inkml:brush xml:id="br0">
      <inkml:brushProperty name="width" value="0.05" units="cm"/>
      <inkml:brushProperty name="height" value="0.05" units="cm"/>
    </inkml:brush>
  </inkml:definitions>
  <inkml:trace contextRef="#ctx0" brushRef="#br0">0 116 4143 0 0,'0'0'191'0'0,"0"5"169"0"0,1-1 3136 0 0,8 35 5923 0 0,1 1-5529 0 0,15 82-3662 0 0,-24-120-64 0 0,-1 0 48 0 0,2 9 268 0 0,-1-11-461 0 0,-1 0 0 0 0,0 0 1 0 0,0 0-1 0 0,0 0 0 0 0,0 0 0 0 0,0 0 1 0 0,0 0-1 0 0,0 0 0 0 0,0 0 0 0 0,0 0 0 0 0,0 0 1 0 0,0 0-1 0 0,0 0 0 0 0,0 1 0 0 0,0-1 1 0 0,0 0-1 0 0,0 0 0 0 0,0 0 0 0 0,0 0 1 0 0,0 0-1 0 0,0 0 0 0 0,0 0 0 0 0,0 0 0 0 0,1 0 1 0 0,-1 0-1 0 0,0 0 0 0 0,0 0 0 0 0,0 0 1 0 0,0 0-1 0 0,0 0 0 0 0,0 0 0 0 0,0 0 1 0 0,0 0-1 0 0,0 0 0 0 0,0 0 0 0 0,0 0 0 0 0,0 0 1 0 0,0 0-1 0 0,0-1 0 0 0,0 1 0 0 0,0 0 1 0 0,0 0-1 0 0,1 0 0 0 0,-1 0 0 0 0,0 0 0 0 0,0 0 1 0 0,0 0-1 0 0,0 0 0 0 0,0 0 0 0 0,0 0 1 0 0,0 0-1 0 0,0 0 0 0 0,0 0 0 0 0,0 0 1 0 0,0 0-1 0 0,0 0 0 0 0,0 0 0 0 0,0 0 0 0 0,0 0 1 0 0,0 0-1 0 0,0-1 0 0 0,0 1 0 0 0,0 0 1 0 0,0 0-1 0 0,0 0 0 0 0,0 0 0 0 0,0 0 1 0 0,0 0-1 0 0,4-22 2500 0 0,-1 9-2822 0 0,0-1 440 0 0,0 0 0 0 0,1 0 0 0 0,0 1 0 0 0,1 0 0 0 0,1 0 0 0 0,0 0 0 0 0,1 1 0 0 0,9-13 0 0 0,-8 14-465 0 0,-1 1 0 0 0,1 0 0 0 0,1 1 0 0 0,14-12 0 0 0,-6 8-1536 0 0</inkml:trace>
  <inkml:trace contextRef="#ctx0" brushRef="#br0" timeOffset="1">637 1 20239 0 0,'-48'24'2184'0'0,"47"-24"-2195"0"0,1 1 0 0 0,0-1 0 0 0,0 1 0 0 0,-1 0 0 0 0,1-1 0 0 0,0 1 0 0 0,0 0 1 0 0,0-1-1 0 0,0 1 0 0 0,0 0 0 0 0,0-1 0 0 0,0 1 0 0 0,0 0 0 0 0,0-1 0 0 0,0 1 0 0 0,0 0 0 0 0,1 1-22 0 0,0 7-43 0 0,0 1-1 0 0,1-1 0 0 0,0 0 0 0 0,0 0 0 0 0,1-1 1 0 0,1 1-1 0 0,5 12 0 0 0,5 12-258 0 0,-6-12 183 0 0,-1-4 190 0 0,0 1-1 0 0,-2 0 1 0 0,4 19 0 0 0,-8-32 14 0 0,-1 0 0 0 0,1 0 0 0 0,-1 0 1 0 0,0 0-1 0 0,0 0 0 0 0,0 0 0 0 0,-1-1 1 0 0,0 1-1 0 0,0 0 0 0 0,0 0 0 0 0,-1 0 1 0 0,1-1-1 0 0,-1 1 0 0 0,0-1 0 0 0,0 1 1 0 0,-5 6-1 0 0,-4 3 56 0 0,9-10-80 0 0,0-1 0 0 0,0 0 0 0 0,0 0 0 0 0,-1 1 0 0 0,1-2 0 0 0,-1 1 0 0 0,0 0 0 0 0,0 0 1 0 0,0-1-1 0 0,0 0 0 0 0,0 0 0 0 0,-1 1 0 0 0,1-2 0 0 0,-5 3 0 0 0,4-3-57 0 0,-1 1-1 0 0,0-1 1 0 0,0 0 0 0 0,1 0-1 0 0,-1-1 1 0 0,0 1 0 0 0,0-1-1 0 0,0 0 1 0 0,-8-1-1 0 0,11 0 5 0 0,-1 1 0 0 0,0-1 0 0 0,0 0 0 0 0,1 0 0 0 0,-1 0 0 0 0,0 0 0 0 0,1-1 0 0 0,0 1 0 0 0,-1-1 0 0 0,1 1-1 0 0,0-1 1 0 0,-1 0 0 0 0,1 0 0 0 0,0 0 0 0 0,0 0 0 0 0,1 0 0 0 0,-4-5 0 0 0,-3-5-1686 0 0,2 0-5569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39.001"/>
    </inkml:context>
    <inkml:brush xml:id="br0">
      <inkml:brushProperty name="width" value="0.05" units="cm"/>
      <inkml:brushProperty name="height" value="0.05" units="cm"/>
    </inkml:brush>
  </inkml:definitions>
  <inkml:trace contextRef="#ctx0" brushRef="#br0">29 65 4143 0 0,'-1'-2'3511'0'0,"1"2"-3209"0"0,-1-1 0 0 0,1 0 0 0 0,0 1 1 0 0,0-1-1 0 0,-1 0 0 0 0,1 1 0 0 0,0-1 0 0 0,0 0 0 0 0,0 1 0 0 0,0-1 0 0 0,0 0 0 0 0,0 1 1 0 0,0-1-1 0 0,0 0 0 0 0,0 1 0 0 0,0-1 0 0 0,0 0 0 0 0,1 1 0 0 0,-1-1 0 0 0,0 0 0 0 0,0 1 1 0 0,1-1-1 0 0,-1 1 0 0 0,1-2 0 0 0,1 0 291 0 0,-1 0 0 0 0,1-1 0 0 0,0 1 0 0 0,0 1 0 0 0,0-1 0 0 0,4-3 0 0 0,1 1 105 0 0,0-1-1 0 0,0 2 1 0 0,15-7-1 0 0,-18 8-535 0 0,1 1 0 0 0,-1 0 0 0 0,1 0-1 0 0,0 0 1 0 0,-1 1 0 0 0,1-1 0 0 0,0 1-1 0 0,0 0 1 0 0,0 1 0 0 0,-1-1 0 0 0,1 1-1 0 0,0 0 1 0 0,-1 0 0 0 0,1 0 0 0 0,0 1-1 0 0,-1-1 1 0 0,0 1 0 0 0,1 0 0 0 0,-1 1-1 0 0,0-1 1 0 0,0 1 0 0 0,5 4-1 0 0,-7-4-103 0 0,0-1-1 0 0,0 1 1 0 0,-1 0-1 0 0,1-1 1 0 0,-1 1-1 0 0,1 0 1 0 0,-1 0-1 0 0,0 0 1 0 0,0 1-1 0 0,-1-1 0 0 0,1 0 1 0 0,-1 0-1 0 0,1 0 1 0 0,-1 0-1 0 0,0 1 1 0 0,0-1-1 0 0,-1 0 1 0 0,1 0-1 0 0,0 0 1 0 0,-2 4-1 0 0,-1 6-20 0 0,-1 0-1 0 0,0 0 1 0 0,-7 16 0 0 0,6-18 4 0 0,-1-1 1 0 0,1 0-1 0 0,-2 0 1 0 0,1 0-1 0 0,-1-1 1 0 0,-1 0-1 0 0,0-1 1 0 0,-17 16-1 0 0,2-1-149 0 0,18-18 60 0 0,0 0 0 0 0,0 0 0 0 0,-11 9 0 0 0,-41 25 120 0 0,56-38 328 0 0,2 0-374 0 0,0 0 0 0 0,1 1 1 0 0,-1-1-1 0 0,1 0 0 0 0,-1 0 0 0 0,1 0 0 0 0,0 0 1 0 0,-1 0-1 0 0,1-1 0 0 0,3 2 0 0 0,12 3-43 0 0,0 0-1 0 0,0-1 1 0 0,0-1-1 0 0,1 0 1 0 0,0-2-1 0 0,-1 0 1 0 0,1-1-1 0 0,0 0 1 0 0,0-2 0 0 0,21-4-1 0 0,-6 1-265 0 0,-17 2-249 0 0,24-6 0 0 0,-10-4-105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39.364"/>
    </inkml:context>
    <inkml:brush xml:id="br0">
      <inkml:brushProperty name="width" value="0.05" units="cm"/>
      <inkml:brushProperty name="height" value="0.05" units="cm"/>
    </inkml:brush>
  </inkml:definitions>
  <inkml:trace contextRef="#ctx0" brushRef="#br0">84 43 3223 0 0,'-2'1'240'0'0,"-16"10"37"0"0,-10 9 10281 0 0,24-17-8760 0 0,1 1-1 0 0,-1-1 1 0 0,1 1-1 0 0,0-1 1 0 0,-3 7-1 0 0,-3 12-1116 0 0,7-12-531 0 0,1 0-1 0 0,0 1 0 0 0,1-1 0 0 0,0 0 0 0 0,1 1 0 0 0,0-1 0 0 0,0 0 1 0 0,1 0-1 0 0,0 0 0 0 0,1 0 0 0 0,7 17 0 0 0,-7-19-150 0 0,0-1 0 0 0,1 0-1 0 0,0-1 1 0 0,0 1 0 0 0,0-1-1 0 0,1 1 1 0 0,-1-1 0 0 0,2-1 0 0 0,-1 1-1 0 0,1-1 1 0 0,0 0 0 0 0,0 0 0 0 0,0 0-1 0 0,0-1 1 0 0,1 0 0 0 0,10 4-1 0 0,-13-7-7 0 0,-1 0 0 0 0,1 0-1 0 0,0 0 1 0 0,-1-1 0 0 0,1 1-1 0 0,0-1 1 0 0,0 0 0 0 0,-1 0-1 0 0,1-1 1 0 0,0 1 0 0 0,-1-1-1 0 0,1 0 1 0 0,0 0 0 0 0,-1 0-1 0 0,1 0 1 0 0,-1-1 0 0 0,1 1-1 0 0,-1-1 1 0 0,0 0 0 0 0,0 0-1 0 0,6-4 1 0 0,-4 1-39 0 0,0 1 0 0 0,0-1 0 0 0,0 0 0 0 0,0-1 0 0 0,-1 1 0 0 0,0-1 0 0 0,0 0 0 0 0,0 0 0 0 0,-1 0 0 0 0,5-13 0 0 0,-2 2-160 0 0,-1 0 1 0 0,-1 0-1 0 0,-1-1 0 0 0,0 0 1 0 0,-1 1-1 0 0,0-29 0 0 0,-3 40 93 0 0,1-1 0 0 0,-1 1 0 0 0,-1-1 0 0 0,1 1 0 0 0,-1 0 0 0 0,0-1 0 0 0,0 1 0 0 0,-1 0 0 0 0,-3-7 0 0 0,3 10 74 0 0,0-1-1 0 0,1 0 1 0 0,-1 1 0 0 0,-1-1-1 0 0,1 1 1 0 0,0 0 0 0 0,-1 0-1 0 0,0 0 1 0 0,1 1 0 0 0,-1-1-1 0 0,0 1 1 0 0,0 0 0 0 0,-1 0-1 0 0,-5-2 1 0 0,0 2 96 0 0,-1-1 0 0 0,1 1 0 0 0,-1 1 0 0 0,1 0 1 0 0,-1 1-1 0 0,1 0 0 0 0,-1 0 0 0 0,1 1 0 0 0,-15 3 0 0 0,12-1-3642 0 0,-23 8 1 0 0,22-6-3704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39.754"/>
    </inkml:context>
    <inkml:brush xml:id="br0">
      <inkml:brushProperty name="width" value="0.05" units="cm"/>
      <inkml:brushProperty name="height" value="0.05" units="cm"/>
    </inkml:brush>
  </inkml:definitions>
  <inkml:trace contextRef="#ctx0" brushRef="#br0">69 0 18887 0 0,'0'0'1712'0'0,"-1"2"-1409"0"0,-6 12 138 0 0,0 1 1 0 0,2 0 0 0 0,0 0-1 0 0,0 1 1 0 0,-2 20-1 0 0,-9 28-473 0 0,13-54 32 0 0,0 0 0 0 0,0 0 0 0 0,1 1 0 0 0,0-1 0 0 0,1 0 0 0 0,0 22 0 0 0,4-18 0 0 0,1-12 0 0 0,-3-1 0 0 0,2 2 73 0 0,1-1 0 0 0,-1 0-1 0 0,0 0 1 0 0,1 0 0 0 0,-1 0 0 0 0,1 0-1 0 0,-1-1 1 0 0,1 0 0 0 0,0 0 0 0 0,0 0-1 0 0,0 0 1 0 0,-1 0 0 0 0,1-1 0 0 0,0 1-1 0 0,8-2 1 0 0,3 0 268 0 0,0-1-1 0 0,28-8 1 0 0,-11 2-191 0 0,-24 6-436 0 0,0 0 1 0 0,-1-1-1 0 0,0 0 0 0 0,1-1 0 0 0,10-7 0 0 0,0 1-6311 0 0,-9 5-963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40.111"/>
    </inkml:context>
    <inkml:brush xml:id="br0">
      <inkml:brushProperty name="width" value="0.05" units="cm"/>
      <inkml:brushProperty name="height" value="0.05" units="cm"/>
    </inkml:brush>
  </inkml:definitions>
  <inkml:trace contextRef="#ctx0" brushRef="#br0">1 1 19551 0 0,'0'0'2243'0'0,"1"2"-1398"0"0,4 21 1151 0 0,5 34 1 0 0,0 69-540 0 0,-10-116-1299 0 0,0 90 333 0 0,-1-60-1363 0 0,8 76 1 0 0,-4-101-804 0 0,0-1-3845 0 0,-3-13 4483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40.467"/>
    </inkml:context>
    <inkml:brush xml:id="br0">
      <inkml:brushProperty name="width" value="0.05" units="cm"/>
      <inkml:brushProperty name="height" value="0.05" units="cm"/>
    </inkml:brush>
  </inkml:definitions>
  <inkml:trace contextRef="#ctx0" brushRef="#br0">300 68 19351 0 0,'-1'-1'439'0'0,"-32"-20"896"0"0,21 12-1074 0 0,0 1 0 0 0,-20-9-1 0 0,27 15-148 0 0,1 0 1 0 0,-1 0-1 0 0,0 1 0 0 0,0 0 0 0 0,0 0 1 0 0,0 0-1 0 0,0 0 0 0 0,0 1 0 0 0,-1 0 0 0 0,1 0 1 0 0,-5 1-1 0 0,-5 2-75 0 0,1 1-1 0 0,0 0 1 0 0,0 1 0 0 0,0 1 0 0 0,1 0-1 0 0,-13 8 1 0 0,24-13 0 0 0,1 0-1 0 0,0 0 1 0 0,0 0 0 0 0,0 0-1 0 0,0 0 1 0 0,0 0 0 0 0,0 0-1 0 0,0 0 1 0 0,0 1 0 0 0,0-1-1 0 0,0 0 1 0 0,1 1 0 0 0,-1-1-1 0 0,1 0 1 0 0,-1 1 0 0 0,1-1-1 0 0,-1 1 1 0 0,1-1 0 0 0,0 1-1 0 0,0-1 1 0 0,-1 1 0 0 0,1-1-1 0 0,0 1 1 0 0,0-1 0 0 0,1 1-1 0 0,-1-1 1 0 0,0 1-1 0 0,0-1 1 0 0,1 0 0 0 0,-1 1-1 0 0,2 2 1 0 0,0 2-77 0 0,1 1-1 0 0,0-1 0 0 0,0 0 1 0 0,1 0-1 0 0,6 9 0 0 0,52 54-702 0 0,6 10 966 0 0,-64-74-261 0 0,4 5-34 0 0,0 1 0 0 0,-1 0 0 0 0,10 21-1 0 0,-15-28 72 0 0,-1 0 0 0 0,0-1 0 0 0,0 1 0 0 0,0 0 0 0 0,0 0 0 0 0,-1 0 0 0 0,1-1 0 0 0,-1 1 0 0 0,0 0 0 0 0,0 0 0 0 0,-1 0 0 0 0,1 0 0 0 0,-1 0 0 0 0,0 0 0 0 0,0 0 0 0 0,0-1 0 0 0,-2 5 0 0 0,1-3-92 0 0,-1 0-1 0 0,0 0 1 0 0,0-1-1 0 0,-1 1 1 0 0,1-1-1 0 0,-1 0 1 0 0,0 0-1 0 0,0 0 1 0 0,0 0-1 0 0,-1-1 1 0 0,1 1 0 0 0,-1-1-1 0 0,0 0 1 0 0,0-1-1 0 0,0 1 1 0 0,0-1-1 0 0,0 0 1 0 0,-1 0-1 0 0,1-1 1 0 0,-8 2-1 0 0,8-2 117 0 0,1-1 0 0 0,-1 1-1 0 0,0-1 1 0 0,1 0-1 0 0,-1 0 1 0 0,0-1 0 0 0,1 1-1 0 0,-1-1 1 0 0,1 0 0 0 0,-1 0-1 0 0,1 0 1 0 0,0-1-1 0 0,-1 0 1 0 0,1 0 0 0 0,0 0-1 0 0,0 0 1 0 0,0-1 0 0 0,0 1-1 0 0,0-1 1 0 0,1 0-1 0 0,-1 0 1 0 0,1 0 0 0 0,0-1-1 0 0,0 1 1 0 0,-3-6 0 0 0,4 6 68 0 0,0 0 1 0 0,1 0 0 0 0,-1 0-1 0 0,1 0 1 0 0,0-1 0 0 0,0 1 0 0 0,0 0-1 0 0,0-1 1 0 0,0 1 0 0 0,1-1-1 0 0,0 1 1 0 0,0-1 0 0 0,0 1 0 0 0,0-4-1 0 0,1 1 83 0 0,0 0 0 0 0,1 0 0 0 0,0 0 0 0 0,0 0 0 0 0,0 1-1 0 0,0-1 1 0 0,6-7 0 0 0,2-3 216 0 0,1 1 1 0 0,1 0-1 0 0,1 1 1 0 0,16-14-1 0 0,60-48 417 0 0,-54 49-2215 0 0,37-39 0 0 0,-55 46 417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40.978"/>
    </inkml:context>
    <inkml:brush xml:id="br0">
      <inkml:brushProperty name="width" value="0.05" units="cm"/>
      <inkml:brushProperty name="height" value="0.05" units="cm"/>
    </inkml:brush>
  </inkml:definitions>
  <inkml:trace contextRef="#ctx0" brushRef="#br0">4 0 21511 0 0,'0'0'1949'0'0,"0"2"-1607"0"0,-1 4-130 0 0,0 0 0 0 0,0 1 1 0 0,1-1-1 0 0,0 0 0 0 0,0 1 1 0 0,0-1-1 0 0,1 0 0 0 0,0 1 1 0 0,2 7-1 0 0,1 6 181 0 0,17 152 995 0 0,-8-61-3529 0 0,-4-38-5690 0 0,-7-62 184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41.350"/>
    </inkml:context>
    <inkml:brush xml:id="br0">
      <inkml:brushProperty name="width" value="0.05" units="cm"/>
      <inkml:brushProperty name="height" value="0.05" units="cm"/>
    </inkml:brush>
  </inkml:definitions>
  <inkml:trace contextRef="#ctx0" brushRef="#br0">0 37 19807 0 0,'0'0'1514'0'0,"1"-1"-1037"0"0,4-3-369 0 0,0 1-1 0 0,-1-1 1 0 0,1 1 0 0 0,0 0-1 0 0,1 0 1 0 0,-1 1 0 0 0,0 0-1 0 0,1-1 1 0 0,-1 2 0 0 0,1-1-1 0 0,0 1 1 0 0,0 0 0 0 0,6-1-1 0 0,-5 1 119 0 0,1 1-1 0 0,-1 0 1 0 0,1 0-1 0 0,0 1 0 0 0,-1 0 1 0 0,1 0-1 0 0,-1 0 0 0 0,0 1 1 0 0,0 0-1 0 0,8 4 0 0 0,-13-5-166 0 0,1 0 0 0 0,-1 0-1 0 0,0 0 1 0 0,0 1 0 0 0,-1-1-1 0 0,1 1 1 0 0,0-1 0 0 0,0 1-1 0 0,-1 0 1 0 0,1-1 0 0 0,-1 1 0 0 0,1 0-1 0 0,-1 0 1 0 0,0 0 0 0 0,0 0-1 0 0,0 0 1 0 0,0 1 0 0 0,0-1-1 0 0,0 0 1 0 0,-1 0 0 0 0,1 1-1 0 0,-1-1 1 0 0,1 0 0 0 0,-1 1-1 0 0,0-1 1 0 0,0 0 0 0 0,0 1-1 0 0,0-1 1 0 0,0 0 0 0 0,-2 5-1 0 0,1 0 5 0 0,-2 0 0 0 0,1 1-1 0 0,-1-1 1 0 0,0 0 0 0 0,0 0-1 0 0,-1 0 1 0 0,0-1-1 0 0,-5 8 1 0 0,-2 0-164 0 0,0 0-1 0 0,-1-1 1 0 0,0-1 0 0 0,-1 0-1 0 0,-22 16 1 0 0,-13 8-1252 0 0,46-35 1106 0 0,15 0-1185 0 0,12 0 1233 0 0,-12-1 280 0 0,-1 1 0 0 0,-1 0 0 0 0,1 1 0 0 0,0 0 0 0 0,0 1 0 0 0,15 5 0 0 0,-19-5-18 0 0,-1 0 150 0 0,0 0 1 0 0,0 0-1 0 0,0 1 0 0 0,-1 0 1 0 0,9 6-1 0 0,-13-9-146 0 0,-1 1 1 0 0,1 0-1 0 0,0 0 0 0 0,-1 0 0 0 0,1 0 1 0 0,-1 0-1 0 0,0 1 0 0 0,0-1 0 0 0,1 0 1 0 0,-1 1-1 0 0,-1-1 0 0 0,1 1 0 0 0,0-1 1 0 0,-1 1-1 0 0,1-1 0 0 0,-1 1 0 0 0,0-1 1 0 0,0 1-1 0 0,0 4 0 0 0,-1-3-31 0 0,1 0-1 0 0,-1 0 1 0 0,-1 0-1 0 0,1 0 1 0 0,0 0 0 0 0,-1 0-1 0 0,0 0 1 0 0,0 0 0 0 0,0-1-1 0 0,0 1 1 0 0,-3 3-1 0 0,-6 6 127 0 0,-16 15 0 0 0,26-26-161 0 0,-3 2-146 0 0,0 0 0 0 0,-1-1 1 0 0,1 1-1 0 0,-1-1 0 0 0,0 0 0 0 0,0 0 0 0 0,0-1 0 0 0,0 1 1 0 0,0-1-1 0 0,0 0 0 0 0,-1 0 0 0 0,1-1 0 0 0,-8 2 0 0 0,8-3-10 0 0,1 0 0 0 0,0 0-1 0 0,-1 0 1 0 0,1 0-1 0 0,0-1 1 0 0,-1 0-1 0 0,1 0 1 0 0,0 0 0 0 0,0 0-1 0 0,0 0 1 0 0,0-1-1 0 0,0 0 1 0 0,0 0 0 0 0,0 0-1 0 0,0 0 1 0 0,1-1-1 0 0,-6-4 1 0 0,2-1-1441 0 0,2-2-47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06T11:40:47.556"/>
    </inkml:context>
    <inkml:brush xml:id="br0">
      <inkml:brushProperty name="width" value="0.05" units="cm"/>
      <inkml:brushProperty name="height" value="0.05" units="cm"/>
    </inkml:brush>
  </inkml:definitions>
  <inkml:trace contextRef="#ctx0" brushRef="#br0">37 1 9215 0 0,'0'0'831'0'0,"-2"0"-686"0"0,-7 4-109 0 0,7-3 64 0 0,-6 8 140 0 0,6-7-224 0 0,0 1 0 0 0,1 0-1 0 0,0-1 1 0 0,-1 1 0 0 0,1 0-1 0 0,0 0 1 0 0,0 0 0 0 0,0 0-1 0 0,1 0 1 0 0,-1 6-1 0 0,0 36 80 0 0,1-20-20 0 0,-2 59 195 0 0,4 1 0 0 0,15 98 0 0 0,-14-167-663 0 0,7 23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41.774"/>
    </inkml:context>
    <inkml:brush xml:id="br0">
      <inkml:brushProperty name="width" value="0.05" units="cm"/>
      <inkml:brushProperty name="height" value="0.05" units="cm"/>
    </inkml:brush>
  </inkml:definitions>
  <inkml:trace contextRef="#ctx0" brushRef="#br0">32 1 4607 0 0,'-1'2'7699'0'0,"-8"5"-1192"0"0,0 8-21 0 0,4 4-4757 0 0,5 19-2122 0 0,0-34 746 0 0,1 14-425 0 0,0 1-1 0 0,2-1 1 0 0,0 1-1 0 0,1-1 0 0 0,1 0 1 0 0,0 0-1 0 0,1-1 1 0 0,11 22-1 0 0,-16-38 52 0 0,-1 1-1 0 0,1-1 1 0 0,0 0 0 0 0,0 1-1 0 0,0-1 1 0 0,-1 0 0 0 0,1 0-1 0 0,0 1 1 0 0,0-1 0 0 0,1 0-1 0 0,-1 0 1 0 0,0 0 0 0 0,0 0-1 0 0,0 0 1 0 0,1-1 0 0 0,-1 1-1 0 0,1 0 1 0 0,-1 0 0 0 0,0-1-1 0 0,1 1 1 0 0,-1-1-1 0 0,1 0 1 0 0,-1 1 0 0 0,1-1-1 0 0,-1 0 1 0 0,1 0 0 0 0,-1 0-1 0 0,1 0 1 0 0,0 0 0 0 0,-1 0-1 0 0,1 0 1 0 0,-1 0 0 0 0,1-1-1 0 0,-1 1 1 0 0,1-1 0 0 0,-1 1-1 0 0,1-1 1 0 0,-1 0 0 0 0,0 1-1 0 0,2-2 1 0 0,2-1-53 0 0,1-1-1 0 0,-1 0 1 0 0,0-1 0 0 0,0 1-1 0 0,-1-1 1 0 0,1 0 0 0 0,-1 0-1 0 0,5-7 1 0 0,5-12 24 0 0,-1-1 0 0 0,18-48 0 0 0,-19 43 105 0 0,26-49 0 0 0,-38 78-48 0 0,0 1 0 0 0,0 0 0 0 0,1-1-1 0 0,-1 1 1 0 0,0-1 0 0 0,0 1 0 0 0,0 0-1 0 0,1-1 1 0 0,-1 1 0 0 0,0 0 0 0 0,0-1 0 0 0,1 1-1 0 0,-1 0 1 0 0,0-1 0 0 0,1 1 0 0 0,-1 0 0 0 0,0-1-1 0 0,1 1 1 0 0,-1 0 0 0 0,0 0 0 0 0,1 0-1 0 0,-1-1 1 0 0,1 1 0 0 0,-1 0 0 0 0,0 0 0 0 0,1 0-1 0 0,-1 0 1 0 0,1 0 0 0 0,-1 0 0 0 0,1 0 0 0 0,-1 0-1 0 0,0 0 1 0 0,1 0 0 0 0,-1 0 0 0 0,1 0 0 0 0,-1 0-1 0 0,1 0 1 0 0,-1 0 0 0 0,0 0 0 0 0,1 0-1 0 0,-1 1 1 0 0,1-1 0 0 0,-1 0 0 0 0,0 0 0 0 0,1 0-1 0 0,-1 1 1 0 0,0-1 0 0 0,1 0 0 0 0,-1 1 0 0 0,0-1-1 0 0,1 0 1 0 0,-1 1 0 0 0,0-1 0 0 0,0 0 0 0 0,1 1-1 0 0,-1-1 1 0 0,0 0 0 0 0,0 1 0 0 0,12 26 262 0 0,-12-26-226 0 0,7 23 132 0 0,-2 0 0 0 0,-1 1 0 0 0,0-1 0 0 0,-2 1 0 0 0,-1 0 0 0 0,-4 49-1 0 0,0-58-99 0 0,1-1 0 0 0,-2 1 0 0 0,0-1-1 0 0,-1 1 1 0 0,0-1 0 0 0,-1-1 0 0 0,-1 1-1 0 0,0-1 1 0 0,-1 0 0 0 0,-1-1 0 0 0,0 0-1 0 0,0 0 1 0 0,-2-1 0 0 0,-16 16 0 0 0,24-26-145 0 0,-1 1 1 0 0,1-1-1 0 0,-1 1 1 0 0,1-1-1 0 0,-1 0 0 0 0,0 0 1 0 0,0-1-1 0 0,0 1 1 0 0,0-1-1 0 0,0 0 1 0 0,0 0-1 0 0,-1 0 1 0 0,1-1-1 0 0,0 1 1 0 0,0-1-1 0 0,-1 0 0 0 0,1 0 1 0 0,0-1-1 0 0,0 1 1 0 0,-1-1-1 0 0,1 0 1 0 0,0 0-1 0 0,0-1 1 0 0,0 1-1 0 0,-5-3 0 0 0,2 1-384 0 0,1-1-1 0 0,0 1 1 0 0,0-1-1 0 0,0 0 0 0 0,1-1 1 0 0,-1 1-1 0 0,1-1 0 0 0,0 0 1 0 0,1 0-1 0 0,-1-1 0 0 0,1 1 1 0 0,0-1-1 0 0,0 0 1 0 0,-3-8-1 0 0,-1-14-1560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42.143"/>
    </inkml:context>
    <inkml:brush xml:id="br0">
      <inkml:brushProperty name="width" value="0.05" units="cm"/>
      <inkml:brushProperty name="height" value="0.05" units="cm"/>
    </inkml:brush>
  </inkml:definitions>
  <inkml:trace contextRef="#ctx0" brushRef="#br0">0 62 21311 0 0,'0'0'1043'0'0,"3"-2"-461"0"0,2-1-511 0 0,1 0 0 0 0,0 1 0 0 0,0-1 0 0 0,1 1 0 0 0,-1 0 0 0 0,0 0 0 0 0,1 1 0 0 0,-1 0 0 0 0,10 0 0 0 0,19-5 421 0 0,-8 1 437 0 0,37-1 1 0 0,-43 5-1598 0 0,0-1 0 0 0,0-1 1 0 0,34-9-1 0 0,-42 8-411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42.530"/>
    </inkml:context>
    <inkml:brush xml:id="br0">
      <inkml:brushProperty name="width" value="0.05" units="cm"/>
      <inkml:brushProperty name="height" value="0.05" units="cm"/>
    </inkml:brush>
  </inkml:definitions>
  <inkml:trace contextRef="#ctx0" brushRef="#br0">13 0 12439 0 0,'0'0'958'0'0,"-1"3"-229"0"0,-2 15 2485 0 0,2-1 0 0 0,-1 32 0 0 0,2-6-1352 0 0,-6 242 406 0 0,6-281-2442 0 0,0-1 1 0 0,1 1-1 0 0,-1-1 0 0 0,1 1 1 0 0,-1-1-1 0 0,1 1 1 0 0,0-1-1 0 0,1 0 1 0 0,-1 1-1 0 0,3 4 0 0 0,3 3-1743 0 0</inkml:trace>
  <inkml:trace contextRef="#ctx0" brushRef="#br0" timeOffset="1">326 184 9671 0 0,'2'-1'3416'0'0,"39"-6"4278"0"0,-33 6-7481 0 0,1-2 1 0 0,-1 1 0 0 0,0-1 0 0 0,0-1-1 0 0,10-5 1 0 0,-5 2-358 0 0,-1 0 0 0 0,-1-1 0 0 0,21-18 0 0 0,-31 25-80 0 0,-1 0 244 0 0,0 1-1 0 0,0-1 1 0 0,0 1-1 0 0,0-1 1 0 0,0 0-1 0 0,0 1 1 0 0,0-1-1 0 0,0 1 1 0 0,0-1-1 0 0,0 0 1 0 0,0 1-1 0 0,0-1 1 0 0,-1 1-1 0 0,1-1 1 0 0,0 1-1 0 0,0-1 1 0 0,-1 1-1 0 0,1-1 0 0 0,0 1 1 0 0,-1-1-1 0 0,1 1 1 0 0,-1-1-1 0 0,1 1 1 0 0,0-1-1 0 0,-1 1 1 0 0,1 0-1 0 0,-1-1 1 0 0,1 1-1 0 0,-2-1 1 0 0,0 1 105 0 0,0 0-1 0 0,0 0 1 0 0,0 0 0 0 0,0 0 0 0 0,0 0 0 0 0,1 0 0 0 0,-1 1-1 0 0,-3 0 1 0 0,-9 3 277 0 0,1 0 0 0 0,1 1 0 0 0,-1 1-1 0 0,1 0 1 0 0,0 1 0 0 0,0 0 0 0 0,0 0 0 0 0,1 1-1 0 0,1 1 1 0 0,-1 0 0 0 0,1 1 0 0 0,-9 11 0 0 0,12-13-288 0 0,1 1 1 0 0,-1 0 0 0 0,2 0-1 0 0,0 0 1 0 0,0 1-1 0 0,0 0 1 0 0,-3 10 0 0 0,6-12-70 0 0,1-1 1 0 0,-1 0-1 0 0,1 0 0 0 0,0 1 1 0 0,1-1-1 0 0,-1 0 0 0 0,1 1 1 0 0,1-1-1 0 0,0 0 1 0 0,3 14-1 0 0,-3-17-52 0 0,0 0 1 0 0,0-1-1 0 0,1 1 0 0 0,0-1 1 0 0,-1 1-1 0 0,1-1 0 0 0,0 0 0 0 0,1 0 1 0 0,-1 0-1 0 0,1 0 0 0 0,-1 0 1 0 0,1 0-1 0 0,0-1 0 0 0,0 1 1 0 0,0-1-1 0 0,0 0 0 0 0,0 0 1 0 0,7 3-1 0 0,-4-3-443 0 0,0 1 0 0 0,0-1 0 0 0,0 0 1 0 0,7 1-1 0 0,27 0-7352 0 0,-14-3-576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42.933"/>
    </inkml:context>
    <inkml:brush xml:id="br0">
      <inkml:brushProperty name="width" value="0.05" units="cm"/>
      <inkml:brushProperty name="height" value="0.05" units="cm"/>
    </inkml:brush>
  </inkml:definitions>
  <inkml:trace contextRef="#ctx0" brushRef="#br0">319 9 3679 0 0,'-1'0'48'0'0,"-61"-7"937"0"0,42 5 2576 0 0,-6 4 10390 0 0,26-2-13722 0 0,2 7-321 0 0,0-1 322 0 0,2 2-160 0 0,3 11 74 0 0,9 31 0 0 0,-14-43-82 0 0,-1 1 1 0 0,0-1 0 0 0,0 1-1 0 0,-1-1 1 0 0,0 0 0 0 0,0 1-1 0 0,-1-1 1 0 0,-1 8-1 0 0,-2-2 166 0 0,1 0 0 0 0,-2 0 0 0 0,0-1 0 0 0,-1 0 0 0 0,0 0 0 0 0,-10 16 0 0 0,2-9 139 0 0,0 0-1 0 0,-29 30 0 0 0,39-46-346 0 0,1 0 0 0 0,0 0 0 0 0,-1 0 0 0 0,1 0-1 0 0,-1-1 1 0 0,0 0 0 0 0,0 1 0 0 0,0-1 0 0 0,0-1 0 0 0,0 1 0 0 0,0-1 0 0 0,-9 3-1 0 0,10-4-200 0 0,1 0 0 0 0,-1 0 0 0 0,1 0 0 0 0,0-1-1 0 0,-1 1 1 0 0,1 0 0 0 0,0-1 0 0 0,-1 0-1 0 0,1 1 1 0 0,0-1 0 0 0,0 0 0 0 0,-1 0 0 0 0,1 0-1 0 0,0-1 1 0 0,0 1 0 0 0,0 0 0 0 0,0-1-1 0 0,1 1 1 0 0,-1-1 0 0 0,0 0 0 0 0,1 0 0 0 0,-1 1-1 0 0,1-1 1 0 0,-1 0 0 0 0,1 0 0 0 0,-1-3 0 0 0,-9-14-2003 0 0,8 14-22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47.587"/>
    </inkml:context>
    <inkml:brush xml:id="br0">
      <inkml:brushProperty name="width" value="0.05" units="cm"/>
      <inkml:brushProperty name="height" value="0.05" units="cm"/>
    </inkml:brush>
  </inkml:definitions>
  <inkml:trace contextRef="#ctx0" brushRef="#br0">3 76 19087 0 0,'0'0'5485'0'0,"-1"0"-5461"0"0,1 0 1 0 0,0 0-1 0 0,0 0 0 0 0,0 0 0 0 0,0 0 0 0 0,0 0 0 0 0,-1-1 0 0 0,1 1 0 0 0,0 0 0 0 0,0 0 0 0 0,0 0 0 0 0,0 0 0 0 0,0-1 0 0 0,0 1 0 0 0,0 0 0 0 0,0 0 0 0 0,0 0 0 0 0,0 0 0 0 0,0-1 0 0 0,0 1 0 0 0,0 0 0 0 0,0 0 0 0 0,0 0 0 0 0,0-1 0 0 0,0 1 0 0 0,0 0 0 0 0,0 0 0 0 0,0 0 0 0 0,0 0 0 0 0,0-1 0 0 0,0 1 0 0 0,0 0 0 0 0,0 0 0 0 0,0 0 0 0 0,0 0 0 0 0,0-1 1 0 0,0 1-1 0 0,1 0 0 0 0,-1 0 0 0 0,0 0 0 0 0,0 0 0 0 0,0 0 0 0 0,0-1 0 0 0,0 1 0 0 0,1 0 0 0 0,2-1 88 0 0,1 1 0 0 0,0-1 1 0 0,-1 1-1 0 0,1 0 0 0 0,0 0 0 0 0,-1 0 1 0 0,6 1-1 0 0,13 0 200 0 0,13-5-28 0 0,0-1-1 0 0,0-2 0 0 0,51-17 0 0 0,-51 14-252 0 0,-1-3-535 0 0,-21 7-6334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48.021"/>
    </inkml:context>
    <inkml:brush xml:id="br0">
      <inkml:brushProperty name="width" value="0.05" units="cm"/>
      <inkml:brushProperty name="height" value="0.05" units="cm"/>
    </inkml:brush>
  </inkml:definitions>
  <inkml:trace contextRef="#ctx0" brushRef="#br0">100 0 3223 0 0,'0'0'23019'0'0,"-1"2"-22591"0"0,-9 16-199 0 0,0 0 0 0 0,-12 35 0 0 0,-1 3-19 0 0,-10 23-338 0 0,32-77 64 0 0,11-1-348 0 0,2-1 283 0 0,1 0-1 0 0,-1-1 1 0 0,24-5-1 0 0,-19 3 74 0 0,24-2-1 0 0,-2 3 53 0 0,-9 0-4 0 0,37 2 0 0 0,-58 1 16 0 0,-1 0 1 0 0,1 0 0 0 0,0 1-1 0 0,0 0 1 0 0,-1 1 0 0 0,1 0-1 0 0,-1 0 1 0 0,13 8 0 0 0,-18-10 22 0 0,0 1 0 0 0,-1 0-1 0 0,1 1 1 0 0,0-1 0 0 0,-1 0 0 0 0,0 1 0 0 0,0-1 0 0 0,0 1 0 0 0,0 0-1 0 0,0-1 1 0 0,0 1 0 0 0,0 0 0 0 0,-1 0 0 0 0,2 5 0 0 0,-2-3 58 0 0,1 1 0 0 0,-1 0 1 0 0,0-1-1 0 0,0 1 0 0 0,-1 0 1 0 0,0 0-1 0 0,-1 10 0 0 0,0-4 71 0 0,-2-1-1 0 0,1 1 1 0 0,-1-1-1 0 0,-1 0 1 0 0,0 1-1 0 0,-1-2 1 0 0,-9 18-1 0 0,5-15-96 0 0,0 0 1 0 0,-1 0-1 0 0,0-1 0 0 0,-1-1 0 0 0,-1 0 1 0 0,0 0-1 0 0,0-1 0 0 0,-1-1 0 0 0,0 0 1 0 0,-1-1-1 0 0,0 0 0 0 0,0-1 0 0 0,0-1 1 0 0,-1 0-1 0 0,-27 7 0 0 0,35-12-80 0 0,1 0-1 0 0,-1 0 1 0 0,1-1-1 0 0,-1 0 1 0 0,0 0-1 0 0,-8-1 0 0 0,13 1-73 0 0,1 0 0 0 0,-1-1 0 0 0,1 1 0 0 0,-1 0-1 0 0,1-1 1 0 0,0 1 0 0 0,-1-1 0 0 0,1 0-1 0 0,0 1 1 0 0,0-1 0 0 0,-1 0 0 0 0,1 0 0 0 0,0 0-1 0 0,0 0 1 0 0,0 0 0 0 0,0 0 0 0 0,0 0-1 0 0,0 0 1 0 0,0 0 0 0 0,0-1 0 0 0,1 1 0 0 0,-1 0-1 0 0,0 0 1 0 0,1-1 0 0 0,-1 1 0 0 0,1 0-1 0 0,-1-1 1 0 0,1 1 0 0 0,0-1 0 0 0,0 1 0 0 0,-1-1-1 0 0,1 1 1 0 0,0-1 0 0 0,0 1 0 0 0,1-2-1 0 0,2-15-2844 0 0,5-2-5761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48.348"/>
    </inkml:context>
    <inkml:brush xml:id="br0">
      <inkml:brushProperty name="width" value="0.05" units="cm"/>
      <inkml:brushProperty name="height" value="0.05" units="cm"/>
    </inkml:brush>
  </inkml:definitions>
  <inkml:trace contextRef="#ctx0" brushRef="#br0">73 0 10135 0 0,'-1'4'257'0'0,"0"0"0"0"0,0 0 0 0 0,0-1 0 0 0,-1 1 0 0 0,1 0-1 0 0,-1-1 1 0 0,0 0 0 0 0,0 1 0 0 0,0-1 0 0 0,-1 0 0 0 0,1 0 0 0 0,-1 0-1 0 0,-4 4 1 0 0,4-4 806 0 0,0 0 0 0 0,0 1 0 0 0,0-1 0 0 0,1 1 0 0 0,-1 0 0 0 0,-2 6-1 0 0,1-3-293 0 0,1 0-1 0 0,1 1 0 0 0,-3 9 0 0 0,3-6-512 0 0,0 0-1 0 0,1 0 0 0 0,0 1 1 0 0,1-1-1 0 0,1 14 0 0 0,1-5-174 0 0,0-1 0 0 0,2 0-1 0 0,0 0 1 0 0,8 20-1 0 0,-9-32-81 0 0,0-1 0 0 0,0 0 0 0 0,0 0 0 0 0,1 0 0 0 0,0 0 0 0 0,7 8 0 0 0,-8-11 0 0 0,0 0 0 0 0,0-1 0 0 0,0 1 0 0 0,0-1 0 0 0,1 1 0 0 0,-1-1 0 0 0,1 0-1 0 0,0 0 1 0 0,0-1 0 0 0,-1 1 0 0 0,9 1 0 0 0,-9-2-14 0 0,-1-1 1 0 0,1 1-1 0 0,-1-1 0 0 0,1 0 0 0 0,-1 0 1 0 0,1 0-1 0 0,-1 0 0 0 0,1-1 0 0 0,-1 1 1 0 0,1-1-1 0 0,-1 1 0 0 0,1-1 1 0 0,-1 0-1 0 0,0 0 0 0 0,1 0 0 0 0,3-3 1 0 0,-2 2-11 0 0,-1-1 1 0 0,1 0 0 0 0,-1 0 0 0 0,0 0-1 0 0,0-1 1 0 0,-1 1 0 0 0,1-1 0 0 0,0 0-1 0 0,1-3 1 0 0,1-4-37 0 0,0 0 0 0 0,-1 0 0 0 0,0-1 0 0 0,-1 1 0 0 0,0-1 0 0 0,2-15 0 0 0,-5 21 33 0 0,0 1-1 0 0,0-1 0 0 0,0 0 1 0 0,-1 1-1 0 0,1-1 1 0 0,-1 1-1 0 0,-1-1 0 0 0,1 1 1 0 0,-1-1-1 0 0,0 1 1 0 0,0 0-1 0 0,0 0 0 0 0,-5-7 1 0 0,5 8 9 0 0,-1 1 0 0 0,0-1 1 0 0,1 1-1 0 0,-1-1 0 0 0,-1 1 0 0 0,1 0 1 0 0,0 0-1 0 0,-1 1 0 0 0,1-1 1 0 0,-1 1-1 0 0,0-1 0 0 0,0 1 0 0 0,0 0 1 0 0,0 1-1 0 0,0-1 0 0 0,-1 1 1 0 0,-5-2-1 0 0,-2 1-372 0 0,0 0 1 0 0,1 1-1 0 0,-1 0 1 0 0,0 0-1 0 0,0 2 1 0 0,-15 1 0 0 0,25-2-876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48.722"/>
    </inkml:context>
    <inkml:brush xml:id="br0">
      <inkml:brushProperty name="width" value="0.05" units="cm"/>
      <inkml:brushProperty name="height" value="0.05" units="cm"/>
    </inkml:brush>
  </inkml:definitions>
  <inkml:trace contextRef="#ctx0" brushRef="#br0">117 0 11519 0 0,'-3'7'48'0'0,"0"-1"-1"0"0,-1 1 0 0 0,0-1 0 0 0,-6 6 0 0 0,-20 21 3474 0 0,20-23-1636 0 0,1 0 0 0 0,0 0 0 0 0,-9 14 0 0 0,16-20-1673 0 0,-1 1 1 0 0,1-1-1 0 0,0 0 1 0 0,1 1-1 0 0,-1 0 1 0 0,1-1-1 0 0,0 1 1 0 0,0 0-1 0 0,0 0 1 0 0,1-1 0 0 0,-1 1-1 0 0,1 0 1 0 0,1 5-1 0 0,0-1-201 0 0,0-1-1 0 0,1 1 1 0 0,1-1-1 0 0,-1 1 1 0 0,1-1-1 0 0,1 0 1 0 0,-1 0-1 0 0,1 0 1 0 0,1 0-1 0 0,-1-1 1 0 0,1 0-1 0 0,1 0 1 0 0,-1 0-1 0 0,9 7 1 0 0,-11-11-34 0 0,1 1 0 0 0,0-1 1 0 0,-1-1-1 0 0,1 1 0 0 0,0 0 1 0 0,0-1-1 0 0,0 0 0 0 0,1 0 0 0 0,-1 0 1 0 0,1 0-1 0 0,-1-1 0 0 0,1 0 0 0 0,-1 0 1 0 0,1 0-1 0 0,0 0 0 0 0,-1-1 1 0 0,1 0-1 0 0,0 0 0 0 0,0 0 0 0 0,-1 0 1 0 0,1-1-1 0 0,0 0 0 0 0,-1 0 0 0 0,1 0 1 0 0,-1 0-1 0 0,1-1 0 0 0,6-3 0 0 0,-3 0-101 0 0,-1 0-1 0 0,1 0 0 0 0,-1-1 0 0 0,0 0 0 0 0,-1 0 1 0 0,0 0-1 0 0,0-1 0 0 0,0 0 0 0 0,-1 0 0 0 0,5-9 1 0 0,-4 6-12 0 0,0-1 0 0 0,-1 1 1 0 0,-1-1-1 0 0,1 0 1 0 0,-2 0-1 0 0,0 0 1 0 0,3-16-1 0 0,-6 23 112 0 0,0-1-1 0 0,0 0 0 0 0,0 0 1 0 0,0 1-1 0 0,-1-1 1 0 0,0 0-1 0 0,0 1 0 0 0,0-1 1 0 0,0 1-1 0 0,-1-1 0 0 0,0 1 1 0 0,0 0-1 0 0,-3-6 1 0 0,3 7 71 0 0,0 0 1 0 0,0 0 0 0 0,0 1-1 0 0,0-1 1 0 0,0 1-1 0 0,-1-1 1 0 0,1 1 0 0 0,-1 0-1 0 0,0 0 1 0 0,1 0 0 0 0,-1 0-1 0 0,0 1 1 0 0,0-1-1 0 0,0 1 1 0 0,-1-1 0 0 0,1 1-1 0 0,0 0 1 0 0,0 1 0 0 0,-5-2-1 0 0,-8 2 316 0 0,0 0-1 0 0,0 1 1 0 0,0 1 0 0 0,0 0-1 0 0,-23 7 1 0 0,23-3-606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49.157"/>
    </inkml:context>
    <inkml:brush xml:id="br0">
      <inkml:brushProperty name="width" value="0.05" units="cm"/>
      <inkml:brushProperty name="height" value="0.05" units="cm"/>
    </inkml:brush>
  </inkml:definitions>
  <inkml:trace contextRef="#ctx0" brushRef="#br0">166 2 5063 0 0,'-35'5'473'0'0,"1"-1"3341"0"0,32-3-3144 0 0,-32 8 8477 0 0,29-7-7899 0 0,0 0 1 0 0,-1 1 0 0 0,-7 4-1 0 0,10-5-1151 0 0,1 0 0 0 0,0-1 0 0 0,0 1 0 0 0,-1 0 0 0 0,1 0 0 0 0,0 1 0 0 0,1-1 0 0 0,-1 0 0 0 0,0 1 0 0 0,1-1 0 0 0,-1 1 0 0 0,1-1 0 0 0,0 1 0 0 0,0 0 0 0 0,0-1 0 0 0,0 1 0 0 0,0 0 0 0 0,1 0 0 0 0,-1 0 0 0 0,1 0 0 0 0,0 3 0 0 0,-1 7-126 0 0,2-1 0 0 0,0 1 0 0 0,0-1 1 0 0,2 1-1 0 0,-1-1 0 0 0,1 1 0 0 0,1-1 0 0 0,10 21 0 0 0,-10-23 19 0 0,0-2-1 0 0,1 1 0 0 0,1 0 1 0 0,-1-1-1 0 0,1 0 1 0 0,1-1-1 0 0,0 1 1 0 0,0-1-1 0 0,0 0 1 0 0,1-1-1 0 0,15 11 0 0 0,-19-15 3 0 0,0 0 1 0 0,0 0-1 0 0,0 0 0 0 0,1-1 0 0 0,-1 0 0 0 0,0 1 0 0 0,1-1 0 0 0,-1-1 0 0 0,1 1 0 0 0,0-1 0 0 0,-1 0 0 0 0,1 0 0 0 0,-1 0 0 0 0,9-2 0 0 0,-6 1-13 0 0,-1-1 0 0 0,0 0 0 0 0,1-1 0 0 0,-1 0-1 0 0,0 0 1 0 0,0 0 0 0 0,0-1 0 0 0,-1 1 0 0 0,8-7 0 0 0,-4 2-89 0 0,0-1 1 0 0,0 0 0 0 0,-1-1-1 0 0,0 1 1 0 0,-1-2 0 0 0,0 1-1 0 0,-1-1 1 0 0,0 0 0 0 0,0 0-1 0 0,5-18 1 0 0,-9 22 47 0 0,0-1-1 0 0,-1 1 1 0 0,0-1 0 0 0,0 0-1 0 0,0 1 1 0 0,-1-1 0 0 0,-1 0-1 0 0,1 1 1 0 0,-1-1 0 0 0,0 1-1 0 0,-1-1 1 0 0,-4-14 0 0 0,4 18 99 0 0,1 1 1 0 0,-1-1 0 0 0,0 0-1 0 0,0 1 1 0 0,0-1 0 0 0,-1 1-1 0 0,1 0 1 0 0,-1-1 0 0 0,0 1-1 0 0,0 1 1 0 0,0-1 0 0 0,0 0-1 0 0,0 1 1 0 0,0-1 0 0 0,-1 1 0 0 0,1 0-1 0 0,-1 0 1 0 0,0 0 0 0 0,0 1-1 0 0,1-1 1 0 0,-1 1 0 0 0,0 0-1 0 0,0 0 1 0 0,0 1 0 0 0,-7-2-1 0 0,1 2 144 0 0,1-1-135 0 0,0 1 0 0 0,0 0 0 0 0,1 0 0 0 0,-1 1 1 0 0,-14 2-1 0 0,22-2-1076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54.802"/>
    </inkml:context>
    <inkml:brush xml:id="br0">
      <inkml:brushProperty name="width" value="0.05" units="cm"/>
      <inkml:brushProperty name="height" value="0.05" units="cm"/>
    </inkml:brush>
  </inkml:definitions>
  <inkml:trace contextRef="#ctx0" brushRef="#br0">25 59 2759 0 0,'0'0'126'0'0,"-4"-1"-5"0"0,-17-6 16011 0 0,26-3-15329 0 0,-2 7-745 0 0,-1 0 0 0 0,0 1 1 0 0,0-1-1 0 0,1 1 1 0 0,0 0-1 0 0,-1 0 0 0 0,1 0 1 0 0,0 0-1 0 0,0 0 1 0 0,0 1-1 0 0,5-3 0 0 0,0 1 191 0 0,-1 1-1 0 0,1-1 0 0 0,13-1 0 0 0,-14 4-79 0 0,0 0 1 0 0,-1 0-1 0 0,1 1 1 0 0,0 0-1 0 0,0 0 1 0 0,-1 1-1 0 0,1 0 1 0 0,-1 0-1 0 0,1 0 1 0 0,-1 1-1 0 0,0 0 1 0 0,0 0-1 0 0,0 1 1 0 0,-1 0-1 0 0,10 7 1 0 0,-12-8-108 0 0,-1 0 0 0 0,0 0 0 0 0,0 0 0 0 0,0 1 0 0 0,-1-1-1 0 0,1 0 1 0 0,-1 1 0 0 0,1-1 0 0 0,-1 1 0 0 0,0 0 0 0 0,0-1 0 0 0,-1 1 0 0 0,1 0 0 0 0,-1-1 0 0 0,0 1 0 0 0,0 0 0 0 0,0-1 0 0 0,-1 1 0 0 0,1 0 0 0 0,-1-1 0 0 0,0 1 0 0 0,-1 3-1 0 0,-2 6 131 0 0,-1 0-1 0 0,0 0 0 0 0,-1-1 1 0 0,-12 19-1 0 0,7-15 19 0 0,0-1 0 0 0,-1 0 0 0 0,-1 0 0 0 0,0-2 0 0 0,-27 22 0 0 0,39-34 90 0 0,11 8-368 0 0,-5-6 26 0 0,0-1 1 0 0,1 1-1 0 0,-1-1 1 0 0,0 0-1 0 0,1 0 0 0 0,-1-1 1 0 0,1 0-1 0 0,-1 0 1 0 0,1 0-1 0 0,0-1 0 0 0,0 1 1 0 0,-1-1-1 0 0,1-1 0 0 0,9-1 1 0 0,-1 0-48 0 0,1-1 0 0 0,-1-1 1 0 0,0 0-1 0 0,21-10 0 0 0,2-5-1138 0 0,69-46 0 0 0,-63 36 25 0 0,-19 10 323 0 0,-20 15 581 0 0,1-1 1 0 0,0 2-1 0 0,0-1 0 0 0,6-3 0 0 0,3-4-604 0 0,-13 10 1462 0 0,0 3-44 0 0,2 9-233 0 0,2 0 1 0 0,0-1-1 0 0,0 1 1 0 0,1-1 0 0 0,0 0-1 0 0,0 0 1 0 0,11 11 0 0 0,-14-18-159 0 0,0 0 0 0 0,0 0 0 0 0,0 0 0 0 0,1-1 0 0 0,-1 1 1 0 0,1-1-1 0 0,0 0 0 0 0,0 0 0 0 0,0 0 0 0 0,5 2 0 0 0,-6-4-86 0 0,0 1-1 0 0,0-1 0 0 0,0 1 0 0 0,0-1 1 0 0,1 0-1 0 0,-1 0 0 0 0,0 0 1 0 0,0-1-1 0 0,0 1 0 0 0,0-1 1 0 0,0 1-1 0 0,0-1 0 0 0,0 0 1 0 0,0 0-1 0 0,5-4 0 0 0,5-1-151 0 0,-1-2-1 0 0,0 0 1 0 0,0 0-1 0 0,-1-1 1 0 0,0-1-1 0 0,16-18 0 0 0,-23 24 73 0 0,0-1 0 0 0,0 0-1 0 0,-1 1 1 0 0,0-2-1 0 0,0 1 1 0 0,0 0 0 0 0,0-1-1 0 0,-1 1 1 0 0,0-1-1 0 0,0 0 1 0 0,-1 1 0 0 0,0-1-1 0 0,0 0 1 0 0,0 0-1 0 0,0 0 1 0 0,-1 0 0 0 0,0 0-1 0 0,-2-11 1 0 0,1 14 68 0 0,1 1 0 0 0,-1-1 0 0 0,-1 1 0 0 0,1-1 0 0 0,0 1 0 0 0,-1-1 0 0 0,1 1 1 0 0,-1 0-1 0 0,1 0 0 0 0,-1-1 0 0 0,0 1 0 0 0,0 0 0 0 0,0 1 0 0 0,0-1 0 0 0,-1 0 0 0 0,1 1 0 0 0,0-1 1 0 0,-1 1-1 0 0,1 0 0 0 0,-1-1 0 0 0,1 1 0 0 0,-1 0 0 0 0,0 1 0 0 0,1-1 0 0 0,-1 0 0 0 0,-4 1 0 0 0,-5-2 208 0 0,-1 1 0 0 0,0 0 0 0 0,0 1-1 0 0,-16 2 1 0 0,10-1 15 0 0,10-1-75 0 0,-1 1 0 0 0,0 0 0 0 0,1 1-1 0 0,-12 3 1 0 0,-15 5-459 0 0,34-9-508 0 0,-5 2-2777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06T11:40:47.897"/>
    </inkml:context>
    <inkml:brush xml:id="br0">
      <inkml:brushProperty name="width" value="0.05" units="cm"/>
      <inkml:brushProperty name="height" value="0.05" units="cm"/>
    </inkml:brush>
  </inkml:definitions>
  <inkml:trace contextRef="#ctx0" brushRef="#br0">162 53 8231 0 0,'-2'1'375'0'0,"-9"7"-277"0"0,-1 0 1 0 0,2 1-1 0 0,-1 0 0 0 0,1 1 1 0 0,1 0-1 0 0,0 0 0 0 0,0 1 1 0 0,-8 14-1 0 0,8-11-28 0 0,1 0 1 0 0,1 0-1 0 0,0 0 0 0 0,1 1 1 0 0,1 0-1 0 0,-7 31 0 0 0,11-43-77 0 0,1 0 0 0 0,0 1-1 0 0,0-1 1 0 0,0 0 0 0 0,0 1-1 0 0,0-1 1 0 0,0 0-1 0 0,1 1 1 0 0,0-1 0 0 0,0 0-1 0 0,0 0 1 0 0,0 1 0 0 0,0-1-1 0 0,1 0 1 0 0,-1 0 0 0 0,1 0-1 0 0,0 0 1 0 0,0-1-1 0 0,0 1 1 0 0,0 0 0 0 0,0-1-1 0 0,0 0 1 0 0,1 1 0 0 0,-1-1-1 0 0,1 0 1 0 0,0 0 0 0 0,0 0-1 0 0,0-1 1 0 0,0 1-1 0 0,0-1 1 0 0,0 1 0 0 0,0-1-1 0 0,0 0 1 0 0,0 0 0 0 0,1-1-1 0 0,-1 1 1 0 0,0-1 0 0 0,1 1-1 0 0,-1-1 1 0 0,0 0 0 0 0,1 0-1 0 0,-1-1 1 0 0,1 1-1 0 0,-1-1 1 0 0,4 0 0 0 0,2-3-82 0 0,0 1 1 0 0,0-1-1 0 0,0 0 1 0 0,0-1-1 0 0,-1 0 1 0 0,1-1-1 0 0,13-12 1 0 0,49-52-1449 0 0,-56 54 1162 0 0,-6 6 207 0 0,0 0 1 0 0,0-1 0 0 0,-1 1 0 0 0,-1-2-1 0 0,0 1 1 0 0,7-16 0 0 0,-13 24 241 0 0,1 0 0 0 0,-1 0 0 0 0,0-1 0 0 0,0 1 0 0 0,0-1 0 0 0,-1 1 0 0 0,1-1 0 0 0,-1 1 0 0 0,0-1 0 0 0,0 1 0 0 0,0-1 0 0 0,0 1 0 0 0,-1-1 0 0 0,1 1 0 0 0,-1-1 0 0 0,0 1 0 0 0,0 0 0 0 0,0-1 0 0 0,-1 1 0 0 0,1 0 0 0 0,-1 0 0 0 0,0 0 0 0 0,1 0 1 0 0,-1 0-1 0 0,-1 0 0 0 0,1 0 0 0 0,0 1 0 0 0,-5-5 0 0 0,-1 1 181 0 0,1 1 0 0 0,-1 0 1 0 0,0 0-1 0 0,0 1 0 0 0,-1 0 0 0 0,1 0 1 0 0,-1 1-1 0 0,0 0 0 0 0,-16-2 1 0 0,11 2-41 0 0,0 1 1 0 0,0 1-1 0 0,0 1 1 0 0,0 0 0 0 0,-28 4-1 0 0,18 1 52 0 0,-38 12 0 0 0,61-16-378 0 0,-1 0-1 0 0,1 0 1 0 0,-1 0 0 0 0,1 0 0 0 0,0 0 0 0 0,0 1 0 0 0,-1-1 0 0 0,1 0-1 0 0,0 1 1 0 0,0-1 0 0 0,0 1 0 0 0,1-1 0 0 0,-1 1 0 0 0,0-1 0 0 0,0 1 0 0 0,1 0-1 0 0,-1-1 1 0 0,1 1 0 0 0,0 0 0 0 0,-1-1 0 0 0,1 1 0 0 0,0 3 0 0 0,0-2-1179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55.966"/>
    </inkml:context>
    <inkml:brush xml:id="br0">
      <inkml:brushProperty name="width" value="0.05" units="cm"/>
      <inkml:brushProperty name="height" value="0.05" units="cm"/>
    </inkml:brush>
  </inkml:definitions>
  <inkml:trace contextRef="#ctx0" brushRef="#br0">113 0 20015 0 0,'0'0'2289'0'0,"0"3"-1671"0"0,-1 12-3 0 0,0-1 1 0 0,-1 1 0 0 0,-1 0-1 0 0,-5 18 1 0 0,-24 59 78 0 0,26-76-620 0 0,-18 42-340 0 0,-11 34-732 0 0,35-90 869 0 0,0-1 12 0 0,0 1 127 0 0,0 0 1 0 0,0-1 0 0 0,0 1-1 0 0,1-1 1 0 0,-1 1 0 0 0,1-1-1 0 0,-1 0 1 0 0,1 1 0 0 0,-1-1-1 0 0,1 1 1 0 0,0-1-1 0 0,0 0 1 0 0,0 0 0 0 0,-1 1-1 0 0,1-1 1 0 0,0 0 0 0 0,1 0-1 0 0,-1 0 1 0 0,0 0 0 0 0,0 0-1 0 0,0 0 1 0 0,1 0-1 0 0,-1-1 1 0 0,0 1 0 0 0,3 1-1 0 0,2 0 83 0 0,1 0 1 0 0,0 0-1 0 0,0-1 0 0 0,11 2 0 0 0,-12-2-54 0 0,0-1 65 0 0,1 0 0 0 0,0-1 0 0 0,0 1-1 0 0,0-1 1 0 0,-1 0 0 0 0,12-4 0 0 0,14-2 425 0 0,-8 1-348 0 0,-1 0 0 0 0,0-2-1 0 0,0 0 1 0 0,-1-1 0 0 0,33-20 0 0 0,-24 13-1559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56.384"/>
    </inkml:context>
    <inkml:brush xml:id="br0">
      <inkml:brushProperty name="width" value="0.05" units="cm"/>
      <inkml:brushProperty name="height" value="0.05" units="cm"/>
    </inkml:brush>
  </inkml:definitions>
  <inkml:trace contextRef="#ctx0" brushRef="#br0">1 1 3223 0 0,'0'2'15158'0'0,"7"67"-6580"0"0,-8 38-7362 0 0,0-41-351 0 0,0-8-755 0 0,5 105-1224 0 0,-3-160 411 0 0,-1 1-1 0 0,1 0 0 0 0,0 0 0 0 0,0 0 0 0 0,0-1 0 0 0,0 1 1 0 0,3 5-1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56.712"/>
    </inkml:context>
    <inkml:brush xml:id="br0">
      <inkml:brushProperty name="width" value="0.05" units="cm"/>
      <inkml:brushProperty name="height" value="0.05" units="cm"/>
    </inkml:brush>
  </inkml:definitions>
  <inkml:trace contextRef="#ctx0" brushRef="#br0">288 1 19807 0 0,'-68'5'2590'0'0,"52"-5"-2021"0"0,0 0 0 0 0,0 2 0 0 0,1 0-1 0 0,-1 1 1 0 0,-24 7 0 0 0,32-7-452 0 0,-1 0 0 0 0,1 1 0 0 0,-1 0 0 0 0,1 0 0 0 0,1 0 0 0 0,-1 1 0 0 0,0 1 0 0 0,1-1-1 0 0,0 1 1 0 0,-11 12 0 0 0,17-17-131 0 0,1 1 0 0 0,-1-1-1 0 0,1 0 1 0 0,-1 0-1 0 0,1 1 1 0 0,0-1-1 0 0,0 0 1 0 0,-1 1-1 0 0,1-1 1 0 0,0 0-1 0 0,0 1 1 0 0,0-1 0 0 0,0 0-1 0 0,1 1 1 0 0,-1-1-1 0 0,0 0 1 0 0,0 1-1 0 0,1-1 1 0 0,-1 0-1 0 0,1 0 1 0 0,-1 1 0 0 0,1-1-1 0 0,0 0 1 0 0,1 2-1 0 0,0 1-17 0 0,1 0 0 0 0,0 0 0 0 0,0 0 0 0 0,7 6 0 0 0,41 34-28 0 0,-24-22 33 0 0,39 42 1 0 0,-59-57 48 0 0,-1 1 0 0 0,0 0 0 0 0,-1 0 0 0 0,1 0 0 0 0,-1 1 0 0 0,-1 0-1 0 0,0 0 1 0 0,0 0 0 0 0,-1 1 0 0 0,3 12 0 0 0,-5-15-140 0 0,-1-1 0 0 0,1 1 0 0 0,-1-1 0 0 0,-1 1 0 0 0,1-1 0 0 0,-1 1 0 0 0,0-1 0 0 0,-1 0 0 0 0,0 1 0 0 0,0-1 0 0 0,0 0 0 0 0,0 0 0 0 0,-1 0 0 0 0,0 0 0 0 0,-1-1 0 0 0,-7 11 0 0 0,8-12 69 0 0,0 0-1 0 0,-1 1 1 0 0,0-2-1 0 0,0 1 0 0 0,0 0 1 0 0,0-1-1 0 0,0 0 0 0 0,-1 0 1 0 0,1 0-1 0 0,-1 0 0 0 0,0-1 1 0 0,0 0-1 0 0,0 0 1 0 0,0 0-1 0 0,0-1 0 0 0,-1 1 1 0 0,1-1-1 0 0,0 0 0 0 0,-1-1 1 0 0,-8 0-1 0 0,12 0 106 0 0,0 0 0 0 0,1 0-1 0 0,-1-1 1 0 0,0 1 0 0 0,1-1-1 0 0,-1 0 1 0 0,0 1 0 0 0,1-1-1 0 0,-1 0 1 0 0,1 0 0 0 0,-1 0-1 0 0,1 0 1 0 0,-1 0 0 0 0,1 0 0 0 0,0-1-1 0 0,0 1 1 0 0,-1 0 0 0 0,1-1-1 0 0,0 1 1 0 0,0 0 0 0 0,0-1-1 0 0,1 0 1 0 0,-1 1 0 0 0,0-1-1 0 0,1 1 1 0 0,-2-4 0 0 0,1 2-9 0 0,1 0 0 0 0,-1-1 0 0 0,0 1 1 0 0,1-1-1 0 0,0 0 0 0 0,0 1 0 0 0,0-1 0 0 0,0 1 1 0 0,0-1-1 0 0,1 1 0 0 0,0-1 0 0 0,1-4 0 0 0,8-15 222 0 0,0 1-1 0 0,1 1 0 0 0,18-26 1 0 0,49-57 92 0 0,29-13-316 0 0,-69 77-1786 0 0,-10 10-7379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57.299"/>
    </inkml:context>
    <inkml:brush xml:id="br0">
      <inkml:brushProperty name="width" value="0.05" units="cm"/>
      <inkml:brushProperty name="height" value="0.05" units="cm"/>
    </inkml:brush>
  </inkml:definitions>
  <inkml:trace contextRef="#ctx0" brushRef="#br0">1 49 22575 0 0,'0'0'1716'0'0,"1"0"-1165"0"0,51-4 126 0 0,-34 3 692 0 0,30-5 1 0 0,17-3-166 0 0,11-2-612 0 0,-58 6-636 0 0,28-5-379 0 0,-14 7-3022 0 0,-25 3 1198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57.717"/>
    </inkml:context>
    <inkml:brush xml:id="br0">
      <inkml:brushProperty name="width" value="0.05" units="cm"/>
      <inkml:brushProperty name="height" value="0.05" units="cm"/>
    </inkml:brush>
  </inkml:definitions>
  <inkml:trace contextRef="#ctx0" brushRef="#br0">1 1 4143 0 0,'1'1'23521'0'0,"4"2"-23317"0"0,-1-1-1 0 0,0 0 0 0 0,1 0 0 0 0,0-1 1 0 0,-1 1-1 0 0,1-1 0 0 0,6 1 1 0 0,39 3 20 0 0,-37-4-164 0 0,2-1-55 0 0,0 0-1 0 0,17-3 1 0 0,9-1-154 0 0,-34 4-223 0 0,1-1-1 0 0,-1 1 1 0 0,1-2-1 0 0,8-2 1 0 0,6-4-1623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14.699"/>
    </inkml:context>
    <inkml:brush xml:id="br0">
      <inkml:brushProperty name="width" value="0.05" units="cm"/>
      <inkml:brushProperty name="height" value="0.05" units="cm"/>
    </inkml:brush>
  </inkml:definitions>
  <inkml:trace contextRef="#ctx0" brushRef="#br0">1 0 3679 0 0,'0'0'22061'0'0,"1"2"-21826"0"0,26 37-177 0 0,-14-18-810 0 0,16 19-1 0 0,-22-32 38 0 0,9 11-5164 0 0,-6-3 4120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15.104"/>
    </inkml:context>
    <inkml:brush xml:id="br0">
      <inkml:brushProperty name="width" value="0.05" units="cm"/>
      <inkml:brushProperty name="height" value="0.05" units="cm"/>
    </inkml:brush>
  </inkml:definitions>
  <inkml:trace contextRef="#ctx0" brushRef="#br0">1 61 3679 0 0,'0'0'19239'0'0,"2"0"-19006"0"0,16 0 54 0 0,-3 1 44 0 0,0-1-1 0 0,0-1 0 0 0,1 0 0 0 0,24-7 1 0 0,-19 3-1 0 0,39-4 1 0 0,-20 4-358 0 0,-31 3-398 0 0,0-1 0 0 0,0 1 0 0 0,0-2 0 0 0,11-5 0 0 0,-2 1-1455 0 0,-7 3-128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15.449"/>
    </inkml:context>
    <inkml:brush xml:id="br0">
      <inkml:brushProperty name="width" value="0.05" units="cm"/>
      <inkml:brushProperty name="height" value="0.05" units="cm"/>
    </inkml:brush>
  </inkml:definitions>
  <inkml:trace contextRef="#ctx0" brushRef="#br0">1 0 12895 0 0,'0'0'8278'0'0,"2"2"-8053"0"0,12 8 171 0 0,-1 1 1 0 0,24 24-1 0 0,-6 0-6773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17.626"/>
    </inkml:context>
    <inkml:brush xml:id="br0">
      <inkml:brushProperty name="width" value="0.05" units="cm"/>
      <inkml:brushProperty name="height" value="0.05" units="cm"/>
    </inkml:brush>
  </inkml:definitions>
  <inkml:trace contextRef="#ctx0" brushRef="#br0">1 61 2303 0 0,'0'2'18164'0'0,"8"-12"-16770"0"0,-6 8-1165 0 0,3-4 136 0 0,0 1 0 0 0,1-1 0 0 0,0 1 0 0 0,-1 0 0 0 0,2 1 0 0 0,5-4 0 0 0,-9 6-302 0 0,0 1-1 0 0,0-1 1 0 0,0 1-1 0 0,-1 0 1 0 0,1 0 0 0 0,0 0-1 0 0,1 0 1 0 0,-1 1 0 0 0,0-1-1 0 0,0 1 1 0 0,0 0 0 0 0,0 0-1 0 0,0 0 1 0 0,0 0 0 0 0,1 1-1 0 0,2 0 1 0 0,-3 0-25 0 0,0 0 1 0 0,0 1-1 0 0,0-1 1 0 0,-1 0-1 0 0,1 1 0 0 0,0 0 1 0 0,-1 0-1 0 0,0 0 1 0 0,1 0-1 0 0,-1 0 1 0 0,0 0-1 0 0,2 4 1 0 0,18 29 272 0 0,-21-34-297 0 0,1 4 11 0 0,0 0 0 0 0,0 0-1 0 0,-1 1 1 0 0,1-1 0 0 0,-1 0 0 0 0,-1 1 0 0 0,1-1-1 0 0,-1 1 1 0 0,0 8 0 0 0,-1 1-17 0 0,-1-1 0 0 0,-4 20 0 0 0,3-22-70 0 0,0 0-1 0 0,-1 0 1 0 0,0-1-1 0 0,-1 1 1 0 0,-1-1-1 0 0,1-1 0 0 0,-2 1 1 0 0,-12 16-1 0 0,12-18-102 0 0,-1 1-1 0 0,0-1 1 0 0,0-1 0 0 0,-1 0-1 0 0,0 0 1 0 0,0-1-1 0 0,-1 0 1 0 0,-12 7-1 0 0,21-14 98 0 0,42-2 1285 0 0,72-13 102 0 0,-95 12-1132 0 0,8-1-109 0 0,1-2 1 0 0,-1 0-1 0 0,31-12 0 0 0,-47 13-959 0 0,-1-2-50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18.170"/>
    </inkml:context>
    <inkml:brush xml:id="br0">
      <inkml:brushProperty name="width" value="0.05" units="cm"/>
      <inkml:brushProperty name="height" value="0.05" units="cm"/>
    </inkml:brush>
  </inkml:definitions>
  <inkml:trace contextRef="#ctx0" brushRef="#br0">14 0 20647 0 0,'0'0'1869'0'0,"0"3"-1410"0"0,-5 31 1844 0 0,1-14-999 0 0,-1 31 0 0 0,5-48-1135 0 0,0-1-76 0 0,0 21 29 0 0,0-20-182 0 0,4-16-7889 0 0,-1-2 6423 0 0,1-5-2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06T11:40:48.429"/>
    </inkml:context>
    <inkml:brush xml:id="br0">
      <inkml:brushProperty name="width" value="0.05" units="cm"/>
      <inkml:brushProperty name="height" value="0.05" units="cm"/>
    </inkml:brush>
  </inkml:definitions>
  <inkml:trace contextRef="#ctx0" brushRef="#br0">164 89 5183 0 0,'-6'-7'458'0'0,"-2"-3"-107"0"0,-2 0 0 0 0,1 1 0 0 0,-1 0 0 0 0,-1 0 0 0 0,1 1 0 0 0,-14-7 1 0 0,15 9 436 0 0,8 5-228 0 0,-12-1 276 0 0,12 1-769 0 0,-1 1 0 0 0,1 0 0 0 0,0-1 1 0 0,0 1-1 0 0,0 0 0 0 0,0 0 0 0 0,0 0 0 0 0,-1 0 0 0 0,1 0 0 0 0,0 0 1 0 0,0 0-1 0 0,0 0 0 0 0,0 0 0 0 0,0 0 0 0 0,-1 1 0 0 0,1-1 1 0 0,0 1-1 0 0,0-1 0 0 0,-1 1 0 0 0,0 0-44 0 0,0 1 0 0 0,1-1-1 0 0,-1 0 1 0 0,0 1 0 0 0,1 0 0 0 0,-1-1 0 0 0,1 1-1 0 0,0 0 1 0 0,-1-1 0 0 0,1 1 0 0 0,0 0 0 0 0,0 0-1 0 0,0 0 1 0 0,0 0 0 0 0,1 0 0 0 0,-2 4 0 0 0,1 0-74 0 0,-1 1 0 0 0,1-1 0 0 0,1 1 0 0 0,-1 7 0 0 0,1-13 31 0 0,0 1 0 0 0,0 0 0 0 0,0-1 0 0 0,0 1 0 0 0,0 0 0 0 0,0-1 0 0 0,0 1-1 0 0,1-1 1 0 0,-1 1 0 0 0,1-1 0 0 0,-1 1 0 0 0,1-1 0 0 0,-1 1 0 0 0,1-1 0 0 0,0 1 0 0 0,0-1 0 0 0,0 1-1 0 0,0-1 1 0 0,0 0 0 0 0,0 0 0 0 0,0 0 0 0 0,0 1 0 0 0,1-1 0 0 0,-1 0 0 0 0,0 0 0 0 0,1-1-1 0 0,-1 1 1 0 0,0 0 0 0 0,1 0 0 0 0,-1-1 0 0 0,1 1 0 0 0,0-1 0 0 0,-1 1 0 0 0,1-1 0 0 0,-1 0 0 0 0,3 1-1 0 0,0-1-3 0 0,1 0-1 0 0,0-1 1 0 0,0 1-1 0 0,-1-1 1 0 0,1 0-1 0 0,0 0 1 0 0,-1 0-1 0 0,1-1 1 0 0,-1 1-1 0 0,7-5 1 0 0,13-8 13 0 0,5-4 22 0 0,-27 17 172 0 0,1 14-35 0 0,-2-7-122 0 0,-1 1 0 0 0,1-1 0 0 0,-1 1 0 0 0,0-1 1 0 0,-1 1-1 0 0,-1 6 0 0 0,-11 42 222 0 0,10-42-149 0 0,-10 34 231 0 0,-70 305 908 0 0,64-223-1236 0 0,18-127-72 0 0,3-2-184 0 0,0-1 233 0 0,0 1 1 0 0,-1 0-1 0 0,1-1 1 0 0,-1 1-1 0 0,1-1 1 0 0,0 1-1 0 0,-1-1 1 0 0,1 0 0 0 0,-1 0-1 0 0,1 0 1 0 0,-1 0-1 0 0,0 0 1 0 0,1 0-1 0 0,-1 0 1 0 0,0 0-1 0 0,0 0 1 0 0,0-1-1 0 0,0 1 1 0 0,0 0 0 0 0,0-1-1 0 0,1-1 1 0 0,2-3-137 0 0,5-5-859 0 0,0-3-3047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18.541"/>
    </inkml:context>
    <inkml:brush xml:id="br0">
      <inkml:brushProperty name="width" value="0.05" units="cm"/>
      <inkml:brushProperty name="height" value="0.05" units="cm"/>
    </inkml:brush>
  </inkml:definitions>
  <inkml:trace contextRef="#ctx0" brushRef="#br0">109 1 4143 0 0,'-3'6'18937'0'0,"-4"-1"-18684"0"0,0 0-1 0 0,0 1 1 0 0,1-1-1 0 0,-1 2 0 0 0,2-1 1 0 0,-1 0-1 0 0,-9 15 0 0 0,6-6-447 0 0,0 0 0 0 0,-13 33 0 0 0,21-44 169 0 0,0 0-1 0 0,0 0 1 0 0,0 0 0 0 0,0 0 0 0 0,1 6-1 0 0,0-8 75 0 0,5 9 147 0 0,-3-7-125 0 0,1-1-1 0 0,0 1 1 0 0,-1-1 0 0 0,1 0-1 0 0,0 0 1 0 0,0-1 0 0 0,0 1-1 0 0,1-1 1 0 0,-1 1 0 0 0,1-1-1 0 0,-1 0 1 0 0,1 0 0 0 0,0-1-1 0 0,0 1 1 0 0,0-1-1 0 0,0 0 1 0 0,0 0 0 0 0,6 1-1 0 0,7 0 180 0 0,0 0-1 0 0,-1-1 0 0 0,21-2 0 0 0,-20-1-156 0 0,-1 0 1 0 0,1-2-1 0 0,16-4 0 0 0,20-5-330 0 0,-41 8-959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18.942"/>
    </inkml:context>
    <inkml:brush xml:id="br0">
      <inkml:brushProperty name="width" value="0.05" units="cm"/>
      <inkml:brushProperty name="height" value="0.05" units="cm"/>
    </inkml:brush>
  </inkml:definitions>
  <inkml:trace contextRef="#ctx0" brushRef="#br0">1 0 19407 0 0,'0'7'2070'0'0,"28"182"3902"0"0,-21-105-5547 0 0,-5 118 0 0 0,-1-158-965 0 0,2-27-2461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19.330"/>
    </inkml:context>
    <inkml:brush xml:id="br0">
      <inkml:brushProperty name="width" value="0.05" units="cm"/>
      <inkml:brushProperty name="height" value="0.05" units="cm"/>
    </inkml:brush>
  </inkml:definitions>
  <inkml:trace contextRef="#ctx0" brushRef="#br0">76 39 23263 0 0,'-2'1'531'0'0,"-1"1"-443"0"0,0 0 1 0 0,1 0 0 0 0,-1 0-1 0 0,0 1 1 0 0,1-1 0 0 0,-1 1-1 0 0,1-1 1 0 0,0 1 0 0 0,0 0-1 0 0,0 0 1 0 0,0 0 0 0 0,-2 6-1 0 0,-2 6 347 0 0,-8 22-1 0 0,9-22-541 0 0,1-1 0 0 0,0 1 0 0 0,1 0 0 0 0,1 0 1 0 0,0 0-1 0 0,2 0 0 0 0,-1 0 0 0 0,2 0 0 0 0,0 0 0 0 0,4 20 0 0 0,-4-31 119 0 0,0 0 1 0 0,0 0-1 0 0,1-1 0 0 0,-1 1 0 0 0,1 0 1 0 0,0-1-1 0 0,0 1 0 0 0,0-1 0 0 0,1 0 1 0 0,-1 0-1 0 0,1 0 0 0 0,0 0 0 0 0,0 0 1 0 0,5 4-1 0 0,-3-4 86 0 0,0 0 0 0 0,0 0 0 0 0,0-1-1 0 0,1 0 1 0 0,-1 1 0 0 0,1-2 0 0 0,0 1 0 0 0,11 1 0 0 0,4-2 62 0 0,1 0 1 0 0,-1-1-1 0 0,1-2 1 0 0,26-4 0 0 0,-45 5-208 0 0,5 0-219 0 0,0 0-1 0 0,-1 0 0 0 0,1-1 1 0 0,-1 0-1 0 0,1 0 0 0 0,-1-1 1 0 0,0 0-1 0 0,7-5 0 0 0,-3 3-1706 0 0</inkml:trace>
  <inkml:trace contextRef="#ctx0" brushRef="#br0" timeOffset="1">197 0 22895 0 0,'0'0'521'0'0,"1"1"73"0"0,0-1-546 0 0,0 0-1 0 0,0 1 1 0 0,-1-1 0 0 0,1 0 0 0 0,0 1 0 0 0,-1-1-1 0 0,1 1 1 0 0,-1-1 0 0 0,1 1 0 0 0,-1-1-1 0 0,1 1 1 0 0,-1 0 0 0 0,1-1 0 0 0,-1 1 0 0 0,1 0-1 0 0,-1-1 1 0 0,0 1 0 0 0,1 0 0 0 0,-1-1 0 0 0,0 1-1 0 0,1 1 1 0 0,4 20 233 0 0,-4-15-245 0 0,14 92 1404 0 0,3 153 0 0 0,-5-47-1144 0 0,-12-189-1438 0 0,1-3-359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20.342"/>
    </inkml:context>
    <inkml:brush xml:id="br0">
      <inkml:brushProperty name="width" value="0.05" units="cm"/>
      <inkml:brushProperty name="height" value="0.05" units="cm"/>
    </inkml:brush>
  </inkml:definitions>
  <inkml:trace contextRef="#ctx0" brushRef="#br0">0 172 4143 0 0,'1'-1'6386'0'0,"5"-34"1475"0"0,-3 21-7088 0 0,0 1 0 0 0,1-1 0 0 0,1 1 0 0 0,6-14 0 0 0,-10 25-729 0 0,0 1 0 0 0,0-1 0 0 0,1 1 0 0 0,-1-1-1 0 0,0 1 1 0 0,1-1 0 0 0,-1 1 0 0 0,0 0 0 0 0,1-1 0 0 0,0 1 0 0 0,-1 0 0 0 0,1 0-1 0 0,0 0 1 0 0,0 0 0 0 0,-1 1 0 0 0,1-1 0 0 0,0 0 0 0 0,0 1 0 0 0,0-1-1 0 0,0 1 1 0 0,0 0 0 0 0,0-1 0 0 0,0 1 0 0 0,0 0 0 0 0,0 0 0 0 0,0 0-1 0 0,0 1 1 0 0,0-1 0 0 0,0 0 0 0 0,2 2 0 0 0,4 0 27 0 0,0 1 0 0 0,0-1 0 0 0,0 2 0 0 0,-1-1 0 0 0,1 1 0 0 0,6 5 0 0 0,14 9 378 0 0,-10-5-302 0 0,1-1 1 0 0,0-1-1 0 0,37 16 1 0 0,-52-25-134 0 0,-1-1-1 0 0,1 0 1 0 0,0 0 0 0 0,0 0-1 0 0,0-1 1 0 0,0 1 0 0 0,0-1-1 0 0,0 0 1 0 0,0 0 0 0 0,0 0-1 0 0,0-1 1 0 0,0 1 0 0 0,0-1-1 0 0,0 0 1 0 0,0 0 0 0 0,0-1-1 0 0,0 1 1 0 0,0-1 0 0 0,3-2-1 0 0,-2 1-13 0 0,-1 0-1 0 0,0-1 0 0 0,0 0 1 0 0,0 0-1 0 0,0 0 0 0 0,0 0 1 0 0,-1-1-1 0 0,1 0 0 0 0,-1 1 1 0 0,-1-1-1 0 0,1 0 0 0 0,-1-1 1 0 0,3-5-1 0 0,-2 2 9 0 0,0 0 1 0 0,-1-1-1 0 0,2-10 0 0 0,-2 0-3610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20.716"/>
    </inkml:context>
    <inkml:brush xml:id="br0">
      <inkml:brushProperty name="width" value="0.05" units="cm"/>
      <inkml:brushProperty name="height" value="0.05" units="cm"/>
    </inkml:brush>
  </inkml:definitions>
  <inkml:trace contextRef="#ctx0" brushRef="#br0">16 329 17391 0 0,'0'0'1574'0'0,"-1"-1"-1292"0"0,-1-3-217 0 0,0 0 1 0 0,0 0-1 0 0,0 0 0 0 0,1 0 1 0 0,0 0-1 0 0,-1-1 0 0 0,2 1 0 0 0,-1 0 1 0 0,0-1-1 0 0,1 1 0 0 0,0 0 0 0 0,0-7 1 0 0,1 2 182 0 0,0 1 0 0 0,1-1 0 0 0,6-16 1 0 0,-6 19-188 0 0,0 0 1 0 0,1 1 0 0 0,0-1 0 0 0,0 1 0 0 0,0 0 0 0 0,1 0 0 0 0,-1 0 0 0 0,1 0 0 0 0,0 1 0 0 0,1 0 0 0 0,-1-1 0 0 0,1 1 0 0 0,5-3 0 0 0,-7 5-13 0 0,0 0 1 0 0,1 0 0 0 0,-1 1 0 0 0,0-1 0 0 0,1 1 0 0 0,-1 0-1 0 0,1-1 1 0 0,-1 2 0 0 0,1-1 0 0 0,0 0 0 0 0,-1 1 0 0 0,1 0-1 0 0,0 0 1 0 0,-1 0 0 0 0,1 0 0 0 0,0 0 0 0 0,-1 1 0 0 0,1 0-1 0 0,0-1 1 0 0,-1 1 0 0 0,1 1 0 0 0,4 1 0 0 0,6 6 364 0 0,0-1 1 0 0,0 2 0 0 0,21 19-1 0 0,-19-15-145 0 0,28 19 0 0 0,-40-29-256 0 0,-3-3-11 0 0,0 0 1 0 0,0 0-1 0 0,1 0 0 0 0,-1 1 0 0 0,1-1 0 0 0,-1-1 0 0 0,1 1 0 0 0,0 0 1 0 0,-1 0-1 0 0,1-1 0 0 0,0 1 0 0 0,2 0 0 0 0,-3 0-15 0 0,1-1 0 0 0,-1 1 0 0 0,1 0 1 0 0,0-1-1 0 0,-1 0 0 0 0,1 1 0 0 0,0-1 0 0 0,-1 0 0 0 0,1 0 0 0 0,0 0 0 0 0,-1 0 0 0 0,1 0 1 0 0,0 0-1 0 0,-1-1 0 0 0,1 1 0 0 0,-1-1 0 0 0,1 1 0 0 0,2-2 0 0 0,-1 1-9 0 0,-1-1 0 0 0,0 0 0 0 0,1 1 0 0 0,-1-1 1 0 0,0 0-1 0 0,0 0 0 0 0,0 0 0 0 0,-1 0 0 0 0,1-1 0 0 0,2-2 0 0 0,0-3-21 0 0,0 0 0 0 0,-1 0 1 0 0,0 0-1 0 0,0 0 0 0 0,0-1 1 0 0,1-10-1 0 0,-1-13-1822 0 0,-1-42 0 0 0,-1 42-538 0 0,0 6 357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21.603"/>
    </inkml:context>
    <inkml:brush xml:id="br0">
      <inkml:brushProperty name="width" value="0.05" units="cm"/>
      <inkml:brushProperty name="height" value="0.05" units="cm"/>
    </inkml:brush>
  </inkml:definitions>
  <inkml:trace contextRef="#ctx0" brushRef="#br0">88 126 2303 0 0,'-44'7'17582'0'0,"44"-8"-17057"0"0,0-3-444 0 0,0 1 0 0 0,0-1-1 0 0,0 1 1 0 0,0 0 0 0 0,1-1 0 0 0,0 1 0 0 0,0 0 0 0 0,0-1 0 0 0,0 1-1 0 0,0 0 1 0 0,0 0 0 0 0,1 0 0 0 0,0 0 0 0 0,-1 0 0 0 0,1 0-1 0 0,0 0 1 0 0,0 1 0 0 0,1-1 0 0 0,-1 1 0 0 0,1 0 0 0 0,4-4 0 0 0,6-5 354 0 0,1 1 1 0 0,30-15 0 0 0,-43 24-392 0 0,4-1 81 0 0,-1-1-1 0 0,1 1 0 0 0,-1 1 1 0 0,1-1-1 0 0,0 1 0 0 0,0 0 1 0 0,0 0-1 0 0,0 0 0 0 0,0 0 1 0 0,0 1-1 0 0,0 0 0 0 0,0 0 0 0 0,0 1 1 0 0,0-1-1 0 0,0 1 0 0 0,6 2 1 0 0,-7-2-46 0 0,-1 0 1 0 0,1 1-1 0 0,-1 0 1 0 0,0-1 0 0 0,1 1-1 0 0,-1 1 1 0 0,0-1-1 0 0,0 0 1 0 0,0 1-1 0 0,0-1 1 0 0,-1 1 0 0 0,1 0-1 0 0,-1 0 1 0 0,1 0-1 0 0,-1 0 1 0 0,0 1 0 0 0,0-1-1 0 0,-1 0 1 0 0,1 1-1 0 0,-1 0 1 0 0,2 6-1 0 0,-1-2-84 0 0,-1 1-1 0 0,0 0 1 0 0,0-1-1 0 0,-1 1 0 0 0,0 0 1 0 0,-1 0-1 0 0,0-1 0 0 0,0 1 1 0 0,-1-1-1 0 0,0 1 1 0 0,0-1-1 0 0,-1 1 0 0 0,-4 8 1 0 0,-1-1-278 0 0,0-1 0 0 0,-1 0-1 0 0,0 0 1 0 0,-1-1 0 0 0,-21 22 0 0 0,19-24 82 0 0,-1-1 0 0 0,-22 15-1 0 0,17-14-638 0 0,9-5 746 0 0,7-5 165 0 0,3-3 55 0 0,18-1 99 0 0,7 3 199 0 0,46 6 0 0 0,-61-6-283 0 0,-1 2-1 0 0,1-1 1 0 0,0 2-1 0 0,-1-1 1 0 0,1 1 0 0 0,17 10-1 0 0,-24-11-85 0 0,0 0 0 0 0,0 0-1 0 0,0 1 1 0 0,0-1 0 0 0,0 1 0 0 0,-1 0 0 0 0,0 0-1 0 0,0 0 1 0 0,0 0 0 0 0,0 1 0 0 0,-1-1 0 0 0,1 1-1 0 0,-1 0 1 0 0,-1-1 0 0 0,1 1 0 0 0,0 0 0 0 0,-1 0-1 0 0,0 0 1 0 0,0 0 0 0 0,-1 0 0 0 0,1 0 0 0 0,-1 1-1 0 0,0-1 1 0 0,-1 6 0 0 0,0-3-8 0 0,-1 0 1 0 0,1 0-1 0 0,-2 0 1 0 0,1 0-1 0 0,-1-1 1 0 0,0 1-1 0 0,0 0 0 0 0,-1-1 1 0 0,0 0-1 0 0,0 0 1 0 0,-1 0-1 0 0,0-1 1 0 0,0 1-1 0 0,-9 7 0 0 0,7-7 0 0 0,-1-1-1 0 0,0 0 0 0 0,1 0 1 0 0,-2-1-1 0 0,1 0 0 0 0,-1-1 1 0 0,1 0-1 0 0,-1 0 0 0 0,0-1 1 0 0,-1 0-1 0 0,1-1 0 0 0,0 1 1 0 0,-1-2-1 0 0,1 1 0 0 0,-1-2 1 0 0,0 1-1 0 0,1-1 0 0 0,-1-1 1 0 0,-18-2-1 0 0,16 0-133 0 0,-1-1 1 0 0,1 0-1 0 0,-20-9 0 0 0,28 11-176 0 0,-1 0 1 0 0,1-1-1 0 0,0 0 1 0 0,0 0-1 0 0,1 0 1 0 0,-1 0-1 0 0,0-1 1 0 0,1 0-1 0 0,0 1 1 0 0,0-1-1 0 0,0 0 1 0 0,-4-8-1 0 0,0-7-1897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34.506"/>
    </inkml:context>
    <inkml:brush xml:id="br0">
      <inkml:brushProperty name="width" value="0.05" units="cm"/>
      <inkml:brushProperty name="height" value="0.05" units="cm"/>
    </inkml:brush>
  </inkml:definitions>
  <inkml:trace contextRef="#ctx0" brushRef="#br0">28 0 16471 0 0,'0'0'1810'0'0,"-5"5"-1502"0"0,-13 13 48 0 0,13-13 370 0 0,7-6-632 0 0,-1 0 1 0 0,1 0-1 0 0,-1 0 0 0 0,1 0 0 0 0,0 0 1 0 0,-1 1-1 0 0,1-1 0 0 0,3 0 0 0 0,-4 0-6 0 0,4 0-9 0 0,0 0 0 0 0,0 0 0 0 0,0 0-1 0 0,0 0 1 0 0,1 1 0 0 0,-1 0 0 0 0,0 0 0 0 0,0 0 0 0 0,0 1-1 0 0,0-1 1 0 0,0 1 0 0 0,0 1 0 0 0,0-1 0 0 0,0 1-1 0 0,0-1 1 0 0,-1 1 0 0 0,1 1 0 0 0,0-1 0 0 0,-1 1-1 0 0,0 0 1 0 0,0 0 0 0 0,0 0 0 0 0,0 0 0 0 0,0 1 0 0 0,0-1-1 0 0,4 8 1 0 0,-5-7-5 0 0,0 1 0 0 0,-1 0 0 0 0,0 0 0 0 0,1 0-1 0 0,-1 0 1 0 0,-1 1 0 0 0,1-1 0 0 0,-1 1 0 0 0,0-1 0 0 0,-1 1-1 0 0,1-1 1 0 0,-1 1 0 0 0,0-1 0 0 0,0 1 0 0 0,-1-1 0 0 0,1 1-1 0 0,-1-1 1 0 0,-1 1 0 0 0,1-1 0 0 0,-4 10 0 0 0,0-2-9 0 0,-1-1-1 0 0,0-1 1 0 0,0 1 0 0 0,-1-1 0 0 0,-1 0 0 0 0,0-1 0 0 0,-16 17-1 0 0,6-8-60 0 0,7-10-104 0 0,3-4 58 0 0,6-5 246 0 0,0 3 0 0 0,2-3-179 0 0,-1 0-1 0 0,1 0 1 0 0,0 0-1 0 0,0 0 1 0 0,-1 0 0 0 0,1 0-1 0 0,0 1 1 0 0,0-1-1 0 0,0 0 1 0 0,-1 0 0 0 0,1 0-1 0 0,0 0 1 0 0,0 0 0 0 0,0 1-1 0 0,0-1 1 0 0,0 0-1 0 0,-1 0 1 0 0,1 0 0 0 0,0 1-1 0 0,0-1 1 0 0,0 0 0 0 0,0 0-1 0 0,0 0 1 0 0,0 1-1 0 0,0-1 1 0 0,0 0 0 0 0,0 0-1 0 0,0 1 1 0 0,-1-1 0 0 0,1 0-1 0 0,0 1 1 0 0,6 1 7 0 0,-1 1 1 0 0,0-1 0 0 0,0 0 0 0 0,1 0-1 0 0,-1 0 1 0 0,1-1 0 0 0,-1 0 0 0 0,1 0-1 0 0,0-1 1 0 0,10 1 0 0 0,9-2 99 0 0,29-5 0 0 0,-43 5-126 0 0,15-3-8 0 0,-1-1-1 0 0,26-8 0 0 0,-9-2-2657 0 0,-25 8 1163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34.852"/>
    </inkml:context>
    <inkml:brush xml:id="br0">
      <inkml:brushProperty name="width" value="0.05" units="cm"/>
      <inkml:brushProperty name="height" value="0.05" units="cm"/>
    </inkml:brush>
  </inkml:definitions>
  <inkml:trace contextRef="#ctx0" brushRef="#br0">42 1 22319 0 0,'-3'1'247'0'0,"1"-1"0"0"0,0 1 0 0 0,0 0 0 0 0,0 0 0 0 0,0 0 0 0 0,0 0 0 0 0,0 1 0 0 0,0-1 0 0 0,0 0 0 0 0,0 1 0 0 0,0 0 0 0 0,1-1 0 0 0,-1 1 0 0 0,1 0 0 0 0,-1 0 0 0 0,1 0 0 0 0,-2 2 1 0 0,2 0-178 0 0,-1 1 0 0 0,1-1 1 0 0,0 1-1 0 0,0-1 0 0 0,1 0 1 0 0,-1 1-1 0 0,1 0 1 0 0,0 4-1 0 0,1 3-54 0 0,0-1 0 0 0,1 1-1 0 0,0-1 1 0 0,0 1 0 0 0,1-1 0 0 0,7 16 0 0 0,1-2-60 0 0,23 39 1 0 0,-29-55 31 0 0,1-1 0 0 0,0 0 1 0 0,0-1-1 0 0,11 12 0 0 0,-14-17 2 0 0,0 1 0 0 0,0-1 0 0 0,0 1 0 0 0,0-1 0 0 0,0 0 0 0 0,0 0 0 0 0,1-1 0 0 0,-1 1 0 0 0,1-1 0 0 0,-1 0 0 0 0,1 0 0 0 0,0 0 0 0 0,-1 0 0 0 0,1 0 0 0 0,4-1 0 0 0,-6 0 0 0 0,1 0 0 0 0,-1-1 0 0 0,0 1 0 0 0,0-1 1 0 0,1 0-1 0 0,-1 0 0 0 0,0 0 0 0 0,0 0 0 0 0,0 0 0 0 0,0 0 0 0 0,0 0 0 0 0,0-1 0 0 0,0 1 0 0 0,-1-1 0 0 0,1 1 0 0 0,0-1 0 0 0,-1 0 0 0 0,1 0 0 0 0,-1 1 0 0 0,3-5 0 0 0,0-1-30 0 0,0-1 1 0 0,0 1 0 0 0,-1-1-1 0 0,4-12 1 0 0,-1-3-110 0 0,5-27 1 0 0,-10 41 104 0 0,0 0 1 0 0,0-1-1 0 0,-1 1 0 0 0,0 0 1 0 0,-3-18-1 0 0,2 23 48 0 0,-1 0 1 0 0,1 0-1 0 0,0 0 0 0 0,-1 0 0 0 0,0 0 0 0 0,0 1 1 0 0,0-1-1 0 0,0 1 0 0 0,0-1 0 0 0,-1 1 0 0 0,0 0 1 0 0,0 0-1 0 0,0 0 0 0 0,0 0 0 0 0,0 1 0 0 0,0-1 1 0 0,-1 1-1 0 0,1 0 0 0 0,-1 0 0 0 0,1 0 1 0 0,-1 0-1 0 0,0 0 0 0 0,0 1 0 0 0,-8-2 0 0 0,5 2-135 0 0,1-1 0 0 0,-1 2 0 0 0,1-1-1 0 0,-1 1 1 0 0,0 0 0 0 0,0 0-1 0 0,1 1 1 0 0,-1-1 0 0 0,0 2 0 0 0,1-1-1 0 0,-1 1 1 0 0,1 0 0 0 0,0 0-1 0 0,-11 6 1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35.240"/>
    </inkml:context>
    <inkml:brush xml:id="br0">
      <inkml:brushProperty name="width" value="0.05" units="cm"/>
      <inkml:brushProperty name="height" value="0.05" units="cm"/>
    </inkml:brush>
  </inkml:definitions>
  <inkml:trace contextRef="#ctx0" brushRef="#br0">0 1 14223 0 0,'0'0'10665'0'0,"1"1"-10163"0"0,5 31-92 0 0,-6-26-354 0 0,1-1 0 0 0,-1 1-1 0 0,1-1 1 0 0,1 1 0 0 0,-1-1 0 0 0,1 1 0 0 0,0-1 0 0 0,0 0 0 0 0,0 0 0 0 0,5 8 0 0 0,-3-9-58 0 0,1 0 0 0 0,0 0 0 0 0,-1-1 0 0 0,2 0 0 0 0,-1 1 0 0 0,0-2 0 0 0,0 1 0 0 0,1 0 0 0 0,0-1 0 0 0,-1 0 0 0 0,1-1 0 0 0,0 1 0 0 0,8 0 0 0 0,-2 0 1 0 0,0-1 1 0 0,0-1-1 0 0,0 0 0 0 0,-1 0 1 0 0,24-4-1 0 0,-26 2-24 0 0,0-1 1 0 0,0 1-1 0 0,13-7 0 0 0,-1-2-3512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35.631"/>
    </inkml:context>
    <inkml:brush xml:id="br0">
      <inkml:brushProperty name="width" value="0.05" units="cm"/>
      <inkml:brushProperty name="height" value="0.05" units="cm"/>
    </inkml:brush>
  </inkml:definitions>
  <inkml:trace contextRef="#ctx0" brushRef="#br0">1 0 2303 0 0,'0'0'102'0'0,"0"2"-1"0"0,0 19 14286 0 0,5-2-8343 0 0,9 8-3287 0 0,-10-18-2523 0 0,0-1 0 0 0,5 15-1 0 0,43 198 1107 0 0,-47-191-1446 0 0,-4-22-372 0 0,0 1 0 0 0,0 0 0 0 0,1-1 0 0 0,1 1 0 0 0,-1-1 0 0 0,1 1-1 0 0,6 10 1 0 0,-2-8-8199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06T11:40:49.321"/>
    </inkml:context>
    <inkml:brush xml:id="br0">
      <inkml:brushProperty name="width" value="0.05" units="cm"/>
      <inkml:brushProperty name="height" value="0.05" units="cm"/>
    </inkml:brush>
  </inkml:definitions>
  <inkml:trace contextRef="#ctx0" brushRef="#br0">240 8 2759 0 0,'-2'-1'402'0'0,"1"0"11"0"0,0 0 1 0 0,0 1 0 0 0,0-1-1 0 0,0 0 1 0 0,0 1 0 0 0,0-1-1 0 0,0 1 1 0 0,-1-1-1 0 0,1 1 1 0 0,0 0 0 0 0,0-1-1 0 0,-2 1 1 0 0,1 0-258 0 0,1 0-1 0 0,0 0 1 0 0,-1 0 0 0 0,1 1-1 0 0,0-1 1 0 0,0 0 0 0 0,-1 1 0 0 0,1-1-1 0 0,0 0 1 0 0,-2 2 0 0 0,0 0-110 0 0,-1 0 0 0 0,1 1 0 0 0,0-1 0 0 0,0 1 0 0 0,0 0 0 0 0,1 0 0 0 0,-5 4 0 0 0,1 2-17 0 0,1 0 0 0 0,0 0 0 0 0,0 0-1 0 0,-6 17 1 0 0,-10 42-30 0 0,14-43-4 0 0,4-16-19 0 0,-66 234-602 0 0,65-229 597 0 0,2 0-1 0 0,-1 0 0 0 0,1 21 1 0 0,1-30 9 0 0,1 0 0 0 0,1-1 0 0 0,-1 1 0 0 0,1 0 1 0 0,0 0-1 0 0,0 0 0 0 0,0-1 0 0 0,1 1 0 0 0,-1-1 1 0 0,1 1-1 0 0,0-1 0 0 0,0 0 0 0 0,5 7 0 0 0,-6-10 6 0 0,1 0-1 0 0,0-1 0 0 0,-1 1 1 0 0,1 0-1 0 0,0-1 0 0 0,0 1 0 0 0,-1-1 1 0 0,1 1-1 0 0,0-1 0 0 0,0 0 1 0 0,0 1-1 0 0,0-1 0 0 0,-1 0 1 0 0,5-1-1 0 0,2 1-37 0 0,-5 0 19 0 0,1 0-1 0 0,-1 0 1 0 0,1 0 0 0 0,-1-1-1 0 0,1 0 1 0 0,-1 1-1 0 0,0-1 1 0 0,1 0-1 0 0,-1-1 1 0 0,0 1 0 0 0,0-1-1 0 0,0 1 1 0 0,0-1-1 0 0,0 0 1 0 0,5-4-1 0 0,4-4-299 0 0,0-1 1 0 0,11-13-1 0 0,-17 18 122 0 0,1-2 228 0 0,0 0 0 0 0,0 0-1 0 0,-1 0 1 0 0,0-1-1 0 0,-1 0 1 0 0,0 0-1 0 0,0-1 1 0 0,-1 1 0 0 0,0-1-1 0 0,-1 0 1 0 0,0 0-1 0 0,0-1 1 0 0,2-18-1 0 0,-5 27 67 0 0,0 0-1 0 0,0 1 0 0 0,0-1 1 0 0,0 1-1 0 0,0-1 1 0 0,0 0-1 0 0,0 1 0 0 0,-1-1 1 0 0,1 1-1 0 0,0-1 0 0 0,-1 1 1 0 0,1-1-1 0 0,-1 1 1 0 0,0-1-1 0 0,0 1 0 0 0,1 0 1 0 0,-1-1-1 0 0,0 1 0 0 0,0 0 1 0 0,0-1-1 0 0,0 1 1 0 0,0 0-1 0 0,-1 0 0 0 0,1 0 1 0 0,0 0-1 0 0,0 0 0 0 0,-1 0 1 0 0,1 1-1 0 0,-1-1 0 0 0,1 0 1 0 0,-3 0-1 0 0,1 0 56 0 0,-1 0 0 0 0,0 0 0 0 0,0 1-1 0 0,0 0 1 0 0,0-1 0 0 0,0 1 0 0 0,0 1 0 0 0,0-1-1 0 0,1 1 1 0 0,-1-1 0 0 0,-5 3 0 0 0,-11 2 311 0 0,3 0 157 0 0,-31 13 0 0 0,-62 34 567 0 0,109-52-1233 0 0,3 1-778 0 0,0-1 587 0 0,0 0 0 0 0,0 0 0 0 0,0 0-1 0 0,0 0 1 0 0,0 0 0 0 0,0 0-1 0 0,0 0 1 0 0,0 0 0 0 0,3-2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35.969"/>
    </inkml:context>
    <inkml:brush xml:id="br0">
      <inkml:brushProperty name="width" value="0.05" units="cm"/>
      <inkml:brushProperty name="height" value="0.05" units="cm"/>
    </inkml:brush>
  </inkml:definitions>
  <inkml:trace contextRef="#ctx0" brushRef="#br0">153 19 20935 0 0,'-12'-7'960'0'0,"10"6"-21"0"0,-17-4-566 0 0,15 4-304 0 0,0-1 0 0 0,0 2 0 0 0,0-1 0 0 0,1 0 0 0 0,-1 1 0 0 0,0 0 0 0 0,0 0 0 0 0,0 0 0 0 0,0 0 0 0 0,0 1 0 0 0,0-1 0 0 0,0 1 0 0 0,0 0 0 0 0,0 0 0 0 0,0 1 0 0 0,1-1 0 0 0,-1 1 0 0 0,-6 3 0 0 0,9-4-213 0 0,-3 16-87 0 0,4-14 246 0 0,-1-1 0 0 0,1 0 0 0 0,-1 1 0 0 0,1-1 0 0 0,0 0 0 0 0,0 1 1 0 0,0-1-1 0 0,0 1 0 0 0,0-1 0 0 0,0 0 0 0 0,1 1 0 0 0,-1-1 0 0 0,1 0 0 0 0,0 0 0 0 0,-1 1 0 0 0,1-1 0 0 0,0 0 0 0 0,0 0 0 0 0,1 0 0 0 0,-1 0 0 0 0,0 0 0 0 0,1 0 0 0 0,2 2 0 0 0,0 0-12 0 0,0 0 0 0 0,1 0-1 0 0,0-1 1 0 0,0 0-1 0 0,0 0 1 0 0,7 3-1 0 0,15 9-5 0 0,0 3 8 0 0,-16-12 0 0 0,-1 1 1 0 0,1 1-1 0 0,-1-1 1 0 0,-1 2-1 0 0,11 10 0 0 0,-18-16-5 0 0,0-1-1 0 0,0 1 1 0 0,0-1-1 0 0,-1 1 1 0 0,1-1-1 0 0,-1 1 1 0 0,0 0 0 0 0,0 0-1 0 0,0 0 1 0 0,0 0-1 0 0,-1 0 1 0 0,1 0-1 0 0,-1 0 1 0 0,1 0-1 0 0,-1 0 1 0 0,0 0-1 0 0,0 0 1 0 0,0 0-1 0 0,-1 0 1 0 0,1 0-1 0 0,-1 0 1 0 0,0 0-1 0 0,0 0 1 0 0,0 0-1 0 0,0 0 1 0 0,-3 4-1 0 0,0 1-119 0 0,-1 0 1 0 0,0 0-1 0 0,0-1 0 0 0,-1 1 1 0 0,0-1-1 0 0,-1-1 0 0 0,1 1 0 0 0,-1-1 1 0 0,0 0-1 0 0,-10 6 0 0 0,12-9 137 0 0,0 0 1 0 0,-1 0-1 0 0,1-1 0 0 0,0 1 0 0 0,-1-1 0 0 0,1 0 0 0 0,-1-1 1 0 0,0 1-1 0 0,0-1 0 0 0,0-1 0 0 0,1 1 0 0 0,-1-1 0 0 0,0 0 1 0 0,0 0-1 0 0,0 0 0 0 0,0-1 0 0 0,-6-1 0 0 0,10 1 5 0 0,0 0 0 0 0,0 1-1 0 0,0-1 1 0 0,0 0 0 0 0,0 0 0 0 0,0-1 0 0 0,1 1-1 0 0,-1 0 1 0 0,0-1 0 0 0,0 1 0 0 0,1-1-1 0 0,-1 1 1 0 0,1-1 0 0 0,0 0 0 0 0,-1 0-1 0 0,1 0 1 0 0,0 1 0 0 0,0-1 0 0 0,0 0 0 0 0,0 0-1 0 0,-1-3 1 0 0,2 2 36 0 0,-1-1 1 0 0,0 1-1 0 0,1 0 1 0 0,-1-1-1 0 0,1 1 0 0 0,0 0 1 0 0,0-1-1 0 0,0 1 0 0 0,0 0 1 0 0,1 0-1 0 0,0-1 0 0 0,-1 1 1 0 0,3-5-1 0 0,3-6 59 0 0,0-1-1 0 0,2 2 1 0 0,-1-1-1 0 0,2 1 1 0 0,0 0 0 0 0,16-18-1 0 0,93-86 564 0 0,-103 103-792 0 0,-1 1-16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36.667"/>
    </inkml:context>
    <inkml:brush xml:id="br0">
      <inkml:brushProperty name="width" value="0.05" units="cm"/>
      <inkml:brushProperty name="height" value="0.05" units="cm"/>
    </inkml:brush>
  </inkml:definitions>
  <inkml:trace contextRef="#ctx0" brushRef="#br0">1 0 4143 0 0,'1'2'17807'0'0,"70"78"-13264"0"0,-49-50-4212 0 0,-2 0 1 0 0,25 49-1 0 0,-40-70-722 0 0,32 61 1265 0 0,-15-38-2934 0 0,3-4-5597 0 0,-16-20-213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37.044"/>
    </inkml:context>
    <inkml:brush xml:id="br0">
      <inkml:brushProperty name="width" value="0.05" units="cm"/>
      <inkml:brushProperty name="height" value="0.05" units="cm"/>
    </inkml:brush>
  </inkml:definitions>
  <inkml:trace contextRef="#ctx0" brushRef="#br0">266 0 14743 0 0,'0'0'10425'0'0,"-2"2"-9266"0"0,-19 21 3 0 0,-24 32 0 0 0,-44 77-1063 0 0,56-82-18 0 0,9-14-348 0 0,-28 45-2031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37.511"/>
    </inkml:context>
    <inkml:brush xml:id="br0">
      <inkml:brushProperty name="width" value="0.05" units="cm"/>
      <inkml:brushProperty name="height" value="0.05" units="cm"/>
    </inkml:brush>
  </inkml:definitions>
  <inkml:trace contextRef="#ctx0" brushRef="#br0">57 63 17767 0 0,'0'0'3754'0'0,"1"-1"-3169"0"0,6-6-397 0 0,0 1 0 0 0,1 0 0 0 0,0 1 0 0 0,0-1 0 0 0,0 2 0 0 0,0-1 0 0 0,1 1 0 0 0,-1 0 0 0 0,1 1 0 0 0,0 0 0 0 0,0 1 0 0 0,1-1 0 0 0,17 0 1718 0 0,-27 10-1804 0 0,-1 0 0 0 0,0 0-1 0 0,0-1 1 0 0,-1 1-1 0 0,0 0 1 0 0,0 0 0 0 0,-1-1-1 0 0,1 1 1 0 0,-1-1 0 0 0,-6 9-1 0 0,2-4-291 0 0,-1 0-1 0 0,-1 0 1 0 0,0-1-1 0 0,-15 14 1 0 0,22-22-9 0 0,0 0 0 0 0,0 0 0 0 0,-1-1 0 0 0,1 1 0 0 0,-1-1 0 0 0,1 1 0 0 0,-1-1 0 0 0,-3 1 0 0 0,18 1 259 0 0,0-1 0 0 0,0 2 1 0 0,0 0-1 0 0,-1 0 0 0 0,1 1 0 0 0,-1 1 0 0 0,0 0 0 0 0,18 13 0 0 0,-26-17 19 0 0,0 1 0 0 0,0 0 0 0 0,0 1 0 0 0,0-1 0 0 0,-1 0 0 0 0,0 1 0 0 0,1 0 0 0 0,-1-1 0 0 0,0 1 0 0 0,0 0 0 0 0,-1 0 0 0 0,1 0 0 0 0,-1 0 0 0 0,0 0 0 0 0,0 1 0 0 0,-1-1 0 0 0,1 0 0 0 0,-1 0 0 0 0,0 1 0 0 0,0-1 0 0 0,0 0 0 0 0,0 0 0 0 0,-1 1 0 0 0,0-1 0 0 0,0 0 0 0 0,0 0 0 0 0,0 0 0 0 0,-1 0 0 0 0,-2 4 0 0 0,-1 3 17 0 0,-1 0 0 0 0,-1-1 1 0 0,0 0-1 0 0,0 0 0 0 0,-1-1 0 0 0,-11 10 1 0 0,15-15-129 0 0,0-1 1 0 0,0 0 0 0 0,0 0 0 0 0,0 0 0 0 0,-1-1 0 0 0,1 1 0 0 0,-1-1-1 0 0,0 0 1 0 0,1-1 0 0 0,-1 1 0 0 0,0-1 0 0 0,0 0 0 0 0,0 0 0 0 0,0 0-1 0 0,0-1 1 0 0,-1 0 0 0 0,-6 0 0 0 0,-4-1-658 0 0,-18-3-966 0 0,13-2-6187 0 0,12 3 220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38.295"/>
    </inkml:context>
    <inkml:brush xml:id="br0">
      <inkml:brushProperty name="width" value="0.05" units="cm"/>
      <inkml:brushProperty name="height" value="0.05" units="cm"/>
    </inkml:brush>
  </inkml:definitions>
  <inkml:trace contextRef="#ctx0" brushRef="#br0">81 1 16039 0 0,'0'0'2467'0'0,"-8"2"-820"0"0,5-1-1468 0 0,1 1 1 0 0,0-1 0 0 0,0 0 0 0 0,0 1 0 0 0,0 0 0 0 0,0 0-1 0 0,0-1 1 0 0,0 1 0 0 0,1 0 0 0 0,-1 0 0 0 0,1 1 0 0 0,-1-1-1 0 0,0 3 1 0 0,-15 34 947 0 0,14-31-974 0 0,-3 9-42 0 0,1 1 0 0 0,1-1 0 0 0,0 1 0 0 0,1 0 0 0 0,1 0 0 0 0,1 25 0 0 0,2-7 95 0 0,2-1-1 0 0,9 46 0 0 0,-6-53-337 0 0,1 0-1 0 0,2 0 1 0 0,1-1-1 0 0,1 0 1 0 0,1-1-1 0 0,1 0 1 0 0,29 41-1 0 0,-9-22-463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38.920"/>
    </inkml:context>
    <inkml:brush xml:id="br0">
      <inkml:brushProperty name="width" value="0.05" units="cm"/>
      <inkml:brushProperty name="height" value="0.05" units="cm"/>
    </inkml:brush>
  </inkml:definitions>
  <inkml:trace contextRef="#ctx0" brushRef="#br0">1 6 11055 0 0,'0'0'1002'0'0,"8"-2"-476"0"0,-5 1 171 0 0,0 0-1 0 0,0 1 1 0 0,0-1 0 0 0,0 1-1 0 0,-1 0 1 0 0,1 0-1 0 0,0 0 1 0 0,0 0-1 0 0,0 0 1 0 0,0 1-1 0 0,0-1 1 0 0,3 2 0 0 0,-2-1-328 0 0,-1 1 1 0 0,1 0-1 0 0,0 0 1 0 0,0 0 0 0 0,-1 0-1 0 0,1 1 1 0 0,4 4-1 0 0,1 1-110 0 0,-1 2-1 0 0,0-1 0 0 0,-1 1 1 0 0,12 20-1 0 0,-10-13-81 0 0,-1 0-1 0 0,-1 0 1 0 0,0 1 0 0 0,-2 0-1 0 0,0 0 1 0 0,-1 0 0 0 0,-1 1-1 0 0,0-1 1 0 0,-1 23-1 0 0,-1-11-69 0 0,-2 0 0 0 0,-2 0 0 0 0,0-1 0 0 0,-2 1 0 0 0,-9 30 0 0 0,4-28-368 0 0,-19 44 0 0 0,7-32-7994 0 0,15-31-144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39.836"/>
    </inkml:context>
    <inkml:brush xml:id="br0">
      <inkml:brushProperty name="width" value="0.05" units="cm"/>
      <inkml:brushProperty name="height" value="0.05" units="cm"/>
    </inkml:brush>
  </inkml:definitions>
  <inkml:trace contextRef="#ctx0" brushRef="#br0">0 25 21423 0 0,'0'0'2355'0'0,"2"1"-1951"0"0,18 1-29 0 0,-1 0 0 0 0,1-1 1 0 0,0 0-1 0 0,0-2 0 0 0,0-1 0 0 0,0 0 1 0 0,0-1-1 0 0,29-9 0 0 0,-18 4-2028 0 0,-17 5-214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48.712"/>
    </inkml:context>
    <inkml:brush xml:id="br0">
      <inkml:brushProperty name="width" value="0.05" units="cm"/>
      <inkml:brushProperty name="height" value="0.05" units="cm"/>
    </inkml:brush>
  </inkml:definitions>
  <inkml:trace contextRef="#ctx0" brushRef="#br0">41 32 13967 0 0,'-7'-1'257'0'0,"0"1"0"0"0,1-1 0 0 0,-14-3 7291 0 0,90-1-4813 0 0,-20 1-1962 0 0,-36 3-570 0 0,25-6 1 0 0,-27 4-437 0 0,0 1 0 0 0,24-2 0 0 0,-28 4-174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7:49.131"/>
    </inkml:context>
    <inkml:brush xml:id="br0">
      <inkml:brushProperty name="width" value="0.05" units="cm"/>
      <inkml:brushProperty name="height" value="0.05" units="cm"/>
    </inkml:brush>
  </inkml:definitions>
  <inkml:trace contextRef="#ctx0" brushRef="#br0">1 18 4143 0 0,'0'0'19284'0'0,"2"1"-18684"0"0,3 1-432 0 0,-1-1 0 0 0,1 0-1 0 0,0 0 1 0 0,0 0 0 0 0,0 0-1 0 0,0-1 1 0 0,8 0 0 0 0,39-5 401 0 0,-20 2-325 0 0,102-13-1088 0 0,-123 15 97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2-10-31T03:29:33.531"/>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0 0 0,'0'37'0'0,"0"-31"0"0,0-33 0 0,0 16 0 0,0 31 0 0,0 250 0 0,0-166 0 0,0-60 0 0,0 12 0 0,0-47 0 0,0 0 0 0,0 51 0 0,0-51 0 0,0 0 0 0,0-1 0 0,0 1 0 0,0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31.280"/>
    </inkml:context>
    <inkml:brush xml:id="br0">
      <inkml:brushProperty name="width" value="0.05" units="cm"/>
      <inkml:brushProperty name="height" value="0.05" units="cm"/>
    </inkml:brush>
  </inkml:definitions>
  <inkml:trace contextRef="#ctx0" brushRef="#br0">8 1 17535 0 0,'0'0'2620'0'0,"-2"1"-1837"0"0,1-1-738 0 0,1 1 0 0 0,0-1 0 0 0,-1 0 0 0 0,1 1-1 0 0,-1-1 1 0 0,1 1 0 0 0,0-1 0 0 0,-1 1 0 0 0,1-1 0 0 0,0 1 0 0 0,-1-1 0 0 0,1 1 0 0 0,0-1 0 0 0,0 1 0 0 0,0-1 0 0 0,-1 1-1 0 0,1 0 1 0 0,0-1 0 0 0,0 1 0 0 0,0-1 0 0 0,0 1 0 0 0,0 0 0 0 0,0-1 0 0 0,0 1 0 0 0,0-1 0 0 0,0 1 0 0 0,1-1 0 0 0,-1 1-1 0 0,0 0 1 0 0,0 0 0 0 0,11 24 572 0 0,-3-8-457 0 0,0 4 171 0 0,-2 1-1 0 0,0-1 1 0 0,-2 1-1 0 0,3 31 0 0 0,-3 91 442 0 0,-4-124-941 0 0,0-10-863 0 0,2 0-379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2-10-31T03:29:45.338"/>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2 0 0,'0'-2'0'0,"0"11"0"0,0 30 0 0,0 38 0 0,0 339 0 0,0-379 0 0,0-8 0 0,0-20 0 0,0 1 0 0,0-1 0 0,0 0 0 0,0 0 0 0,0-1 0 0,0 1 0 0,0 0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2-10-31T03:30:04.212"/>
    </inkml:context>
    <inkml:brush xml:id="br0">
      <inkml:brushProperty name="width" value="0.05" units="cm"/>
      <inkml:brushProperty name="height" value="0.05" units="cm"/>
      <inkml:brushProperty name="color" value="#00A0D7"/>
      <inkml:brushProperty name="ignorePressure" value="1"/>
    </inkml:brush>
  </inkml:definitions>
  <inkml:trace contextRef="#ctx0" brushRef="#br0">18 0 0 0,'-17'0'0'0,"71"0"0"0,66 0 0 0,6 0 0 0,-96 0 0 0,-18 0 0 0,-2 0 0 0,34 0 0 0,-11 0 0 0,-1 0 0 0,31 0 0 0,-42 0 0 0,10721 0 0 0,-10614 0 0 0,-7 0 0 0,-113 0 0 0,1 0 0 0,-2 0 0 0,2 0 0 0,43 0 0 0,-43 0 0 0,-1 0 0 0,1 0 0 0,0 0 0 0,0 0 0 0,0 0 0 0,-1 0 0 0,1 0 0 0,0 0 0 0,1 0 0 0,-1 0 0 0,0 0 0 0,0 0 0 0,0 0 0 0,1 0 0 0,0 0 0 0,-1 0 0 0,2 0 0 0,-4 0 0 0,-11 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2-10-31T03:30:15.695"/>
    </inkml:context>
    <inkml:brush xml:id="br0">
      <inkml:brushProperty name="width" value="0.05" units="cm"/>
      <inkml:brushProperty name="height" value="0.05" units="cm"/>
      <inkml:brushProperty name="color" value="#00A0D7"/>
      <inkml:brushProperty name="ignorePressure" value="1"/>
    </inkml:brush>
  </inkml:definitions>
  <inkml:trace contextRef="#ctx0" brushRef="#br0">57 1 0 0,'24'0'0'0,"-21"0"0"0,-5 0 0 0,-9 0 0 0,-54 0 0 0,60 0 0 0,17 0 0 0,184 0 0 0,-144 0 0 0,-43 0 0 0,0 0 0 0,-1 0 0 0,0 0 0 0,0 0 0 0,1 0 0 0,35 0 0 0,175 0 0 0,8405 0 0 0,-7989 0 0 0,-3 0 0 0,-615 0 0 0,710 0 0 0,-716 0 0 0,-1 0 0 0,-1 0 0 0,0 0 0 0,0 0 0 0,1 0 0 0,0 0 0 0,37 0 0 0,-36 0 0 0,1 0 0 0,-3 0 0 0,2 0 0 0,0 0 0 0,0 0 0 0,0 0 0 0,-1 0 0 0,1 0 0 0,-1 0 0 0,1 0 0 0,1 0 0 0,-2 0 0 0,1 0 0 0,-1 0 0 0,1 0 0 0,-1 0 0 0,-1 0 0 0,22 0 0 0,-3 0 0 0,28 0 0 0,-47 0 0 0,0 0 0 0,0 0 0 0,-1 0 0 0,1 0 0 0,0 0 0 0,0 0 0 0,-1 0 0 0,1 0 0 0,0 0 0 0,-1 0 0 0,38 0 0 0,-37 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1:43.139"/>
    </inkml:context>
    <inkml:brush xml:id="br0">
      <inkml:brushProperty name="width" value="0.05" units="cm"/>
      <inkml:brushProperty name="height" value="0.05" units="cm"/>
      <inkml:brushProperty name="color" value="#00A0D7"/>
    </inkml:brush>
  </inkml:definitions>
  <inkml:trace contextRef="#ctx0" brushRef="#br0">1 0 3223 0 0,'0'0'19184'0'0,"3"3"-18801"0"0,11 9-15 0 0,-10-9 1497 0 0,-2 16-1321 0 0,-5 20-206 0 0,2-29-218 0 0,1 1-1 0 0,-1-1 1 0 0,2 0 0 0 0,1 13-1 0 0,8 44-55 0 0,-9-63-64 0 0,0 17 0 0 0,-1-11 0 0 0,-2 28 0 0 0,2-26 0 0 0,3 42 0 0 0,-2-36 12 0 0,-1-16 192 0 0,0-1-144 0 0,-2 17-68 0 0,2 1-124 0 0,0-16 114 0 0,4 22-28 0 0,-3-18 35 0 0,-1-5-42 0 0,1-1 0 0 0,0 5 53 0 0,-1-4 57 0 0,1-1 12 0 0,1 6-43 0 0,-1-4 16 0 0,0 2-43 0 0,2 2 43 0 0,0 0-344 0 0,-2 5-4656 0 0,-6-14 1604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05.510"/>
    </inkml:context>
    <inkml:brush xml:id="br0">
      <inkml:brushProperty name="width" value="0.05" units="cm"/>
      <inkml:brushProperty name="height" value="0.05" units="cm"/>
      <inkml:brushProperty name="color" value="#00A0D7"/>
    </inkml:brush>
  </inkml:definitions>
  <inkml:trace contextRef="#ctx0" brushRef="#br0">0 0 17247 0 0,'0'0'3283'0'0,"2"4"-2516"0"0,10 15 3719 0 0,-11-18-4286 0 0,1 8-97 0 0,0 0 1 0 0,0 0-1 0 0,0 1 0 0 0,-2-1 0 0 0,1 0 0 0 0,-1 0 1 0 0,-1 16-1 0 0,1 27 199 0 0,1 14-302 0 0,0 34 0 0 0,-1-53 0 0 0,-2-18 0 0 0,1-26 2 0 0,3 26-15 0 0,-1-20-29 0 0,0 0 31 0 0,0 1 11 0 0,0-1-11 0 0,-1-6-31 0 0,3 9 29 0 0,-2-8 14 0 0,-1 9 0 0 0,1 28-1 0 0,-1-26-70 0 0,-1-3-7 0 0,1-9 35 0 0,3 6 31 0 0,-1 1 11 0 0,0 0 0 0 0,-1 0 0 0 0,0 0 0 0 0,0-1 0 0 0,1 0-6 0 0,-1-1 19 0 0,-2 15-95 0 0,1-21 29 0 0,0-1-144 0 0,1 6 175 0 0,0-5-31 0 0,-5-11-4787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14.898"/>
    </inkml:context>
    <inkml:brush xml:id="br0">
      <inkml:brushProperty name="width" value="0.05" units="cm"/>
      <inkml:brushProperty name="height" value="0.05" units="cm"/>
      <inkml:brushProperty name="color" value="#00A0D7"/>
    </inkml:brush>
  </inkml:definitions>
  <inkml:trace contextRef="#ctx0" brushRef="#br0">1 0 3911 0 0,'0'0'20351'0'0,"0"4"-20158"0"0,0 11-17 0 0,0-11-69 0 0,1-2-38 0 0,3 3-56 0 0,-1 1-1 0 0,1 0 1 0 0,-1 0 0 0 0,0 0-1 0 0,0 1 1 0 0,-1-1 0 0 0,0 1-1 0 0,1 6 1 0 0,8 59 117 0 0,-7-40-110 0 0,3 25-20 0 0,7 52 0 0 0,-13-99 0 0 0,7 28 0 0 0,-5-32 0 0 0,1 17 0 0 0,0 9 0 0 0,-2-23 0 0 0,1 0 0 0 0,-2-1-11 0 0,0-5-31 0 0,0 4 31 0 0,1 2 11 0 0,-1 0 0 0 0,1-2-11 0 0,-1-6-42 0 0,-1 1 0 0 0,3 4 31 0 0,-3-5-10 0 0,0 1 64 0 0,2 4-32 0 0,-2-4-42 0 0,0 6 31 0 0,1-1 0 0 0,0-4-31 0 0,0 3 20 0 0,-1-5-31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16.006"/>
    </inkml:context>
    <inkml:brush xml:id="br0">
      <inkml:brushProperty name="width" value="0.05" units="cm"/>
      <inkml:brushProperty name="height" value="0.05" units="cm"/>
      <inkml:brushProperty name="color" value="#00A0D7"/>
    </inkml:brush>
  </inkml:definitions>
  <inkml:trace contextRef="#ctx0" brushRef="#br0">0 1 3223 0 0,'0'0'18512'0'0,"3"8"-18202"0"0,11 116 1095 0 0,-6-45-1189 0 0,0-3 245 0 0,1 14-765 0 0,-7-81 304 0 0,2 32 0 0 0,4-5 0 0 0,-6-25 0 0 0,0-1 0 0 0,-1-1 0 0 0,1 1 0 0 0,3 20 205 0 0,-5-27-198 0 0,-1 1-2 0 0,9 12-22 0 0,-8-15-60 0 0,2-9-3646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17.517"/>
    </inkml:context>
    <inkml:brush xml:id="br0">
      <inkml:brushProperty name="width" value="0.05" units="cm"/>
      <inkml:brushProperty name="height" value="0.05" units="cm"/>
      <inkml:brushProperty name="color" value="#00A0D7"/>
    </inkml:brush>
  </inkml:definitions>
  <inkml:trace contextRef="#ctx0" brushRef="#br0">1 1 2759 0 0,'0'0'20808'0'0,"0"2"-20576"0"0,8 91 354 0 0,-3-10-284 0 0,-3-35-238 0 0,-2-41-64 0 0,2 18 0 0 0,1-6 0 0 0,-1 24 0 0 0,2 18 0 0 0,-2-53 0 0 0,0-3 0 0 0,-1 0 0 0 0,0 1 0 0 0,0-1 0 0 0,0 1 0 0 0,0 8 0 0 0,2 23 0 0 0,-3-27 0 0 0,1 3 1 0 0,1-10-2 0 0,1 21-10 0 0,-2-16-42 0 0,-1-7-14 0 0,0 1-77 0 0,2 5 131 0 0,1 2 13 0 0,-3-1-15 0 0,0-6-241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18.948"/>
    </inkml:context>
    <inkml:brush xml:id="br0">
      <inkml:brushProperty name="width" value="0.05" units="cm"/>
      <inkml:brushProperty name="height" value="0.05" units="cm"/>
      <inkml:brushProperty name="color" value="#00A0D7"/>
    </inkml:brush>
  </inkml:definitions>
  <inkml:trace contextRef="#ctx0" brushRef="#br0">0 0 3223 0 0,'0'0'16063'0'0,"2"1"-15908"0"0,-1-1-146 0 0,0 0 1 0 0,1 1 0 0 0,-1-1-1 0 0,0 0 1 0 0,0 1 0 0 0,0-1-1 0 0,0 1 1 0 0,0-1 0 0 0,0 1 0 0 0,0-1-1 0 0,0 1 1 0 0,0 0 0 0 0,0-1-1 0 0,0 1 1 0 0,0 0 0 0 0,-1 0-1 0 0,1 0 1 0 0,0 0 0 0 0,-1 0 0 0 0,1 0-1 0 0,0 0 1 0 0,-1 0 0 0 0,1 1-1 0 0,1 1 127 0 0,0 2 30 0 0,0 0 0 0 0,1-1 0 0 0,-2 1 0 0 0,1 0 1 0 0,-1 0-1 0 0,1 0 0 0 0,0 9 0 0 0,-1 38 340 0 0,-1-20-176 0 0,13 94 1123 0 0,-10-99-1610 0 0,2 84-239 0 0,-4-102 465 0 0,0-1 0 0 0,1 1 0 0 0,3 13 0 0 0,4 11-15 0 0,-4-13 74 0 0,-3-15-236 0 0,0-10-1141 0 0,-1-11-1200 0 0,-3 6 1290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20.360"/>
    </inkml:context>
    <inkml:brush xml:id="br0">
      <inkml:brushProperty name="width" value="0.05" units="cm"/>
      <inkml:brushProperty name="height" value="0.05" units="cm"/>
      <inkml:brushProperty name="color" value="#00A0D7"/>
    </inkml:brush>
  </inkml:definitions>
  <inkml:trace contextRef="#ctx0" brushRef="#br0">0 0 4143 0 0,'0'0'19171'0'0,"3"6"-19221"0"0,1 6 90 0 0,1 1 0 0 0,-2-1-1 0 0,0 1 1 0 0,0-1-1 0 0,1 19 1 0 0,0-2-23 0 0,37 286-17 0 0,-29-254 0 0 0,-11-54-13 0 0,-1-6-61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31.789"/>
    </inkml:context>
    <inkml:brush xml:id="br0">
      <inkml:brushProperty name="width" value="0.05" units="cm"/>
      <inkml:brushProperty name="height" value="0.05" units="cm"/>
    </inkml:brush>
  </inkml:definitions>
  <inkml:trace contextRef="#ctx0" brushRef="#br0">142 124 15663 0 0,'0'0'2783'0'0,"0"-2"-1568"0"0,1-19 1254 0 0,0 13-2110 0 0,-1 0 0 0 0,0 0 0 0 0,0 0 0 0 0,-1 1 0 0 0,0-1 0 0 0,0 0 0 0 0,0 1 0 0 0,-1-1 0 0 0,-4-8 0 0 0,6 15-334 0 0,-1 0-1 0 0,0 0 1 0 0,0 0-1 0 0,0 0 1 0 0,0 0 0 0 0,0 0-1 0 0,0 0 1 0 0,0 0-1 0 0,0 0 1 0 0,0 1-1 0 0,-1-1 1 0 0,1 0-1 0 0,0 1 1 0 0,0-1-1 0 0,-1 1 1 0 0,1 0-1 0 0,0-1 1 0 0,-1 1-1 0 0,1 0 1 0 0,-1 0-1 0 0,1-1 1 0 0,0 1-1 0 0,-1 0 1 0 0,1 0-1 0 0,-1 1 1 0 0,1-1-1 0 0,-3 1 1 0 0,1-1 42 0 0,-1 1 1 0 0,0 0 0 0 0,1 0-1 0 0,-1 1 1 0 0,0-1-1 0 0,1 1 1 0 0,0-1 0 0 0,-6 5-1 0 0,4-2-80 0 0,1 0-1 0 0,1 0 1 0 0,-1 1-1 0 0,0-1 1 0 0,1 1-1 0 0,0 0 1 0 0,0 0-1 0 0,1 0 1 0 0,-1 0-1 0 0,1 1 1 0 0,0-1-1 0 0,-2 8 1 0 0,-1 9-125 0 0,-3 41 0 0 0,6-50 110 0 0,1 2-60 0 0,0 1 0 0 0,1 0 0 0 0,1-1 0 0 0,0 1 0 0 0,1-1 0 0 0,1 1 0 0 0,5 18-1 0 0,-6-26 84 0 0,1-1-1 0 0,0 1 0 0 0,0-1 1 0 0,1 0-1 0 0,-1 0 0 0 0,2 0 1 0 0,-1 0-1 0 0,1-1 0 0 0,0 1 1 0 0,0-1-1 0 0,1-1 0 0 0,0 1 1 0 0,0-1-1 0 0,0 0 0 0 0,0 0 1 0 0,9 4-1 0 0,-10-6-53 0 0,0-1-1 0 0,0-1 1 0 0,0 1 0 0 0,0-1-1 0 0,0 1 1 0 0,0-2-1 0 0,0 1 1 0 0,0 0 0 0 0,0-1-1 0 0,0 0 1 0 0,1 0-1 0 0,9-2 1 0 0,18-7-6637 0 0,-9-1-1156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21.585"/>
    </inkml:context>
    <inkml:brush xml:id="br0">
      <inkml:brushProperty name="width" value="0.05" units="cm"/>
      <inkml:brushProperty name="height" value="0.05" units="cm"/>
      <inkml:brushProperty name="color" value="#00A0D7"/>
    </inkml:brush>
  </inkml:definitions>
  <inkml:trace contextRef="#ctx0" brushRef="#br0">0 0 2303 0 0,'0'0'20543'0'0,"1"2"-20358"0"0,2 3-120 0 0,0 0 1 0 0,-1 1-1 0 0,1-1 0 0 0,-1 0 1 0 0,-1 1-1 0 0,3 9 0 0 0,3 39 89 0 0,-5-36-108 0 0,19 160 121 0 0,-11-84-440 0 0,2-41 115 0 0,-12-52-95 0 0,1 2 495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22.832"/>
    </inkml:context>
    <inkml:brush xml:id="br0">
      <inkml:brushProperty name="width" value="0.05" units="cm"/>
      <inkml:brushProperty name="height" value="0.05" units="cm"/>
      <inkml:brushProperty name="color" value="#00A0D7"/>
    </inkml:brush>
  </inkml:definitions>
  <inkml:trace contextRef="#ctx0" brushRef="#br0">0 0 4143 0 0,'0'0'17191'0'0,"1"2"-17118"0"0,6 17-34 0 0,-1 1 0 0 0,-1 0 0 0 0,4 26 0 0 0,2 65 216 0 0,-2-21 220 0 0,-5-32-347 0 0,2 25 42 0 0,-6-70-149 0 0,0-11-17 0 0,0 1 1 0 0,0-1-1 0 0,0 1 0 0 0,0-1 0 0 0,0 1 1 0 0,1-1-1 0 0,-1 0 0 0 0,1 1 0 0 0,-1-1 1 0 0,1 1-1 0 0,1 1 0 0 0,0 1-4 0 0,-1 1-1 0 0,0-1 1 0 0,0 0-1 0 0,0 7 1 0 0,2 17 13 0 0,-3-26 29 0 0,0 3-19 0 0,-1-1 38 0 0,4 6-9 0 0,-3-10-112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24.699"/>
    </inkml:context>
    <inkml:brush xml:id="br0">
      <inkml:brushProperty name="width" value="0.05" units="cm"/>
      <inkml:brushProperty name="height" value="0.05" units="cm"/>
      <inkml:brushProperty name="color" value="#00A0D7"/>
    </inkml:brush>
  </inkml:definitions>
  <inkml:trace contextRef="#ctx0" brushRef="#br0">1 0 3679 0 0,'0'0'17948'0'0,"1"2"-17873"0"0,1 4-9 0 0,0 1 0 0 0,-1 0 0 0 0,1 0 0 0 0,-1-1 0 0 0,-1 1 0 0 0,1 10 0 0 0,1 11 161 0 0,10 118 377 0 0,-5-40-280 0 0,-6-60-324 0 0,-1-41 0 0 0,5 21 0 0 0,-2-11 7 0 0,-2-10 20 0 0,2 26 3 0 0,-2-22-30 0 0,1 1 0 0 0,1 1 0 0 0,4 30 0 0 0,-5-31 0 0 0,0-2-12 0 0,-2-6-55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25.968"/>
    </inkml:context>
    <inkml:brush xml:id="br0">
      <inkml:brushProperty name="width" value="0.05" units="cm"/>
      <inkml:brushProperty name="height" value="0.05" units="cm"/>
      <inkml:brushProperty name="color" value="#00A0D7"/>
    </inkml:brush>
  </inkml:definitions>
  <inkml:trace contextRef="#ctx0" brushRef="#br0">1 0 3679 0 0,'0'0'18008'0'0,"2"10"-17335"0"0,2 3-390 0 0,-1-1-1 0 0,-1 0 0 0 0,0 1 0 0 0,1 15 0 0 0,1 14 10 0 0,19 98-60 0 0,-19-102-207 0 0,1 20 14 0 0,7 15-39 0 0,-7-41 49 0 0,-4-31-97 0 0,-1 9 34 0 0,3-2 3 0 0,-1 1 11 0 0,-1-2-11 0 0,0-6-42 0 0,-1 0-75 0 0,3 6 64 0 0,5 4-32 0 0,-4-2 78 0 0,0 2-7 0 0,-3-4-28 0 0,0-6-100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46.860"/>
    </inkml:context>
    <inkml:brush xml:id="br0">
      <inkml:brushProperty name="width" value="0.05" units="cm"/>
      <inkml:brushProperty name="height" value="0.05" units="cm"/>
      <inkml:brushProperty name="color" value="#E71224"/>
    </inkml:brush>
  </inkml:definitions>
  <inkml:trace contextRef="#ctx0" brushRef="#br0">1 9 7831 0 0,'0'0'13996'0'0,"1"0"-12647"0"0,53 4 564 0 0,-40-2-1595 0 0,0-1 0 0 0,0 0 0 0 0,1-1 0 0 0,18-3 0 0 0,79-11-314 0 0,-110 14-1055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47.247"/>
    </inkml:context>
    <inkml:brush xml:id="br0">
      <inkml:brushProperty name="width" value="0.05" units="cm"/>
      <inkml:brushProperty name="height" value="0.05" units="cm"/>
      <inkml:brushProperty name="color" value="#E71224"/>
    </inkml:brush>
  </inkml:definitions>
  <inkml:trace contextRef="#ctx0" brushRef="#br0">1 0 17647 0 0,'0'0'5351'0'0,"1"1"-5103"0"0,3 5 23 0 0,-1 0 0 0 0,0 0-1 0 0,0 1 1 0 0,0-1 0 0 0,0 1 0 0 0,-1 0 0 0 0,2 12 0 0 0,-1-6 19 0 0,7 32-64 0 0,-2 0-1 0 0,2 59 1 0 0,-6-55-655 0 0,2-24-1210 0 0,-2-11-5006 0 0,-2-3-967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47.590"/>
    </inkml:context>
    <inkml:brush xml:id="br0">
      <inkml:brushProperty name="width" value="0.05" units="cm"/>
      <inkml:brushProperty name="height" value="0.05" units="cm"/>
      <inkml:brushProperty name="color" value="#E71224"/>
    </inkml:brush>
  </inkml:definitions>
  <inkml:trace contextRef="#ctx0" brushRef="#br0">1 13 20559 0 0,'0'0'2060'0'0,"8"3"-1864"0"0,-4-2-219 0 0,12 2 406 0 0,1 0 0 0 0,-1-1-1 0 0,1 0 1 0 0,-1-1 0 0 0,1-2-1 0 0,17-1 1 0 0,-26 1-783 0 0,38-8 1339 0 0,-17 0-8372 0 0,-18 4-553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47.965"/>
    </inkml:context>
    <inkml:brush xml:id="br0">
      <inkml:brushProperty name="width" value="0.05" units="cm"/>
      <inkml:brushProperty name="height" value="0.05" units="cm"/>
      <inkml:brushProperty name="color" value="#E71224"/>
    </inkml:brush>
  </inkml:definitions>
  <inkml:trace contextRef="#ctx0" brushRef="#br0">0 165 18167 0 0,'0'0'5081'0'0,"1"1"-4069"0"0,4 13-754 0 0,0 0 0 0 0,-2 0 0 0 0,1 1 0 0 0,-2-1 0 0 0,0 1 0 0 0,1 18 0 0 0,0 6-653 0 0,-4-11-657 0 0,1-21-201 0 0,-1 2-730 0 0</inkml:trace>
  <inkml:trace contextRef="#ctx0" brushRef="#br0" timeOffset="1">9 0 10135 0 0,'0'0'12784'0'0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48.336"/>
    </inkml:context>
    <inkml:brush xml:id="br0">
      <inkml:brushProperty name="width" value="0.05" units="cm"/>
      <inkml:brushProperty name="height" value="0.05" units="cm"/>
      <inkml:brushProperty name="color" value="#E71224"/>
    </inkml:brush>
  </inkml:definitions>
  <inkml:trace contextRef="#ctx0" brushRef="#br0">0 1 5063 0 0,'1'1'7564'0'0,"4"9"-4547"0"0,0-1 0 0 0,5 14 0 0 0,4 25-698 0 0,-9-19-2066 0 0,4 40-1 0 0,2 145 765 0 0,-11-179-1038 0 0,0 0-3614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48.758"/>
    </inkml:context>
    <inkml:brush xml:id="br0">
      <inkml:brushProperty name="width" value="0.05" units="cm"/>
      <inkml:brushProperty name="height" value="0.05" units="cm"/>
      <inkml:brushProperty name="color" value="#E71224"/>
    </inkml:brush>
  </inkml:definitions>
  <inkml:trace contextRef="#ctx0" brushRef="#br0">0 82 17711 0 0,'0'0'1772'0'0,"6"7"-1608"0"0,-5-6-169 0 0,0 1 0 0 0,0-1 0 0 0,0 0 0 0 0,1 1 0 0 0,-1-1 0 0 0,0 0 0 0 0,1 0 0 0 0,-1 0 0 0 0,1 0 0 0 0,-1 0 0 0 0,1-1 0 0 0,0 1 0 0 0,-1 0 0 0 0,1-1 0 0 0,0 1 0 0 0,-1-1 0 0 0,1 0 0 0 0,0 1 0 0 0,-1-1 0 0 0,4 0 0 0 0,-1 0-18 0 0,1 0 13 0 0,0 0-1 0 0,-1 0 1 0 0,1-1 0 0 0,0 0-1 0 0,0 0 1 0 0,-1 0 0 0 0,1-1-1 0 0,-1 1 1 0 0,1-1 0 0 0,-1 0-1 0 0,0 0 1 0 0,1-1 0 0 0,-1 1-1 0 0,-1-1 1 0 0,1 0-1 0 0,0 0 1 0 0,0 0 0 0 0,-1 0-1 0 0,0-1 1 0 0,0 0 0 0 0,0 1-1 0 0,0-1 1 0 0,0 0 0 0 0,-1 0-1 0 0,3-8 1 0 0,-3 8-112 0 0,-1-1 67 0 0,-1-5-48 0 0,0 9 134 0 0,0 0 0 0 0,0 0 0 0 0,-1 1 0 0 0,1-1 1 0 0,0 0-1 0 0,0 0 0 0 0,0 1 0 0 0,-1-1 0 0 0,1 0 0 0 0,0 0 0 0 0,-1 1 0 0 0,1-1 1 0 0,-1 0-1 0 0,1 1 0 0 0,0-1 0 0 0,-1 1 0 0 0,0-1 0 0 0,1 1 0 0 0,-1-1 1 0 0,1 1-1 0 0,-1-1 0 0 0,0 1 0 0 0,1-1 0 0 0,-1 1 0 0 0,0 0 0 0 0,1-1 0 0 0,-1 1 1 0 0,0 0-1 0 0,0-1 0 0 0,1 1 0 0 0,-1 0 0 0 0,0 0 0 0 0,0 0 0 0 0,0 0 1 0 0,1 0-1 0 0,-1 0 0 0 0,0 0 0 0 0,0 0 0 0 0,1 0 0 0 0,-3 1 0 0 0,-1-1 134 0 0,1 1 0 0 0,-1 0-1 0 0,0 0 1 0 0,0 0 0 0 0,0 0-1 0 0,-5 3 1 0 0,5-1-159 0 0,0 0 0 0 0,0 0 1 0 0,0 0-1 0 0,0 0 0 0 0,1 1 0 0 0,-1 0 0 0 0,1-1 0 0 0,0 2 0 0 0,0-1 1 0 0,1 0-1 0 0,-1 0 0 0 0,1 1 0 0 0,0-1 0 0 0,0 1 0 0 0,0 0 0 0 0,1 0 1 0 0,-1-1-1 0 0,1 1 0 0 0,0 0 0 0 0,0 10 0 0 0,0 2-55 0 0,1 1 0 0 0,1-1 0 0 0,1 0 0 0 0,6 31 0 0 0,-7-41 92 0 0,1-1-1 0 0,0 1 0 0 0,0 0 1 0 0,1-1-1 0 0,-1 1 1 0 0,1-1-1 0 0,1 0 1 0 0,0 0-1 0 0,-1 0 0 0 0,2 0 1 0 0,-1 0-1 0 0,1-1 1 0 0,0 0-1 0 0,0 0 1 0 0,0 0-1 0 0,10 6 1 0 0,-14-10-55 0 0,1 0 1 0 0,-1-1-1 0 0,1 1 1 0 0,-1 0-1 0 0,1 0 1 0 0,0-1 0 0 0,-1 1-1 0 0,1-1 1 0 0,0 1-1 0 0,2 0 1 0 0,7-5-153 0 0,-8 2 84 0 0,7-3-1553 0 0,0-3-5562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26:32.192"/>
    </inkml:context>
    <inkml:brush xml:id="br0">
      <inkml:brushProperty name="width" value="0.05" units="cm"/>
      <inkml:brushProperty name="height" value="0.05" units="cm"/>
    </inkml:brush>
  </inkml:definitions>
  <inkml:trace contextRef="#ctx0" brushRef="#br0">0 0 14279 0 0,'1'2'9529'0'0,"22"215"-6225"0"0,-3-25-4542 0 0,-13-155-1140 0 0,-2-21 985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49.428"/>
    </inkml:context>
    <inkml:brush xml:id="br0">
      <inkml:brushProperty name="width" value="0.05" units="cm"/>
      <inkml:brushProperty name="height" value="0.05" units="cm"/>
      <inkml:brushProperty name="color" value="#E71224"/>
    </inkml:brush>
  </inkml:definitions>
  <inkml:trace contextRef="#ctx0" brushRef="#br0">174 16 4143 0 0,'-1'0'9127'0'0,"-6"-5"-6298"0"0,4 4-2076 0 0,0-1 0 0 0,-1 1-1 0 0,1-1 1 0 0,-1 1 0 0 0,0 0 0 0 0,1 0-1 0 0,-6 0 1 0 0,4 1-420 0 0,0 0 0 0 0,0 0 0 0 0,0 0 0 0 0,-11 2 1 0 0,11-1-433 0 0,0 1 0 0 0,0-1 0 0 0,0 1 0 0 0,0 0 0 0 0,0 0 0 0 0,0 1 0 0 0,1-1 0 0 0,-1 1 0 0 0,1 0 0 0 0,-8 7 0 0 0,11-9 67 0 0,0 0 1 0 0,0 1-1 0 0,0-1 0 0 0,0 0 1 0 0,1 0-1 0 0,-1 0 1 0 0,0 1-1 0 0,1-1 0 0 0,-1 0 1 0 0,1 1-1 0 0,0-1 0 0 0,-1 0 1 0 0,1 1-1 0 0,0-1 1 0 0,0 1-1 0 0,0-1 0 0 0,0 1 1 0 0,0-1-1 0 0,0 0 1 0 0,0 1-1 0 0,0-1 0 0 0,0 1 1 0 0,1-1-1 0 0,-1 0 0 0 0,2 3 1 0 0,-1-1 39 0 0,1 1 0 0 0,0 0 0 0 0,0-1 0 0 0,0 0 0 0 0,0 1 0 0 0,1-1 0 0 0,4 4 1 0 0,21 21 173 0 0,-14-16 248 0 0,0 2-1 0 0,-1 0 1 0 0,0 1 0 0 0,16 24-1 0 0,-28-36-358 0 0,0-1-1 0 0,0 1 1 0 0,0-1-1 0 0,0 1 1 0 0,0 0 0 0 0,-1-1-1 0 0,1 1 1 0 0,-1 0-1 0 0,0 0 1 0 0,0-1 0 0 0,0 1-1 0 0,0 0 1 0 0,0-1-1 0 0,-1 1 1 0 0,1 0-1 0 0,-1 0 1 0 0,1-1 0 0 0,-1 1-1 0 0,0-1 1 0 0,0 1-1 0 0,0-1 1 0 0,-1 1-1 0 0,1-1 1 0 0,-1 0 0 0 0,1 1-1 0 0,-1-1 1 0 0,0 0-1 0 0,0 0 1 0 0,-3 3-1 0 0,2-2-85 0 0,0-1 0 0 0,0 1 1 0 0,0-1-1 0 0,0 1 0 0 0,-1-1 0 0 0,1 0 0 0 0,0-1 0 0 0,-1 1 0 0 0,0 0 0 0 0,1-1 0 0 0,-1 0 0 0 0,0 0 0 0 0,0 0 0 0 0,1-1 0 0 0,-1 1 0 0 0,0-1 0 0 0,0 0 0 0 0,0 0 0 0 0,0 0 0 0 0,-5-1 0 0 0,-10-3-416 0 0,-20-8-3558 0 0,31 9 2078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49.787"/>
    </inkml:context>
    <inkml:brush xml:id="br0">
      <inkml:brushProperty name="width" value="0.05" units="cm"/>
      <inkml:brushProperty name="height" value="0.05" units="cm"/>
      <inkml:brushProperty name="color" value="#E71224"/>
    </inkml:brush>
  </inkml:definitions>
  <inkml:trace contextRef="#ctx0" brushRef="#br0">36 159 8751 0 0,'0'3'14291'0'0,"19"95"-11948"0"0,-11-60-2646 0 0,1 5-4326 0 0,-7-31 2879 0 0</inkml:trace>
  <inkml:trace contextRef="#ctx0" brushRef="#br0" timeOffset="1">1 0 23527 0 0,'0'0'3240'0'0,"14"4"-9344"0"0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50.254"/>
    </inkml:context>
    <inkml:brush xml:id="br0">
      <inkml:brushProperty name="width" value="0.05" units="cm"/>
      <inkml:brushProperty name="height" value="0.05" units="cm"/>
      <inkml:brushProperty name="color" value="#E71224"/>
    </inkml:brush>
  </inkml:definitions>
  <inkml:trace contextRef="#ctx0" brushRef="#br0">1 0 6911 0 0,'2'1'7668'0'0,"7"2"-6955"0"0,14 4 1946 0 0,1-1 1 0 0,34 4 0 0 0,-24-7-3086 0 0,31 2-533 0 0,-65-1 1272 0 0,0-1-1 0 0,0 0 1 0 0,0 0 0 0 0,0 0 0 0 0,0 1 0 0 0,0-1 0 0 0,-2 6-1 0 0,-1-1-175 0 0,0 0 0 0 0,0-1-1 0 0,0 1 1 0 0,-1-1-1 0 0,0 0 1 0 0,-9 12-1 0 0,-35 38 936 0 0,31-39-953 0 0,16-17-119 0 0,-1 2-12 0 0,-1-1-1 0 0,1 1 1 0 0,-1 0 0 0 0,1 0 0 0 0,0 0-1 0 0,0 0 1 0 0,0 0 0 0 0,1 0 0 0 0,-1 0-1 0 0,1 1 1 0 0,0-1 0 0 0,0 1 0 0 0,0-1-1 0 0,0 1 1 0 0,0-1 0 0 0,1 1 0 0 0,0-1-1 0 0,0 1 1 0 0,0 5 0 0 0,1-8 2 0 0,0 0 0 0 0,0 1 0 0 0,0-1 0 0 0,0 0 0 0 0,0 0 0 0 0,0 0 0 0 0,0 0 0 0 0,0 0 0 0 0,0 0 0 0 0,1-1 0 0 0,-1 1 0 0 0,0 0 0 0 0,3 0 0 0 0,-3 0-2 0 0,4 2 13 0 0,1-1-1 0 0,-1 1 1 0 0,1-2 0 0 0,-1 1 0 0 0,1 0 0 0 0,0-1 0 0 0,-1 0 0 0 0,1 0-1 0 0,0-1 1 0 0,0 0 0 0 0,8 0 0 0 0,7-2-247 0 0,38-10-1 0 0,-14 3-2622 0 0,-29 6-5398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50.641"/>
    </inkml:context>
    <inkml:brush xml:id="br0">
      <inkml:brushProperty name="width" value="0.05" units="cm"/>
      <inkml:brushProperty name="height" value="0.05" units="cm"/>
      <inkml:brushProperty name="color" value="#E71224"/>
    </inkml:brush>
  </inkml:definitions>
  <inkml:trace contextRef="#ctx0" brushRef="#br0">1 66 2303 0 0,'1'1'3830'0'0,"4"1"-1581"0"0,0 0 1 0 0,0 0-1 0 0,0 0 0 0 0,8 1 1 0 0,-7-3-1701 0 0,0 1 0 0 0,0 0 0 0 0,0-1 0 0 0,6-1 0 0 0,-7 1-547 0 0,-1-1 0 0 0,0 1 0 0 0,0-1-1 0 0,0 0 1 0 0,0 0 0 0 0,0-1-1 0 0,0 1 1 0 0,0-1 0 0 0,0 0-1 0 0,-1 0 1 0 0,1 0 0 0 0,-1 0-1 0 0,1-1 1 0 0,-1 0 0 0 0,3-2 0 0 0,3-4 8 0 0,-7 7-211 0 0,0 0 1 0 0,0 0-1 0 0,0 0 1 0 0,0-1-1 0 0,0 1 1 0 0,0-1 0 0 0,1-3-1 0 0,-2 5-17 0 0,-14-11 1628 0 0,10 11-1320 0 0,-1-1 0 0 0,1 1 0 0 0,-1 1 0 0 0,1-1 0 0 0,-1 0 0 0 0,1 1 0 0 0,-1 0-1 0 0,1 0 1 0 0,-1 0 0 0 0,0 0 0 0 0,1 0 0 0 0,-1 1 0 0 0,1-1 0 0 0,-1 1 0 0 0,1 0 0 0 0,-1 0 0 0 0,1 1-1 0 0,0-1 1 0 0,0 1 0 0 0,-6 3 0 0 0,2 0 22 0 0,4-4-54 0 0,0 1 0 0 0,0 0 0 0 0,0 0 0 0 0,1 0 0 0 0,-1 0 0 0 0,1 0 1 0 0,0 0-1 0 0,-1 1 0 0 0,1-1 0 0 0,0 1 0 0 0,0 0 0 0 0,1-1 0 0 0,-1 1 0 0 0,0 0 1 0 0,1 0-1 0 0,0 0 0 0 0,0 0 0 0 0,-1 4 0 0 0,1-1 20 0 0,0 0 0 0 0,1 0-1 0 0,0 0 1 0 0,0 0 0 0 0,0 0-1 0 0,1 0 1 0 0,-1 0 0 0 0,5 11-1 0 0,-4-13-39 0 0,0 0 0 0 0,0 0 0 0 0,1 0 0 0 0,0-1 0 0 0,0 1 0 0 0,0 0 0 0 0,0-1 0 0 0,1 1 0 0 0,0-1 0 0 0,-1 0 0 0 0,1 0 0 0 0,0 0 0 0 0,6 4 0 0 0,-6-5-28 0 0,0 0 1 0 0,1-1 0 0 0,-1 1-1 0 0,1-1 1 0 0,0 0-1 0 0,0 0 1 0 0,-1 0 0 0 0,1 0-1 0 0,0-1 1 0 0,0 0-1 0 0,0 1 1 0 0,-1-1 0 0 0,1-1-1 0 0,0 1 1 0 0,0 0 0 0 0,0-1-1 0 0,-1 0 1 0 0,1 0-1 0 0,0 0 1 0 0,-1 0 0 0 0,7-4-1 0 0,12-3-794 0 0,-19 8 603 0 0,1-1 1 0 0,-1 0 0 0 0,-1 0 0 0 0,1 0 0 0 0,0 0 0 0 0,0-1 0 0 0,3-1 0 0 0,3-5-627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51.243"/>
    </inkml:context>
    <inkml:brush xml:id="br0">
      <inkml:brushProperty name="width" value="0.05" units="cm"/>
      <inkml:brushProperty name="height" value="0.05" units="cm"/>
      <inkml:brushProperty name="color" value="#E71224"/>
    </inkml:brush>
  </inkml:definitions>
  <inkml:trace contextRef="#ctx0" brushRef="#br0">1 1 18223 0 0,'0'0'1654'0'0,"0"2"-1364"0"0,15 72 1790 0 0,1 14 463 0 0,-11-35-2081 0 0,-3-28-178 0 0,1 0 1 0 0,1 0 0 0 0,9 32 0 0 0,-10-49-528 0 0,-3-7-1027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51.617"/>
    </inkml:context>
    <inkml:brush xml:id="br0">
      <inkml:brushProperty name="width" value="0.05" units="cm"/>
      <inkml:brushProperty name="height" value="0.05" units="cm"/>
      <inkml:brushProperty name="color" value="#E71224"/>
    </inkml:brush>
  </inkml:definitions>
  <inkml:trace contextRef="#ctx0" brushRef="#br0">0 0 17535 0 0,'0'0'5763'0'0,"2"1"-5326"0"0,22 5-279 0 0,0 0-1 0 0,-1-2 1 0 0,1-1-1 0 0,37 0 0 0 0,-39-1-83 0 0,257 3-1082 0 0,-242-5-457 0 0,-24 0-6515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51.977"/>
    </inkml:context>
    <inkml:brush xml:id="br0">
      <inkml:brushProperty name="width" value="0.05" units="cm"/>
      <inkml:brushProperty name="height" value="0.05" units="cm"/>
      <inkml:brushProperty name="color" value="#E71224"/>
    </inkml:brush>
  </inkml:definitions>
  <inkml:trace contextRef="#ctx0" brushRef="#br0">1 1 14423 0 0,'0'0'5570'0'0,"1"1"-4245"0"0,3 7-939 0 0,0-1 0 0 0,-1 1 0 0 0,1 0 0 0 0,-2 0 0 0 0,1 0 0 0 0,1 12 1 0 0,7 53 157 0 0,-10-69-518 0 0,21 240 491 0 0,-18-199-3394 0 0,-3-35-5171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52.441"/>
    </inkml:context>
    <inkml:brush xml:id="br0">
      <inkml:brushProperty name="width" value="0.05" units="cm"/>
      <inkml:brushProperty name="height" value="0.05" units="cm"/>
      <inkml:brushProperty name="color" value="#E71224"/>
    </inkml:brush>
  </inkml:definitions>
  <inkml:trace contextRef="#ctx0" brushRef="#br0">1 21 15143 0 0,'0'0'4014'0'0,"2"0"-2708"0"0,26 5 876 0 0,-13-2-1407 0 0,26 2-1 0 0,130-1 1402 0 0,-130-4-1812 0 0,46-6 1 0 0,-11 0-236 0 0,62-10-22 0 0,-81 6-2530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53.002"/>
    </inkml:context>
    <inkml:brush xml:id="br0">
      <inkml:brushProperty name="width" value="0.05" units="cm"/>
      <inkml:brushProperty name="height" value="0.05" units="cm"/>
      <inkml:brushProperty name="color" value="#E71224"/>
    </inkml:brush>
  </inkml:definitions>
  <inkml:trace contextRef="#ctx0" brushRef="#br0">203 0 4143 0 0,'0'0'19195'0'0,"-1"2"-18497"0"0,-58 87 1845 0 0,-41 39-3612 0 0,69-84-805 0 0,25-34 491 0 0,0-1-559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3:32:53.376"/>
    </inkml:context>
    <inkml:brush xml:id="br0">
      <inkml:brushProperty name="width" value="0.05" units="cm"/>
      <inkml:brushProperty name="height" value="0.05" units="cm"/>
      <inkml:brushProperty name="color" value="#E71224"/>
    </inkml:brush>
  </inkml:definitions>
  <inkml:trace contextRef="#ctx0" brushRef="#br0">291 0 1839 0 0,'0'0'19494'0'0,"-4"9"-17835"0"0,-7 13-852 0 0,-2 0-1 0 0,-21 30 0 0 0,17-28-558 0 0,-121 147 326 0 0,91-118-751 0 0,37-43-114 0 0,-3 4-1984 0 0,9-6 904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7"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03289" y="4681539"/>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7" y="9363076"/>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endParaRPr lang="en-US"/>
          </a:p>
        </p:txBody>
      </p:sp>
      <p:sp>
        <p:nvSpPr>
          <p:cNvPr id="2055" name="Rectangle 7"/>
          <p:cNvSpPr>
            <a:spLocks noGrp="1" noChangeArrowheads="1"/>
          </p:cNvSpPr>
          <p:nvPr>
            <p:ph type="sldNum" sz="quarter" idx="5"/>
          </p:nvPr>
        </p:nvSpPr>
        <p:spPr bwMode="auto">
          <a:xfrm>
            <a:off x="3844925" y="9363076"/>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charset="0"/>
              </a:defRPr>
            </a:lvl1pPr>
          </a:lstStyle>
          <a:p>
            <a:fld id="{981EA91C-682A-4264-9ABB-500530C55E10}" type="slidenum">
              <a:rPr lang="en-GB"/>
              <a:pPr/>
              <a:t>‹#›</a:t>
            </a:fld>
            <a:endParaRPr lang="en-GB"/>
          </a:p>
        </p:txBody>
      </p:sp>
    </p:spTree>
    <p:extLst>
      <p:ext uri="{BB962C8B-B14F-4D97-AF65-F5344CB8AC3E}">
        <p14:creationId xmlns:p14="http://schemas.microsoft.com/office/powerpoint/2010/main" val="233058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6968DAB-D927-432F-BAF4-14E4C6CD2D09}" type="slidenum">
              <a:rPr lang="en-GB"/>
              <a:pPr/>
              <a:t>1</a:t>
            </a:fld>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228600" indent="-228600">
              <a:buFontTx/>
              <a:buAutoNum type="arabicPeriod"/>
            </a:pPr>
            <a:r>
              <a:rPr lang="en-US" dirty="0"/>
              <a:t>Left-hand Bar – Replace FSP by your module code and X by the lecture number.</a:t>
            </a:r>
          </a:p>
          <a:p>
            <a:pPr marL="228600" indent="-228600">
              <a:buFontTx/>
              <a:buAutoNum type="arabicPeriod"/>
            </a:pPr>
            <a:r>
              <a:rPr lang="en-US" dirty="0"/>
              <a:t>Replace Lecture Title</a:t>
            </a:r>
          </a:p>
          <a:p>
            <a:pPr marL="228600" indent="-228600">
              <a:buFontTx/>
              <a:buAutoNum type="arabicPeriod"/>
            </a:pPr>
            <a:r>
              <a:rPr lang="en-US" dirty="0"/>
              <a:t>Replace &lt; Module Name &gt;</a:t>
            </a:r>
          </a:p>
          <a:p>
            <a:pPr marL="228600" indent="-228600">
              <a:buFontTx/>
              <a:buAutoNum type="arabicPeriod"/>
            </a:pPr>
            <a:r>
              <a:rPr lang="en-US" dirty="0"/>
              <a:t>Replace Year and Semester if necessary</a:t>
            </a:r>
          </a:p>
        </p:txBody>
      </p:sp>
    </p:spTree>
    <p:extLst>
      <p:ext uri="{BB962C8B-B14F-4D97-AF65-F5344CB8AC3E}">
        <p14:creationId xmlns:p14="http://schemas.microsoft.com/office/powerpoint/2010/main" val="3705754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A91C-682A-4264-9ABB-500530C55E10}" type="slidenum">
              <a:rPr lang="en-GB" smtClean="0"/>
              <a:pPr/>
              <a:t>2</a:t>
            </a:fld>
            <a:endParaRPr lang="en-GB"/>
          </a:p>
        </p:txBody>
      </p:sp>
    </p:spTree>
    <p:extLst>
      <p:ext uri="{BB962C8B-B14F-4D97-AF65-F5344CB8AC3E}">
        <p14:creationId xmlns:p14="http://schemas.microsoft.com/office/powerpoint/2010/main" val="1159111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1EA91C-682A-4264-9ABB-500530C55E10}" type="slidenum">
              <a:rPr lang="en-GB" smtClean="0"/>
              <a:pPr/>
              <a:t>4</a:t>
            </a:fld>
            <a:endParaRPr lang="en-GB"/>
          </a:p>
        </p:txBody>
      </p:sp>
    </p:spTree>
    <p:extLst>
      <p:ext uri="{BB962C8B-B14F-4D97-AF65-F5344CB8AC3E}">
        <p14:creationId xmlns:p14="http://schemas.microsoft.com/office/powerpoint/2010/main" val="2762952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Windows has limited the</a:t>
            </a:r>
            <a:r>
              <a:rPr lang="en-US" baseline="0" dirty="0"/>
              <a:t> filenames to 240 chars.</a:t>
            </a:r>
            <a:endParaRPr lang="en-SG" dirty="0"/>
          </a:p>
        </p:txBody>
      </p:sp>
      <p:sp>
        <p:nvSpPr>
          <p:cNvPr id="4" name="Slide Number Placeholder 3"/>
          <p:cNvSpPr>
            <a:spLocks noGrp="1"/>
          </p:cNvSpPr>
          <p:nvPr>
            <p:ph type="sldNum" sz="quarter" idx="10"/>
          </p:nvPr>
        </p:nvSpPr>
        <p:spPr/>
        <p:txBody>
          <a:bodyPr/>
          <a:lstStyle/>
          <a:p>
            <a:fld id="{981EA91C-682A-4264-9ABB-500530C55E10}" type="slidenum">
              <a:rPr lang="en-GB" smtClean="0"/>
              <a:pPr/>
              <a:t>7</a:t>
            </a:fld>
            <a:endParaRPr lang="en-GB"/>
          </a:p>
        </p:txBody>
      </p:sp>
    </p:spTree>
    <p:extLst>
      <p:ext uri="{BB962C8B-B14F-4D97-AF65-F5344CB8AC3E}">
        <p14:creationId xmlns:p14="http://schemas.microsoft.com/office/powerpoint/2010/main" val="2114000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MAC – Modified Access Creation</a:t>
            </a:r>
          </a:p>
        </p:txBody>
      </p:sp>
      <p:sp>
        <p:nvSpPr>
          <p:cNvPr id="4" name="Slide Number Placeholder 3"/>
          <p:cNvSpPr>
            <a:spLocks noGrp="1"/>
          </p:cNvSpPr>
          <p:nvPr>
            <p:ph type="sldNum" sz="quarter" idx="5"/>
          </p:nvPr>
        </p:nvSpPr>
        <p:spPr/>
        <p:txBody>
          <a:bodyPr/>
          <a:lstStyle/>
          <a:p>
            <a:fld id="{981EA91C-682A-4264-9ABB-500530C55E10}" type="slidenum">
              <a:rPr lang="en-GB" smtClean="0"/>
              <a:pPr/>
              <a:t>24</a:t>
            </a:fld>
            <a:endParaRPr lang="en-GB"/>
          </a:p>
        </p:txBody>
      </p:sp>
    </p:spTree>
    <p:extLst>
      <p:ext uri="{BB962C8B-B14F-4D97-AF65-F5344CB8AC3E}">
        <p14:creationId xmlns:p14="http://schemas.microsoft.com/office/powerpoint/2010/main" val="1730157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A91C-682A-4264-9ABB-500530C55E10}" type="slidenum">
              <a:rPr lang="en-GB" smtClean="0"/>
              <a:pPr/>
              <a:t>30</a:t>
            </a:fld>
            <a:endParaRPr lang="en-GB"/>
          </a:p>
        </p:txBody>
      </p:sp>
    </p:spTree>
    <p:extLst>
      <p:ext uri="{BB962C8B-B14F-4D97-AF65-F5344CB8AC3E}">
        <p14:creationId xmlns:p14="http://schemas.microsoft.com/office/powerpoint/2010/main" val="2813155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0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1066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733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144" name="Rectangle 16"/>
          <p:cNvSpPr>
            <a:spLocks noChangeArrowheads="1"/>
          </p:cNvSpPr>
          <p:nvPr userDrawn="1"/>
        </p:nvSpPr>
        <p:spPr bwMode="auto">
          <a:xfrm>
            <a:off x="3352800" y="6477000"/>
            <a:ext cx="2667000" cy="381000"/>
          </a:xfrm>
          <a:prstGeom prst="rect">
            <a:avLst/>
          </a:prstGeom>
          <a:noFill/>
          <a:ln w="9525">
            <a:noFill/>
            <a:miter lim="800000"/>
            <a:headEnd/>
            <a:tailEnd/>
          </a:ln>
        </p:spPr>
        <p:txBody>
          <a:bodyPr anchor="b"/>
          <a:lstStyle/>
          <a:p>
            <a:pPr lvl="1" algn="ctr">
              <a:spcBef>
                <a:spcPct val="50000"/>
              </a:spcBef>
              <a:defRPr/>
            </a:pPr>
            <a:r>
              <a:rPr lang="en-US" sz="1200" dirty="0">
                <a:latin typeface="Arial Narrow" pitchFamily="34" charset="0"/>
              </a:rPr>
              <a:t>Diploma in CSF/IT </a:t>
            </a:r>
          </a:p>
          <a:p>
            <a:pPr lvl="1" algn="ctr">
              <a:spcBef>
                <a:spcPct val="50000"/>
              </a:spcBef>
              <a:defRPr/>
            </a:pPr>
            <a:r>
              <a:rPr lang="en-US" sz="1200" dirty="0">
                <a:latin typeface="Arial Narrow" pitchFamily="34" charset="0"/>
              </a:rPr>
              <a:t>     Year 2/3, Semester 4/6</a:t>
            </a:r>
          </a:p>
        </p:txBody>
      </p:sp>
      <p:sp>
        <p:nvSpPr>
          <p:cNvPr id="48145"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ffectLst/>
        </p:spPr>
        <p:txBody>
          <a:bodyPr/>
          <a:lstStyle/>
          <a:p>
            <a:pPr>
              <a:defRPr/>
            </a:pPr>
            <a:endParaRPr lang="en-US"/>
          </a:p>
        </p:txBody>
      </p:sp>
      <p:sp>
        <p:nvSpPr>
          <p:cNvPr id="48146" name="Rectangle 18"/>
          <p:cNvSpPr>
            <a:spLocks noChangeArrowheads="1"/>
          </p:cNvSpPr>
          <p:nvPr userDrawn="1"/>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4" name="Picture 22" descr="School of ICT"/>
          <p:cNvPicPr>
            <a:picLocks noChangeAspect="1" noChangeArrowheads="1"/>
          </p:cNvPicPr>
          <p:nvPr userDrawn="1"/>
        </p:nvPicPr>
        <p:blipFill>
          <a:blip r:embed="rId15"/>
          <a:srcRect/>
          <a:stretch>
            <a:fillRect/>
          </a:stretch>
        </p:blipFill>
        <p:spPr bwMode="auto">
          <a:xfrm>
            <a:off x="381000" y="6270625"/>
            <a:ext cx="1714500" cy="587375"/>
          </a:xfrm>
          <a:prstGeom prst="rect">
            <a:avLst/>
          </a:prstGeom>
          <a:noFill/>
          <a:ln w="9525">
            <a:noFill/>
            <a:miter lim="800000"/>
            <a:headEnd/>
            <a:tailEnd/>
          </a:ln>
        </p:spPr>
      </p:pic>
      <p:sp>
        <p:nvSpPr>
          <p:cNvPr id="3" name="MSIPCMContentMarking" descr="{&quot;HashCode&quot;:-1818968269,&quot;Placement&quot;:&quot;Header&quot;,&quot;Top&quot;:0.0,&quot;Left&quot;:0.0,&quot;SlideWidth&quot;:720,&quot;SlideHeight&quot;:540}">
            <a:extLst>
              <a:ext uri="{FF2B5EF4-FFF2-40B4-BE49-F238E27FC236}">
                <a16:creationId xmlns:a16="http://schemas.microsoft.com/office/drawing/2014/main" id="{9082672A-D70C-4766-82D0-851505A975D0}"/>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SG" sz="1100">
                <a:solidFill>
                  <a:srgbClr val="000000"/>
                </a:solidFill>
                <a:latin typeface="Calibri" panose="020F0502020204030204" pitchFamily="34" charset="0"/>
              </a:rPr>
              <a:t>                    Official (Closed) - Non Sensitive</a:t>
            </a:r>
          </a:p>
        </p:txBody>
      </p:sp>
      <p:sp>
        <p:nvSpPr>
          <p:cNvPr id="2" name="TextBox 1">
            <a:extLst>
              <a:ext uri="{FF2B5EF4-FFF2-40B4-BE49-F238E27FC236}">
                <a16:creationId xmlns:a16="http://schemas.microsoft.com/office/drawing/2014/main" id="{CAE0586A-6965-4A61-9292-BFD1E73C75DD}"/>
              </a:ext>
            </a:extLst>
          </p:cNvPr>
          <p:cNvSpPr txBox="1"/>
          <p:nvPr userDrawn="1"/>
        </p:nvSpPr>
        <p:spPr>
          <a:xfrm>
            <a:off x="7020272" y="6372038"/>
            <a:ext cx="2051720" cy="461665"/>
          </a:xfrm>
          <a:prstGeom prst="rect">
            <a:avLst/>
          </a:prstGeom>
          <a:noFill/>
        </p:spPr>
        <p:txBody>
          <a:bodyPr wrap="square" rtlCol="0">
            <a:spAutoFit/>
          </a:bodyPr>
          <a:lstStyle/>
          <a:p>
            <a:pPr algn="r"/>
            <a:r>
              <a:rPr lang="en-US" sz="1200" dirty="0">
                <a:latin typeface="+mn-lt"/>
                <a:cs typeface="Arial" panose="020B0604020202020204" pitchFamily="34" charset="0"/>
              </a:rPr>
              <a:t>Last Update: 11 Oct 2022</a:t>
            </a:r>
          </a:p>
          <a:p>
            <a:pPr algn="r"/>
            <a:r>
              <a:rPr lang="en-US" sz="1200" dirty="0">
                <a:latin typeface="+mn-lt"/>
                <a:cs typeface="Arial" panose="020B0604020202020204" pitchFamily="34" charset="0"/>
              </a:rPr>
              <a:t>Slide</a:t>
            </a:r>
            <a:fld id="{AA85AFD2-DF36-4C4C-87C5-D222D90EC04C}" type="slidenum">
              <a:rPr lang="en-US" sz="1200" smtClean="0">
                <a:latin typeface="+mn-lt"/>
                <a:cs typeface="Arial" panose="020B0604020202020204" pitchFamily="34" charset="0"/>
              </a:rPr>
              <a:t>‹#›</a:t>
            </a:fld>
            <a:endParaRPr lang="en-GB" sz="1200" dirty="0">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43" r:id="rId12"/>
    <p:sldLayoutId id="2147483855" r:id="rId13"/>
  </p:sldLayoutIdLst>
  <p:hf hdr="0" ftr="0"/>
  <p:txStyles>
    <p:titleStyle>
      <a:lvl1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customXml" Target="../ink/ink4.xml"/><Relationship Id="rId1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17" Type="http://schemas.openxmlformats.org/officeDocument/2006/relationships/image" Target="../media/image66.png"/><Relationship Id="rId299" Type="http://schemas.openxmlformats.org/officeDocument/2006/relationships/image" Target="../media/image157.png"/><Relationship Id="rId21" Type="http://schemas.openxmlformats.org/officeDocument/2006/relationships/image" Target="../media/image18.png"/><Relationship Id="rId63" Type="http://schemas.openxmlformats.org/officeDocument/2006/relationships/image" Target="../media/image39.png"/><Relationship Id="rId159" Type="http://schemas.openxmlformats.org/officeDocument/2006/relationships/image" Target="../media/image87.png"/><Relationship Id="rId324" Type="http://schemas.openxmlformats.org/officeDocument/2006/relationships/customXml" Target="../ink/ink168.xml"/><Relationship Id="rId366" Type="http://schemas.openxmlformats.org/officeDocument/2006/relationships/customXml" Target="../ink/ink189.xml"/><Relationship Id="rId170" Type="http://schemas.openxmlformats.org/officeDocument/2006/relationships/customXml" Target="../ink/ink91.xml"/><Relationship Id="rId226" Type="http://schemas.openxmlformats.org/officeDocument/2006/relationships/customXml" Target="../ink/ink119.xml"/><Relationship Id="rId268" Type="http://schemas.openxmlformats.org/officeDocument/2006/relationships/customXml" Target="../ink/ink140.xml"/><Relationship Id="rId32" Type="http://schemas.openxmlformats.org/officeDocument/2006/relationships/customXml" Target="../ink/ink22.xml"/><Relationship Id="rId74" Type="http://schemas.openxmlformats.org/officeDocument/2006/relationships/customXml" Target="../ink/ink43.xml"/><Relationship Id="rId128" Type="http://schemas.openxmlformats.org/officeDocument/2006/relationships/customXml" Target="../ink/ink70.xml"/><Relationship Id="rId335" Type="http://schemas.openxmlformats.org/officeDocument/2006/relationships/image" Target="../media/image175.png"/><Relationship Id="rId377" Type="http://schemas.openxmlformats.org/officeDocument/2006/relationships/image" Target="../media/image196.png"/><Relationship Id="rId5" Type="http://schemas.openxmlformats.org/officeDocument/2006/relationships/image" Target="../media/image1010.png"/><Relationship Id="rId181" Type="http://schemas.openxmlformats.org/officeDocument/2006/relationships/image" Target="../media/image98.png"/><Relationship Id="rId237" Type="http://schemas.openxmlformats.org/officeDocument/2006/relationships/image" Target="../media/image126.png"/><Relationship Id="rId402" Type="http://schemas.openxmlformats.org/officeDocument/2006/relationships/customXml" Target="../ink/ink207.xml"/><Relationship Id="rId279" Type="http://schemas.openxmlformats.org/officeDocument/2006/relationships/image" Target="../media/image147.png"/><Relationship Id="rId43" Type="http://schemas.openxmlformats.org/officeDocument/2006/relationships/image" Target="../media/image29.png"/><Relationship Id="rId139" Type="http://schemas.openxmlformats.org/officeDocument/2006/relationships/image" Target="../media/image77.png"/><Relationship Id="rId290" Type="http://schemas.openxmlformats.org/officeDocument/2006/relationships/customXml" Target="../ink/ink151.xml"/><Relationship Id="rId304" Type="http://schemas.openxmlformats.org/officeDocument/2006/relationships/customXml" Target="../ink/ink158.xml"/><Relationship Id="rId346" Type="http://schemas.openxmlformats.org/officeDocument/2006/relationships/customXml" Target="../ink/ink179.xml"/><Relationship Id="rId388" Type="http://schemas.openxmlformats.org/officeDocument/2006/relationships/customXml" Target="../ink/ink200.xml"/><Relationship Id="rId85" Type="http://schemas.openxmlformats.org/officeDocument/2006/relationships/image" Target="../media/image50.png"/><Relationship Id="rId150" Type="http://schemas.openxmlformats.org/officeDocument/2006/relationships/customXml" Target="../ink/ink81.xml"/><Relationship Id="rId192" Type="http://schemas.openxmlformats.org/officeDocument/2006/relationships/customXml" Target="../ink/ink102.xml"/><Relationship Id="rId206" Type="http://schemas.openxmlformats.org/officeDocument/2006/relationships/customXml" Target="../ink/ink109.xml"/><Relationship Id="rId413" Type="http://schemas.openxmlformats.org/officeDocument/2006/relationships/image" Target="../media/image214.png"/><Relationship Id="rId248" Type="http://schemas.openxmlformats.org/officeDocument/2006/relationships/customXml" Target="../ink/ink130.xml"/><Relationship Id="rId12" Type="http://schemas.openxmlformats.org/officeDocument/2006/relationships/customXml" Target="../ink/ink12.xml"/><Relationship Id="rId108" Type="http://schemas.openxmlformats.org/officeDocument/2006/relationships/customXml" Target="../ink/ink60.xml"/><Relationship Id="rId315" Type="http://schemas.openxmlformats.org/officeDocument/2006/relationships/image" Target="../media/image165.png"/><Relationship Id="rId357" Type="http://schemas.openxmlformats.org/officeDocument/2006/relationships/image" Target="../media/image186.png"/><Relationship Id="rId54" Type="http://schemas.openxmlformats.org/officeDocument/2006/relationships/customXml" Target="../ink/ink33.xml"/><Relationship Id="rId96" Type="http://schemas.openxmlformats.org/officeDocument/2006/relationships/customXml" Target="../ink/ink54.xml"/><Relationship Id="rId161" Type="http://schemas.openxmlformats.org/officeDocument/2006/relationships/image" Target="../media/image88.png"/><Relationship Id="rId217" Type="http://schemas.openxmlformats.org/officeDocument/2006/relationships/image" Target="../media/image116.png"/><Relationship Id="rId399" Type="http://schemas.openxmlformats.org/officeDocument/2006/relationships/image" Target="../media/image207.png"/><Relationship Id="rId259" Type="http://schemas.openxmlformats.org/officeDocument/2006/relationships/image" Target="../media/image137.png"/><Relationship Id="rId23" Type="http://schemas.openxmlformats.org/officeDocument/2006/relationships/image" Target="../media/image19.png"/><Relationship Id="rId119" Type="http://schemas.openxmlformats.org/officeDocument/2006/relationships/image" Target="../media/image67.png"/><Relationship Id="rId270" Type="http://schemas.openxmlformats.org/officeDocument/2006/relationships/customXml" Target="../ink/ink141.xml"/><Relationship Id="rId326" Type="http://schemas.openxmlformats.org/officeDocument/2006/relationships/customXml" Target="../ink/ink169.xml"/><Relationship Id="rId65" Type="http://schemas.openxmlformats.org/officeDocument/2006/relationships/image" Target="../media/image40.png"/><Relationship Id="rId130" Type="http://schemas.openxmlformats.org/officeDocument/2006/relationships/customXml" Target="../ink/ink71.xml"/><Relationship Id="rId368" Type="http://schemas.openxmlformats.org/officeDocument/2006/relationships/customXml" Target="../ink/ink190.xml"/><Relationship Id="rId172" Type="http://schemas.openxmlformats.org/officeDocument/2006/relationships/customXml" Target="../ink/ink92.xml"/><Relationship Id="rId228" Type="http://schemas.openxmlformats.org/officeDocument/2006/relationships/customXml" Target="../ink/ink120.xml"/><Relationship Id="rId281" Type="http://schemas.openxmlformats.org/officeDocument/2006/relationships/image" Target="../media/image148.png"/><Relationship Id="rId337" Type="http://schemas.openxmlformats.org/officeDocument/2006/relationships/image" Target="../media/image176.png"/><Relationship Id="rId34" Type="http://schemas.openxmlformats.org/officeDocument/2006/relationships/customXml" Target="../ink/ink23.xml"/><Relationship Id="rId76" Type="http://schemas.openxmlformats.org/officeDocument/2006/relationships/customXml" Target="../ink/ink44.xml"/><Relationship Id="rId141" Type="http://schemas.openxmlformats.org/officeDocument/2006/relationships/image" Target="../media/image78.png"/><Relationship Id="rId379" Type="http://schemas.openxmlformats.org/officeDocument/2006/relationships/image" Target="../media/image197.png"/><Relationship Id="rId7" Type="http://schemas.openxmlformats.org/officeDocument/2006/relationships/image" Target="../media/image1110.png"/><Relationship Id="rId183" Type="http://schemas.openxmlformats.org/officeDocument/2006/relationships/image" Target="../media/image99.png"/><Relationship Id="rId239" Type="http://schemas.openxmlformats.org/officeDocument/2006/relationships/image" Target="../media/image127.png"/><Relationship Id="rId390" Type="http://schemas.openxmlformats.org/officeDocument/2006/relationships/customXml" Target="../ink/ink201.xml"/><Relationship Id="rId404" Type="http://schemas.openxmlformats.org/officeDocument/2006/relationships/customXml" Target="../ink/ink208.xml"/><Relationship Id="rId250" Type="http://schemas.openxmlformats.org/officeDocument/2006/relationships/customXml" Target="../ink/ink131.xml"/><Relationship Id="rId292" Type="http://schemas.openxmlformats.org/officeDocument/2006/relationships/customXml" Target="../ink/ink152.xml"/><Relationship Id="rId306" Type="http://schemas.openxmlformats.org/officeDocument/2006/relationships/customXml" Target="../ink/ink159.xml"/><Relationship Id="rId45" Type="http://schemas.openxmlformats.org/officeDocument/2006/relationships/image" Target="../media/image30.png"/><Relationship Id="rId87" Type="http://schemas.openxmlformats.org/officeDocument/2006/relationships/image" Target="../media/image51.png"/><Relationship Id="rId110" Type="http://schemas.openxmlformats.org/officeDocument/2006/relationships/customXml" Target="../ink/ink61.xml"/><Relationship Id="rId348" Type="http://schemas.openxmlformats.org/officeDocument/2006/relationships/customXml" Target="../ink/ink180.xml"/><Relationship Id="rId152" Type="http://schemas.openxmlformats.org/officeDocument/2006/relationships/customXml" Target="../ink/ink82.xml"/><Relationship Id="rId194" Type="http://schemas.openxmlformats.org/officeDocument/2006/relationships/customXml" Target="../ink/ink103.xml"/><Relationship Id="rId208" Type="http://schemas.openxmlformats.org/officeDocument/2006/relationships/customXml" Target="../ink/ink110.xml"/><Relationship Id="rId415" Type="http://schemas.openxmlformats.org/officeDocument/2006/relationships/image" Target="../media/image215.png"/><Relationship Id="rId261" Type="http://schemas.openxmlformats.org/officeDocument/2006/relationships/image" Target="../media/image138.png"/><Relationship Id="rId14" Type="http://schemas.openxmlformats.org/officeDocument/2006/relationships/customXml" Target="../ink/ink13.xml"/><Relationship Id="rId56" Type="http://schemas.openxmlformats.org/officeDocument/2006/relationships/customXml" Target="../ink/ink34.xml"/><Relationship Id="rId317" Type="http://schemas.openxmlformats.org/officeDocument/2006/relationships/image" Target="../media/image166.png"/><Relationship Id="rId359" Type="http://schemas.openxmlformats.org/officeDocument/2006/relationships/image" Target="../media/image187.png"/><Relationship Id="rId98" Type="http://schemas.openxmlformats.org/officeDocument/2006/relationships/customXml" Target="../ink/ink55.xml"/><Relationship Id="rId121" Type="http://schemas.openxmlformats.org/officeDocument/2006/relationships/image" Target="../media/image68.png"/><Relationship Id="rId163" Type="http://schemas.openxmlformats.org/officeDocument/2006/relationships/image" Target="../media/image89.png"/><Relationship Id="rId219" Type="http://schemas.openxmlformats.org/officeDocument/2006/relationships/image" Target="../media/image117.png"/><Relationship Id="rId370" Type="http://schemas.openxmlformats.org/officeDocument/2006/relationships/customXml" Target="../ink/ink191.xml"/><Relationship Id="rId230" Type="http://schemas.openxmlformats.org/officeDocument/2006/relationships/customXml" Target="../ink/ink121.xml"/><Relationship Id="rId25" Type="http://schemas.openxmlformats.org/officeDocument/2006/relationships/image" Target="../media/image20.png"/><Relationship Id="rId67" Type="http://schemas.openxmlformats.org/officeDocument/2006/relationships/image" Target="../media/image41.png"/><Relationship Id="rId272" Type="http://schemas.openxmlformats.org/officeDocument/2006/relationships/customXml" Target="../ink/ink142.xml"/><Relationship Id="rId328" Type="http://schemas.openxmlformats.org/officeDocument/2006/relationships/customXml" Target="../ink/ink170.xml"/><Relationship Id="rId132" Type="http://schemas.openxmlformats.org/officeDocument/2006/relationships/customXml" Target="../ink/ink72.xml"/><Relationship Id="rId174" Type="http://schemas.openxmlformats.org/officeDocument/2006/relationships/customXml" Target="../ink/ink93.xml"/><Relationship Id="rId381" Type="http://schemas.openxmlformats.org/officeDocument/2006/relationships/image" Target="../media/image198.png"/><Relationship Id="rId241" Type="http://schemas.openxmlformats.org/officeDocument/2006/relationships/image" Target="../media/image128.png"/><Relationship Id="rId36" Type="http://schemas.openxmlformats.org/officeDocument/2006/relationships/customXml" Target="../ink/ink24.xml"/><Relationship Id="rId283" Type="http://schemas.openxmlformats.org/officeDocument/2006/relationships/image" Target="../media/image149.png"/><Relationship Id="rId339" Type="http://schemas.openxmlformats.org/officeDocument/2006/relationships/image" Target="../media/image177.png"/><Relationship Id="rId78" Type="http://schemas.openxmlformats.org/officeDocument/2006/relationships/customXml" Target="../ink/ink45.xml"/><Relationship Id="rId101" Type="http://schemas.openxmlformats.org/officeDocument/2006/relationships/image" Target="../media/image58.png"/><Relationship Id="rId143" Type="http://schemas.openxmlformats.org/officeDocument/2006/relationships/image" Target="../media/image79.png"/><Relationship Id="rId185" Type="http://schemas.openxmlformats.org/officeDocument/2006/relationships/image" Target="../media/image100.png"/><Relationship Id="rId350" Type="http://schemas.openxmlformats.org/officeDocument/2006/relationships/customXml" Target="../ink/ink181.xml"/><Relationship Id="rId406" Type="http://schemas.openxmlformats.org/officeDocument/2006/relationships/customXml" Target="../ink/ink209.xml"/><Relationship Id="rId9" Type="http://schemas.openxmlformats.org/officeDocument/2006/relationships/image" Target="../media/image1210.png"/><Relationship Id="rId210" Type="http://schemas.openxmlformats.org/officeDocument/2006/relationships/customXml" Target="../ink/ink111.xml"/><Relationship Id="rId392" Type="http://schemas.openxmlformats.org/officeDocument/2006/relationships/customXml" Target="../ink/ink202.xml"/><Relationship Id="rId252" Type="http://schemas.openxmlformats.org/officeDocument/2006/relationships/customXml" Target="../ink/ink132.xml"/><Relationship Id="rId294" Type="http://schemas.openxmlformats.org/officeDocument/2006/relationships/customXml" Target="../ink/ink153.xml"/><Relationship Id="rId308" Type="http://schemas.openxmlformats.org/officeDocument/2006/relationships/customXml" Target="../ink/ink160.xml"/><Relationship Id="rId47" Type="http://schemas.openxmlformats.org/officeDocument/2006/relationships/image" Target="../media/image31.png"/><Relationship Id="rId89" Type="http://schemas.openxmlformats.org/officeDocument/2006/relationships/image" Target="../media/image52.png"/><Relationship Id="rId112" Type="http://schemas.openxmlformats.org/officeDocument/2006/relationships/customXml" Target="../ink/ink62.xml"/><Relationship Id="rId154" Type="http://schemas.openxmlformats.org/officeDocument/2006/relationships/customXml" Target="../ink/ink83.xml"/><Relationship Id="rId361" Type="http://schemas.openxmlformats.org/officeDocument/2006/relationships/image" Target="../media/image188.png"/><Relationship Id="rId196" Type="http://schemas.openxmlformats.org/officeDocument/2006/relationships/customXml" Target="../ink/ink104.xml"/><Relationship Id="rId16" Type="http://schemas.openxmlformats.org/officeDocument/2006/relationships/customXml" Target="../ink/ink14.xml"/><Relationship Id="rId221" Type="http://schemas.openxmlformats.org/officeDocument/2006/relationships/image" Target="../media/image118.png"/><Relationship Id="rId263" Type="http://schemas.openxmlformats.org/officeDocument/2006/relationships/image" Target="../media/image139.png"/><Relationship Id="rId319" Type="http://schemas.openxmlformats.org/officeDocument/2006/relationships/image" Target="../media/image167.png"/><Relationship Id="rId58" Type="http://schemas.openxmlformats.org/officeDocument/2006/relationships/customXml" Target="../ink/ink35.xml"/><Relationship Id="rId123" Type="http://schemas.openxmlformats.org/officeDocument/2006/relationships/image" Target="../media/image69.png"/><Relationship Id="rId330" Type="http://schemas.openxmlformats.org/officeDocument/2006/relationships/customXml" Target="../ink/ink171.xml"/><Relationship Id="rId165" Type="http://schemas.openxmlformats.org/officeDocument/2006/relationships/image" Target="../media/image90.png"/><Relationship Id="rId372" Type="http://schemas.openxmlformats.org/officeDocument/2006/relationships/customXml" Target="../ink/ink192.xml"/><Relationship Id="rId232" Type="http://schemas.openxmlformats.org/officeDocument/2006/relationships/customXml" Target="../ink/ink122.xml"/><Relationship Id="rId274" Type="http://schemas.openxmlformats.org/officeDocument/2006/relationships/customXml" Target="../ink/ink143.xml"/><Relationship Id="rId27" Type="http://schemas.openxmlformats.org/officeDocument/2006/relationships/image" Target="../media/image21.png"/><Relationship Id="rId69" Type="http://schemas.openxmlformats.org/officeDocument/2006/relationships/image" Target="../media/image42.png"/><Relationship Id="rId134" Type="http://schemas.openxmlformats.org/officeDocument/2006/relationships/customXml" Target="../ink/ink73.xml"/><Relationship Id="rId80" Type="http://schemas.openxmlformats.org/officeDocument/2006/relationships/customXml" Target="../ink/ink46.xml"/><Relationship Id="rId155" Type="http://schemas.openxmlformats.org/officeDocument/2006/relationships/image" Target="../media/image85.png"/><Relationship Id="rId176" Type="http://schemas.openxmlformats.org/officeDocument/2006/relationships/customXml" Target="../ink/ink94.xml"/><Relationship Id="rId197" Type="http://schemas.openxmlformats.org/officeDocument/2006/relationships/image" Target="../media/image106.png"/><Relationship Id="rId341" Type="http://schemas.openxmlformats.org/officeDocument/2006/relationships/image" Target="../media/image178.png"/><Relationship Id="rId362" Type="http://schemas.openxmlformats.org/officeDocument/2006/relationships/customXml" Target="../ink/ink187.xml"/><Relationship Id="rId383" Type="http://schemas.openxmlformats.org/officeDocument/2006/relationships/image" Target="../media/image199.png"/><Relationship Id="rId201" Type="http://schemas.openxmlformats.org/officeDocument/2006/relationships/image" Target="../media/image108.png"/><Relationship Id="rId222" Type="http://schemas.openxmlformats.org/officeDocument/2006/relationships/customXml" Target="../ink/ink117.xml"/><Relationship Id="rId243" Type="http://schemas.openxmlformats.org/officeDocument/2006/relationships/image" Target="../media/image129.png"/><Relationship Id="rId264" Type="http://schemas.openxmlformats.org/officeDocument/2006/relationships/customXml" Target="../ink/ink138.xml"/><Relationship Id="rId285" Type="http://schemas.openxmlformats.org/officeDocument/2006/relationships/image" Target="../media/image150.png"/><Relationship Id="rId17" Type="http://schemas.openxmlformats.org/officeDocument/2006/relationships/image" Target="../media/image16.png"/><Relationship Id="rId38" Type="http://schemas.openxmlformats.org/officeDocument/2006/relationships/customXml" Target="../ink/ink25.xml"/><Relationship Id="rId59" Type="http://schemas.openxmlformats.org/officeDocument/2006/relationships/image" Target="../media/image37.png"/><Relationship Id="rId103" Type="http://schemas.openxmlformats.org/officeDocument/2006/relationships/image" Target="../media/image59.png"/><Relationship Id="rId124" Type="http://schemas.openxmlformats.org/officeDocument/2006/relationships/customXml" Target="../ink/ink68.xml"/><Relationship Id="rId310" Type="http://schemas.openxmlformats.org/officeDocument/2006/relationships/customXml" Target="../ink/ink161.xml"/><Relationship Id="rId70" Type="http://schemas.openxmlformats.org/officeDocument/2006/relationships/customXml" Target="../ink/ink41.xml"/><Relationship Id="rId91" Type="http://schemas.openxmlformats.org/officeDocument/2006/relationships/image" Target="../media/image53.png"/><Relationship Id="rId145" Type="http://schemas.openxmlformats.org/officeDocument/2006/relationships/image" Target="../media/image80.png"/><Relationship Id="rId166" Type="http://schemas.openxmlformats.org/officeDocument/2006/relationships/customXml" Target="../ink/ink89.xml"/><Relationship Id="rId187" Type="http://schemas.openxmlformats.org/officeDocument/2006/relationships/image" Target="../media/image101.png"/><Relationship Id="rId331" Type="http://schemas.openxmlformats.org/officeDocument/2006/relationships/image" Target="../media/image173.png"/><Relationship Id="rId352" Type="http://schemas.openxmlformats.org/officeDocument/2006/relationships/customXml" Target="../ink/ink182.xml"/><Relationship Id="rId373" Type="http://schemas.openxmlformats.org/officeDocument/2006/relationships/image" Target="../media/image194.png"/><Relationship Id="rId394" Type="http://schemas.openxmlformats.org/officeDocument/2006/relationships/customXml" Target="../ink/ink203.xml"/><Relationship Id="rId408" Type="http://schemas.openxmlformats.org/officeDocument/2006/relationships/customXml" Target="../ink/ink210.xml"/><Relationship Id="rId1" Type="http://schemas.openxmlformats.org/officeDocument/2006/relationships/slideLayout" Target="../slideLayouts/slideLayout2.xml"/><Relationship Id="rId212" Type="http://schemas.openxmlformats.org/officeDocument/2006/relationships/customXml" Target="../ink/ink112.xml"/><Relationship Id="rId233" Type="http://schemas.openxmlformats.org/officeDocument/2006/relationships/image" Target="../media/image124.png"/><Relationship Id="rId254" Type="http://schemas.openxmlformats.org/officeDocument/2006/relationships/customXml" Target="../ink/ink133.xml"/><Relationship Id="rId28" Type="http://schemas.openxmlformats.org/officeDocument/2006/relationships/customXml" Target="../ink/ink20.xml"/><Relationship Id="rId49" Type="http://schemas.openxmlformats.org/officeDocument/2006/relationships/image" Target="../media/image32.png"/><Relationship Id="rId114" Type="http://schemas.openxmlformats.org/officeDocument/2006/relationships/customXml" Target="../ink/ink63.xml"/><Relationship Id="rId275" Type="http://schemas.openxmlformats.org/officeDocument/2006/relationships/image" Target="../media/image145.png"/><Relationship Id="rId296" Type="http://schemas.openxmlformats.org/officeDocument/2006/relationships/customXml" Target="../ink/ink154.xml"/><Relationship Id="rId300" Type="http://schemas.openxmlformats.org/officeDocument/2006/relationships/customXml" Target="../ink/ink156.xml"/><Relationship Id="rId60" Type="http://schemas.openxmlformats.org/officeDocument/2006/relationships/customXml" Target="../ink/ink36.xml"/><Relationship Id="rId81" Type="http://schemas.openxmlformats.org/officeDocument/2006/relationships/image" Target="../media/image48.png"/><Relationship Id="rId135" Type="http://schemas.openxmlformats.org/officeDocument/2006/relationships/image" Target="../media/image75.png"/><Relationship Id="rId156" Type="http://schemas.openxmlformats.org/officeDocument/2006/relationships/customXml" Target="../ink/ink84.xml"/><Relationship Id="rId177" Type="http://schemas.openxmlformats.org/officeDocument/2006/relationships/image" Target="../media/image96.png"/><Relationship Id="rId198" Type="http://schemas.openxmlformats.org/officeDocument/2006/relationships/customXml" Target="../ink/ink105.xml"/><Relationship Id="rId321" Type="http://schemas.openxmlformats.org/officeDocument/2006/relationships/image" Target="../media/image168.png"/><Relationship Id="rId342" Type="http://schemas.openxmlformats.org/officeDocument/2006/relationships/customXml" Target="../ink/ink177.xml"/><Relationship Id="rId363" Type="http://schemas.openxmlformats.org/officeDocument/2006/relationships/image" Target="../media/image189.png"/><Relationship Id="rId384" Type="http://schemas.openxmlformats.org/officeDocument/2006/relationships/customXml" Target="../ink/ink198.xml"/><Relationship Id="rId202" Type="http://schemas.openxmlformats.org/officeDocument/2006/relationships/customXml" Target="../ink/ink107.xml"/><Relationship Id="rId223" Type="http://schemas.openxmlformats.org/officeDocument/2006/relationships/image" Target="../media/image119.png"/><Relationship Id="rId244" Type="http://schemas.openxmlformats.org/officeDocument/2006/relationships/customXml" Target="../ink/ink128.xml"/><Relationship Id="rId18" Type="http://schemas.openxmlformats.org/officeDocument/2006/relationships/customXml" Target="../ink/ink15.xml"/><Relationship Id="rId39" Type="http://schemas.openxmlformats.org/officeDocument/2006/relationships/image" Target="../media/image27.png"/><Relationship Id="rId265" Type="http://schemas.openxmlformats.org/officeDocument/2006/relationships/image" Target="../media/image140.png"/><Relationship Id="rId286" Type="http://schemas.openxmlformats.org/officeDocument/2006/relationships/customXml" Target="../ink/ink149.xml"/><Relationship Id="rId50" Type="http://schemas.openxmlformats.org/officeDocument/2006/relationships/customXml" Target="../ink/ink31.xml"/><Relationship Id="rId104" Type="http://schemas.openxmlformats.org/officeDocument/2006/relationships/customXml" Target="../ink/ink58.xml"/><Relationship Id="rId125" Type="http://schemas.openxmlformats.org/officeDocument/2006/relationships/image" Target="../media/image70.png"/><Relationship Id="rId146" Type="http://schemas.openxmlformats.org/officeDocument/2006/relationships/customXml" Target="../ink/ink79.xml"/><Relationship Id="rId167" Type="http://schemas.openxmlformats.org/officeDocument/2006/relationships/image" Target="../media/image91.png"/><Relationship Id="rId188" Type="http://schemas.openxmlformats.org/officeDocument/2006/relationships/customXml" Target="../ink/ink100.xml"/><Relationship Id="rId311" Type="http://schemas.openxmlformats.org/officeDocument/2006/relationships/image" Target="../media/image163.png"/><Relationship Id="rId332" Type="http://schemas.openxmlformats.org/officeDocument/2006/relationships/customXml" Target="../ink/ink172.xml"/><Relationship Id="rId353" Type="http://schemas.openxmlformats.org/officeDocument/2006/relationships/image" Target="../media/image184.png"/><Relationship Id="rId374" Type="http://schemas.openxmlformats.org/officeDocument/2006/relationships/customXml" Target="../ink/ink193.xml"/><Relationship Id="rId395" Type="http://schemas.openxmlformats.org/officeDocument/2006/relationships/image" Target="../media/image205.png"/><Relationship Id="rId409" Type="http://schemas.openxmlformats.org/officeDocument/2006/relationships/image" Target="../media/image212.png"/><Relationship Id="rId71" Type="http://schemas.openxmlformats.org/officeDocument/2006/relationships/image" Target="../media/image43.png"/><Relationship Id="rId92" Type="http://schemas.openxmlformats.org/officeDocument/2006/relationships/customXml" Target="../ink/ink52.xml"/><Relationship Id="rId213" Type="http://schemas.openxmlformats.org/officeDocument/2006/relationships/image" Target="../media/image114.png"/><Relationship Id="rId234" Type="http://schemas.openxmlformats.org/officeDocument/2006/relationships/customXml" Target="../ink/ink123.xml"/><Relationship Id="rId2" Type="http://schemas.openxmlformats.org/officeDocument/2006/relationships/customXml" Target="../ink/ink7.xml"/><Relationship Id="rId29" Type="http://schemas.openxmlformats.org/officeDocument/2006/relationships/image" Target="../media/image22.png"/><Relationship Id="rId255" Type="http://schemas.openxmlformats.org/officeDocument/2006/relationships/image" Target="../media/image135.png"/><Relationship Id="rId276" Type="http://schemas.openxmlformats.org/officeDocument/2006/relationships/customXml" Target="../ink/ink144.xml"/><Relationship Id="rId297" Type="http://schemas.openxmlformats.org/officeDocument/2006/relationships/image" Target="../media/image156.png"/><Relationship Id="rId40" Type="http://schemas.openxmlformats.org/officeDocument/2006/relationships/customXml" Target="../ink/ink26.xml"/><Relationship Id="rId115" Type="http://schemas.openxmlformats.org/officeDocument/2006/relationships/image" Target="../media/image65.png"/><Relationship Id="rId136" Type="http://schemas.openxmlformats.org/officeDocument/2006/relationships/customXml" Target="../ink/ink74.xml"/><Relationship Id="rId157" Type="http://schemas.openxmlformats.org/officeDocument/2006/relationships/image" Target="../media/image86.png"/><Relationship Id="rId178" Type="http://schemas.openxmlformats.org/officeDocument/2006/relationships/customXml" Target="../ink/ink95.xml"/><Relationship Id="rId301" Type="http://schemas.openxmlformats.org/officeDocument/2006/relationships/image" Target="../media/image158.png"/><Relationship Id="rId322" Type="http://schemas.openxmlformats.org/officeDocument/2006/relationships/customXml" Target="../ink/ink167.xml"/><Relationship Id="rId343" Type="http://schemas.openxmlformats.org/officeDocument/2006/relationships/image" Target="../media/image179.png"/><Relationship Id="rId364" Type="http://schemas.openxmlformats.org/officeDocument/2006/relationships/customXml" Target="../ink/ink188.xml"/><Relationship Id="rId61" Type="http://schemas.openxmlformats.org/officeDocument/2006/relationships/image" Target="../media/image38.png"/><Relationship Id="rId82" Type="http://schemas.openxmlformats.org/officeDocument/2006/relationships/customXml" Target="../ink/ink47.xml"/><Relationship Id="rId199" Type="http://schemas.openxmlformats.org/officeDocument/2006/relationships/image" Target="../media/image107.png"/><Relationship Id="rId203" Type="http://schemas.openxmlformats.org/officeDocument/2006/relationships/image" Target="../media/image109.png"/><Relationship Id="rId385" Type="http://schemas.openxmlformats.org/officeDocument/2006/relationships/image" Target="../media/image200.png"/><Relationship Id="rId19" Type="http://schemas.openxmlformats.org/officeDocument/2006/relationships/image" Target="../media/image17.png"/><Relationship Id="rId224" Type="http://schemas.openxmlformats.org/officeDocument/2006/relationships/customXml" Target="../ink/ink118.xml"/><Relationship Id="rId245" Type="http://schemas.openxmlformats.org/officeDocument/2006/relationships/image" Target="../media/image130.png"/><Relationship Id="rId266" Type="http://schemas.openxmlformats.org/officeDocument/2006/relationships/customXml" Target="../ink/ink139.xml"/><Relationship Id="rId287" Type="http://schemas.openxmlformats.org/officeDocument/2006/relationships/image" Target="../media/image151.png"/><Relationship Id="rId410" Type="http://schemas.openxmlformats.org/officeDocument/2006/relationships/customXml" Target="../ink/ink211.xml"/><Relationship Id="rId30" Type="http://schemas.openxmlformats.org/officeDocument/2006/relationships/customXml" Target="../ink/ink21.xml"/><Relationship Id="rId105" Type="http://schemas.openxmlformats.org/officeDocument/2006/relationships/image" Target="../media/image60.png"/><Relationship Id="rId126" Type="http://schemas.openxmlformats.org/officeDocument/2006/relationships/customXml" Target="../ink/ink69.xml"/><Relationship Id="rId147" Type="http://schemas.openxmlformats.org/officeDocument/2006/relationships/image" Target="../media/image81.png"/><Relationship Id="rId168" Type="http://schemas.openxmlformats.org/officeDocument/2006/relationships/customXml" Target="../ink/ink90.xml"/><Relationship Id="rId312" Type="http://schemas.openxmlformats.org/officeDocument/2006/relationships/customXml" Target="../ink/ink162.xml"/><Relationship Id="rId333" Type="http://schemas.openxmlformats.org/officeDocument/2006/relationships/image" Target="../media/image174.png"/><Relationship Id="rId354" Type="http://schemas.openxmlformats.org/officeDocument/2006/relationships/customXml" Target="../ink/ink183.xml"/><Relationship Id="rId51" Type="http://schemas.openxmlformats.org/officeDocument/2006/relationships/image" Target="../media/image33.png"/><Relationship Id="rId72" Type="http://schemas.openxmlformats.org/officeDocument/2006/relationships/customXml" Target="../ink/ink42.xml"/><Relationship Id="rId93" Type="http://schemas.openxmlformats.org/officeDocument/2006/relationships/image" Target="../media/image54.png"/><Relationship Id="rId189" Type="http://schemas.openxmlformats.org/officeDocument/2006/relationships/image" Target="../media/image102.png"/><Relationship Id="rId375" Type="http://schemas.openxmlformats.org/officeDocument/2006/relationships/image" Target="../media/image195.png"/><Relationship Id="rId396" Type="http://schemas.openxmlformats.org/officeDocument/2006/relationships/customXml" Target="../ink/ink204.xml"/><Relationship Id="rId3" Type="http://schemas.openxmlformats.org/officeDocument/2006/relationships/image" Target="../media/image910.png"/><Relationship Id="rId214" Type="http://schemas.openxmlformats.org/officeDocument/2006/relationships/customXml" Target="../ink/ink113.xml"/><Relationship Id="rId235" Type="http://schemas.openxmlformats.org/officeDocument/2006/relationships/image" Target="../media/image125.png"/><Relationship Id="rId256" Type="http://schemas.openxmlformats.org/officeDocument/2006/relationships/customXml" Target="../ink/ink134.xml"/><Relationship Id="rId277" Type="http://schemas.openxmlformats.org/officeDocument/2006/relationships/image" Target="../media/image146.png"/><Relationship Id="rId298" Type="http://schemas.openxmlformats.org/officeDocument/2006/relationships/customXml" Target="../ink/ink155.xml"/><Relationship Id="rId400" Type="http://schemas.openxmlformats.org/officeDocument/2006/relationships/customXml" Target="../ink/ink206.xml"/><Relationship Id="rId116" Type="http://schemas.openxmlformats.org/officeDocument/2006/relationships/customXml" Target="../ink/ink64.xml"/><Relationship Id="rId137" Type="http://schemas.openxmlformats.org/officeDocument/2006/relationships/image" Target="../media/image76.png"/><Relationship Id="rId158" Type="http://schemas.openxmlformats.org/officeDocument/2006/relationships/customXml" Target="../ink/ink85.xml"/><Relationship Id="rId302" Type="http://schemas.openxmlformats.org/officeDocument/2006/relationships/customXml" Target="../ink/ink157.xml"/><Relationship Id="rId323" Type="http://schemas.openxmlformats.org/officeDocument/2006/relationships/image" Target="../media/image169.png"/><Relationship Id="rId344" Type="http://schemas.openxmlformats.org/officeDocument/2006/relationships/customXml" Target="../ink/ink178.xml"/><Relationship Id="rId20" Type="http://schemas.openxmlformats.org/officeDocument/2006/relationships/customXml" Target="../ink/ink16.xml"/><Relationship Id="rId41" Type="http://schemas.openxmlformats.org/officeDocument/2006/relationships/image" Target="../media/image28.png"/><Relationship Id="rId62" Type="http://schemas.openxmlformats.org/officeDocument/2006/relationships/customXml" Target="../ink/ink37.xml"/><Relationship Id="rId83" Type="http://schemas.openxmlformats.org/officeDocument/2006/relationships/image" Target="../media/image49.png"/><Relationship Id="rId179" Type="http://schemas.openxmlformats.org/officeDocument/2006/relationships/image" Target="../media/image97.png"/><Relationship Id="rId365" Type="http://schemas.openxmlformats.org/officeDocument/2006/relationships/image" Target="../media/image190.png"/><Relationship Id="rId386" Type="http://schemas.openxmlformats.org/officeDocument/2006/relationships/customXml" Target="../ink/ink199.xml"/><Relationship Id="rId190" Type="http://schemas.openxmlformats.org/officeDocument/2006/relationships/customXml" Target="../ink/ink101.xml"/><Relationship Id="rId204" Type="http://schemas.openxmlformats.org/officeDocument/2006/relationships/customXml" Target="../ink/ink108.xml"/><Relationship Id="rId225" Type="http://schemas.openxmlformats.org/officeDocument/2006/relationships/image" Target="../media/image120.png"/><Relationship Id="rId246" Type="http://schemas.openxmlformats.org/officeDocument/2006/relationships/customXml" Target="../ink/ink129.xml"/><Relationship Id="rId267" Type="http://schemas.openxmlformats.org/officeDocument/2006/relationships/image" Target="../media/image141.png"/><Relationship Id="rId288" Type="http://schemas.openxmlformats.org/officeDocument/2006/relationships/customXml" Target="../ink/ink150.xml"/><Relationship Id="rId411" Type="http://schemas.openxmlformats.org/officeDocument/2006/relationships/image" Target="../media/image213.png"/><Relationship Id="rId106" Type="http://schemas.openxmlformats.org/officeDocument/2006/relationships/customXml" Target="../ink/ink59.xml"/><Relationship Id="rId127" Type="http://schemas.openxmlformats.org/officeDocument/2006/relationships/image" Target="../media/image71.png"/><Relationship Id="rId313" Type="http://schemas.openxmlformats.org/officeDocument/2006/relationships/image" Target="../media/image164.png"/><Relationship Id="rId10" Type="http://schemas.openxmlformats.org/officeDocument/2006/relationships/customXml" Target="../ink/ink11.xml"/><Relationship Id="rId31" Type="http://schemas.openxmlformats.org/officeDocument/2006/relationships/image" Target="../media/image23.png"/><Relationship Id="rId52" Type="http://schemas.openxmlformats.org/officeDocument/2006/relationships/customXml" Target="../ink/ink32.xml"/><Relationship Id="rId73" Type="http://schemas.openxmlformats.org/officeDocument/2006/relationships/image" Target="../media/image44.png"/><Relationship Id="rId94" Type="http://schemas.openxmlformats.org/officeDocument/2006/relationships/customXml" Target="../ink/ink53.xml"/><Relationship Id="rId148" Type="http://schemas.openxmlformats.org/officeDocument/2006/relationships/customXml" Target="../ink/ink80.xml"/><Relationship Id="rId169" Type="http://schemas.openxmlformats.org/officeDocument/2006/relationships/image" Target="../media/image92.png"/><Relationship Id="rId334" Type="http://schemas.openxmlformats.org/officeDocument/2006/relationships/customXml" Target="../ink/ink173.xml"/><Relationship Id="rId355" Type="http://schemas.openxmlformats.org/officeDocument/2006/relationships/image" Target="../media/image185.png"/><Relationship Id="rId376" Type="http://schemas.openxmlformats.org/officeDocument/2006/relationships/customXml" Target="../ink/ink194.xml"/><Relationship Id="rId397" Type="http://schemas.openxmlformats.org/officeDocument/2006/relationships/image" Target="../media/image206.png"/><Relationship Id="rId4" Type="http://schemas.openxmlformats.org/officeDocument/2006/relationships/customXml" Target="../ink/ink8.xml"/><Relationship Id="rId180" Type="http://schemas.openxmlformats.org/officeDocument/2006/relationships/customXml" Target="../ink/ink96.xml"/><Relationship Id="rId215" Type="http://schemas.openxmlformats.org/officeDocument/2006/relationships/image" Target="../media/image115.png"/><Relationship Id="rId236" Type="http://schemas.openxmlformats.org/officeDocument/2006/relationships/customXml" Target="../ink/ink124.xml"/><Relationship Id="rId257" Type="http://schemas.openxmlformats.org/officeDocument/2006/relationships/image" Target="../media/image136.png"/><Relationship Id="rId278" Type="http://schemas.openxmlformats.org/officeDocument/2006/relationships/customXml" Target="../ink/ink145.xml"/><Relationship Id="rId401" Type="http://schemas.openxmlformats.org/officeDocument/2006/relationships/image" Target="../media/image208.png"/><Relationship Id="rId303" Type="http://schemas.openxmlformats.org/officeDocument/2006/relationships/image" Target="../media/image159.png"/><Relationship Id="rId42" Type="http://schemas.openxmlformats.org/officeDocument/2006/relationships/customXml" Target="../ink/ink27.xml"/><Relationship Id="rId84" Type="http://schemas.openxmlformats.org/officeDocument/2006/relationships/customXml" Target="../ink/ink48.xml"/><Relationship Id="rId138" Type="http://schemas.openxmlformats.org/officeDocument/2006/relationships/customXml" Target="../ink/ink75.xml"/><Relationship Id="rId345" Type="http://schemas.openxmlformats.org/officeDocument/2006/relationships/image" Target="../media/image180.png"/><Relationship Id="rId387" Type="http://schemas.openxmlformats.org/officeDocument/2006/relationships/image" Target="../media/image201.png"/><Relationship Id="rId191" Type="http://schemas.openxmlformats.org/officeDocument/2006/relationships/image" Target="../media/image103.png"/><Relationship Id="rId205" Type="http://schemas.openxmlformats.org/officeDocument/2006/relationships/image" Target="../media/image110.png"/><Relationship Id="rId247" Type="http://schemas.openxmlformats.org/officeDocument/2006/relationships/image" Target="../media/image131.png"/><Relationship Id="rId412" Type="http://schemas.openxmlformats.org/officeDocument/2006/relationships/customXml" Target="../ink/ink212.xml"/><Relationship Id="rId107" Type="http://schemas.openxmlformats.org/officeDocument/2006/relationships/image" Target="../media/image61.png"/><Relationship Id="rId289" Type="http://schemas.openxmlformats.org/officeDocument/2006/relationships/image" Target="../media/image152.png"/><Relationship Id="rId11" Type="http://schemas.openxmlformats.org/officeDocument/2006/relationships/image" Target="../media/image1310.png"/><Relationship Id="rId53" Type="http://schemas.openxmlformats.org/officeDocument/2006/relationships/image" Target="../media/image34.png"/><Relationship Id="rId149" Type="http://schemas.openxmlformats.org/officeDocument/2006/relationships/image" Target="../media/image82.png"/><Relationship Id="rId314" Type="http://schemas.openxmlformats.org/officeDocument/2006/relationships/customXml" Target="../ink/ink163.xml"/><Relationship Id="rId356" Type="http://schemas.openxmlformats.org/officeDocument/2006/relationships/customXml" Target="../ink/ink184.xml"/><Relationship Id="rId398" Type="http://schemas.openxmlformats.org/officeDocument/2006/relationships/customXml" Target="../ink/ink205.xml"/><Relationship Id="rId95" Type="http://schemas.openxmlformats.org/officeDocument/2006/relationships/image" Target="../media/image55.png"/><Relationship Id="rId160" Type="http://schemas.openxmlformats.org/officeDocument/2006/relationships/customXml" Target="../ink/ink86.xml"/><Relationship Id="rId216" Type="http://schemas.openxmlformats.org/officeDocument/2006/relationships/customXml" Target="../ink/ink114.xml"/><Relationship Id="rId258" Type="http://schemas.openxmlformats.org/officeDocument/2006/relationships/customXml" Target="../ink/ink135.xml"/><Relationship Id="rId22" Type="http://schemas.openxmlformats.org/officeDocument/2006/relationships/customXml" Target="../ink/ink17.xml"/><Relationship Id="rId64" Type="http://schemas.openxmlformats.org/officeDocument/2006/relationships/customXml" Target="../ink/ink38.xml"/><Relationship Id="rId118" Type="http://schemas.openxmlformats.org/officeDocument/2006/relationships/customXml" Target="../ink/ink65.xml"/><Relationship Id="rId325" Type="http://schemas.openxmlformats.org/officeDocument/2006/relationships/image" Target="../media/image170.png"/><Relationship Id="rId367" Type="http://schemas.openxmlformats.org/officeDocument/2006/relationships/image" Target="../media/image191.png"/><Relationship Id="rId171" Type="http://schemas.openxmlformats.org/officeDocument/2006/relationships/image" Target="../media/image93.png"/><Relationship Id="rId227" Type="http://schemas.openxmlformats.org/officeDocument/2006/relationships/image" Target="../media/image121.png"/><Relationship Id="rId269" Type="http://schemas.openxmlformats.org/officeDocument/2006/relationships/image" Target="../media/image142.png"/><Relationship Id="rId33" Type="http://schemas.openxmlformats.org/officeDocument/2006/relationships/image" Target="../media/image24.png"/><Relationship Id="rId129" Type="http://schemas.openxmlformats.org/officeDocument/2006/relationships/image" Target="../media/image72.png"/><Relationship Id="rId280" Type="http://schemas.openxmlformats.org/officeDocument/2006/relationships/customXml" Target="../ink/ink146.xml"/><Relationship Id="rId336" Type="http://schemas.openxmlformats.org/officeDocument/2006/relationships/customXml" Target="../ink/ink174.xml"/><Relationship Id="rId75" Type="http://schemas.openxmlformats.org/officeDocument/2006/relationships/image" Target="../media/image45.png"/><Relationship Id="rId140" Type="http://schemas.openxmlformats.org/officeDocument/2006/relationships/customXml" Target="../ink/ink76.xml"/><Relationship Id="rId182" Type="http://schemas.openxmlformats.org/officeDocument/2006/relationships/customXml" Target="../ink/ink97.xml"/><Relationship Id="rId378" Type="http://schemas.openxmlformats.org/officeDocument/2006/relationships/customXml" Target="../ink/ink195.xml"/><Relationship Id="rId403" Type="http://schemas.openxmlformats.org/officeDocument/2006/relationships/image" Target="../media/image209.png"/><Relationship Id="rId6" Type="http://schemas.openxmlformats.org/officeDocument/2006/relationships/customXml" Target="../ink/ink9.xml"/><Relationship Id="rId238" Type="http://schemas.openxmlformats.org/officeDocument/2006/relationships/customXml" Target="../ink/ink125.xml"/><Relationship Id="rId291" Type="http://schemas.openxmlformats.org/officeDocument/2006/relationships/image" Target="../media/image153.png"/><Relationship Id="rId305" Type="http://schemas.openxmlformats.org/officeDocument/2006/relationships/image" Target="../media/image160.png"/><Relationship Id="rId347" Type="http://schemas.openxmlformats.org/officeDocument/2006/relationships/image" Target="../media/image181.png"/><Relationship Id="rId44" Type="http://schemas.openxmlformats.org/officeDocument/2006/relationships/customXml" Target="../ink/ink28.xml"/><Relationship Id="rId86" Type="http://schemas.openxmlformats.org/officeDocument/2006/relationships/customXml" Target="../ink/ink49.xml"/><Relationship Id="rId151" Type="http://schemas.openxmlformats.org/officeDocument/2006/relationships/image" Target="../media/image83.png"/><Relationship Id="rId389" Type="http://schemas.openxmlformats.org/officeDocument/2006/relationships/image" Target="../media/image202.png"/><Relationship Id="rId193" Type="http://schemas.openxmlformats.org/officeDocument/2006/relationships/image" Target="../media/image104.png"/><Relationship Id="rId207" Type="http://schemas.openxmlformats.org/officeDocument/2006/relationships/image" Target="../media/image111.png"/><Relationship Id="rId249" Type="http://schemas.openxmlformats.org/officeDocument/2006/relationships/image" Target="../media/image132.png"/><Relationship Id="rId414" Type="http://schemas.openxmlformats.org/officeDocument/2006/relationships/customXml" Target="../ink/ink213.xml"/><Relationship Id="rId13" Type="http://schemas.openxmlformats.org/officeDocument/2006/relationships/image" Target="../media/image1410.png"/><Relationship Id="rId109" Type="http://schemas.openxmlformats.org/officeDocument/2006/relationships/image" Target="../media/image62.png"/><Relationship Id="rId260" Type="http://schemas.openxmlformats.org/officeDocument/2006/relationships/customXml" Target="../ink/ink136.xml"/><Relationship Id="rId316" Type="http://schemas.openxmlformats.org/officeDocument/2006/relationships/customXml" Target="../ink/ink164.xml"/><Relationship Id="rId55" Type="http://schemas.openxmlformats.org/officeDocument/2006/relationships/image" Target="../media/image35.png"/><Relationship Id="rId97" Type="http://schemas.openxmlformats.org/officeDocument/2006/relationships/image" Target="../media/image56.png"/><Relationship Id="rId120" Type="http://schemas.openxmlformats.org/officeDocument/2006/relationships/customXml" Target="../ink/ink66.xml"/><Relationship Id="rId358" Type="http://schemas.openxmlformats.org/officeDocument/2006/relationships/customXml" Target="../ink/ink185.xml"/><Relationship Id="rId162" Type="http://schemas.openxmlformats.org/officeDocument/2006/relationships/customXml" Target="../ink/ink87.xml"/><Relationship Id="rId218" Type="http://schemas.openxmlformats.org/officeDocument/2006/relationships/customXml" Target="../ink/ink115.xml"/><Relationship Id="rId271" Type="http://schemas.openxmlformats.org/officeDocument/2006/relationships/image" Target="../media/image143.png"/><Relationship Id="rId24" Type="http://schemas.openxmlformats.org/officeDocument/2006/relationships/customXml" Target="../ink/ink18.xml"/><Relationship Id="rId66" Type="http://schemas.openxmlformats.org/officeDocument/2006/relationships/customXml" Target="../ink/ink39.xml"/><Relationship Id="rId131" Type="http://schemas.openxmlformats.org/officeDocument/2006/relationships/image" Target="../media/image73.png"/><Relationship Id="rId327" Type="http://schemas.openxmlformats.org/officeDocument/2006/relationships/image" Target="../media/image171.png"/><Relationship Id="rId369" Type="http://schemas.openxmlformats.org/officeDocument/2006/relationships/image" Target="../media/image192.png"/><Relationship Id="rId173" Type="http://schemas.openxmlformats.org/officeDocument/2006/relationships/image" Target="../media/image94.png"/><Relationship Id="rId229" Type="http://schemas.openxmlformats.org/officeDocument/2006/relationships/image" Target="../media/image122.png"/><Relationship Id="rId380" Type="http://schemas.openxmlformats.org/officeDocument/2006/relationships/customXml" Target="../ink/ink196.xml"/><Relationship Id="rId240" Type="http://schemas.openxmlformats.org/officeDocument/2006/relationships/customXml" Target="../ink/ink126.xml"/><Relationship Id="rId35" Type="http://schemas.openxmlformats.org/officeDocument/2006/relationships/image" Target="../media/image25.png"/><Relationship Id="rId77" Type="http://schemas.openxmlformats.org/officeDocument/2006/relationships/image" Target="../media/image46.png"/><Relationship Id="rId100" Type="http://schemas.openxmlformats.org/officeDocument/2006/relationships/customXml" Target="../ink/ink56.xml"/><Relationship Id="rId282" Type="http://schemas.openxmlformats.org/officeDocument/2006/relationships/customXml" Target="../ink/ink147.xml"/><Relationship Id="rId338" Type="http://schemas.openxmlformats.org/officeDocument/2006/relationships/customXml" Target="../ink/ink175.xml"/><Relationship Id="rId8" Type="http://schemas.openxmlformats.org/officeDocument/2006/relationships/customXml" Target="../ink/ink10.xml"/><Relationship Id="rId142" Type="http://schemas.openxmlformats.org/officeDocument/2006/relationships/customXml" Target="../ink/ink77.xml"/><Relationship Id="rId184" Type="http://schemas.openxmlformats.org/officeDocument/2006/relationships/customXml" Target="../ink/ink98.xml"/><Relationship Id="rId391" Type="http://schemas.openxmlformats.org/officeDocument/2006/relationships/image" Target="../media/image203.png"/><Relationship Id="rId405" Type="http://schemas.openxmlformats.org/officeDocument/2006/relationships/image" Target="../media/image210.png"/><Relationship Id="rId251" Type="http://schemas.openxmlformats.org/officeDocument/2006/relationships/image" Target="../media/image133.png"/><Relationship Id="rId46" Type="http://schemas.openxmlformats.org/officeDocument/2006/relationships/customXml" Target="../ink/ink29.xml"/><Relationship Id="rId293" Type="http://schemas.openxmlformats.org/officeDocument/2006/relationships/image" Target="../media/image154.png"/><Relationship Id="rId307" Type="http://schemas.openxmlformats.org/officeDocument/2006/relationships/image" Target="../media/image161.png"/><Relationship Id="rId349" Type="http://schemas.openxmlformats.org/officeDocument/2006/relationships/image" Target="../media/image182.png"/><Relationship Id="rId88" Type="http://schemas.openxmlformats.org/officeDocument/2006/relationships/customXml" Target="../ink/ink50.xml"/><Relationship Id="rId111" Type="http://schemas.openxmlformats.org/officeDocument/2006/relationships/image" Target="../media/image63.png"/><Relationship Id="rId153" Type="http://schemas.openxmlformats.org/officeDocument/2006/relationships/image" Target="../media/image84.png"/><Relationship Id="rId195" Type="http://schemas.openxmlformats.org/officeDocument/2006/relationships/image" Target="../media/image105.png"/><Relationship Id="rId209" Type="http://schemas.openxmlformats.org/officeDocument/2006/relationships/image" Target="../media/image112.png"/><Relationship Id="rId360" Type="http://schemas.openxmlformats.org/officeDocument/2006/relationships/customXml" Target="../ink/ink186.xml"/><Relationship Id="rId220" Type="http://schemas.openxmlformats.org/officeDocument/2006/relationships/customXml" Target="../ink/ink116.xml"/><Relationship Id="rId15" Type="http://schemas.openxmlformats.org/officeDocument/2006/relationships/image" Target="../media/image15.png"/><Relationship Id="rId57" Type="http://schemas.openxmlformats.org/officeDocument/2006/relationships/image" Target="../media/image36.png"/><Relationship Id="rId262" Type="http://schemas.openxmlformats.org/officeDocument/2006/relationships/customXml" Target="../ink/ink137.xml"/><Relationship Id="rId318" Type="http://schemas.openxmlformats.org/officeDocument/2006/relationships/customXml" Target="../ink/ink165.xml"/><Relationship Id="rId99" Type="http://schemas.openxmlformats.org/officeDocument/2006/relationships/image" Target="../media/image57.png"/><Relationship Id="rId122" Type="http://schemas.openxmlformats.org/officeDocument/2006/relationships/customXml" Target="../ink/ink67.xml"/><Relationship Id="rId164" Type="http://schemas.openxmlformats.org/officeDocument/2006/relationships/customXml" Target="../ink/ink88.xml"/><Relationship Id="rId371" Type="http://schemas.openxmlformats.org/officeDocument/2006/relationships/image" Target="../media/image193.png"/><Relationship Id="rId26" Type="http://schemas.openxmlformats.org/officeDocument/2006/relationships/customXml" Target="../ink/ink19.xml"/><Relationship Id="rId231" Type="http://schemas.openxmlformats.org/officeDocument/2006/relationships/image" Target="../media/image123.png"/><Relationship Id="rId273" Type="http://schemas.openxmlformats.org/officeDocument/2006/relationships/image" Target="../media/image144.png"/><Relationship Id="rId329" Type="http://schemas.openxmlformats.org/officeDocument/2006/relationships/image" Target="../media/image172.png"/><Relationship Id="rId68" Type="http://schemas.openxmlformats.org/officeDocument/2006/relationships/customXml" Target="../ink/ink40.xml"/><Relationship Id="rId133" Type="http://schemas.openxmlformats.org/officeDocument/2006/relationships/image" Target="../media/image74.png"/><Relationship Id="rId175" Type="http://schemas.openxmlformats.org/officeDocument/2006/relationships/image" Target="../media/image95.png"/><Relationship Id="rId340" Type="http://schemas.openxmlformats.org/officeDocument/2006/relationships/customXml" Target="../ink/ink176.xml"/><Relationship Id="rId200" Type="http://schemas.openxmlformats.org/officeDocument/2006/relationships/customXml" Target="../ink/ink106.xml"/><Relationship Id="rId382" Type="http://schemas.openxmlformats.org/officeDocument/2006/relationships/customXml" Target="../ink/ink197.xml"/><Relationship Id="rId242" Type="http://schemas.openxmlformats.org/officeDocument/2006/relationships/customXml" Target="../ink/ink127.xml"/><Relationship Id="rId284" Type="http://schemas.openxmlformats.org/officeDocument/2006/relationships/customXml" Target="../ink/ink148.xml"/><Relationship Id="rId37" Type="http://schemas.openxmlformats.org/officeDocument/2006/relationships/image" Target="../media/image26.png"/><Relationship Id="rId79" Type="http://schemas.openxmlformats.org/officeDocument/2006/relationships/image" Target="../media/image47.png"/><Relationship Id="rId102" Type="http://schemas.openxmlformats.org/officeDocument/2006/relationships/customXml" Target="../ink/ink57.xml"/><Relationship Id="rId144" Type="http://schemas.openxmlformats.org/officeDocument/2006/relationships/customXml" Target="../ink/ink78.xml"/><Relationship Id="rId90" Type="http://schemas.openxmlformats.org/officeDocument/2006/relationships/customXml" Target="../ink/ink51.xml"/><Relationship Id="rId186" Type="http://schemas.openxmlformats.org/officeDocument/2006/relationships/customXml" Target="../ink/ink99.xml"/><Relationship Id="rId351" Type="http://schemas.openxmlformats.org/officeDocument/2006/relationships/image" Target="../media/image183.png"/><Relationship Id="rId393" Type="http://schemas.openxmlformats.org/officeDocument/2006/relationships/image" Target="../media/image204.png"/><Relationship Id="rId407" Type="http://schemas.openxmlformats.org/officeDocument/2006/relationships/image" Target="../media/image211.png"/><Relationship Id="rId211" Type="http://schemas.openxmlformats.org/officeDocument/2006/relationships/image" Target="../media/image113.png"/><Relationship Id="rId253" Type="http://schemas.openxmlformats.org/officeDocument/2006/relationships/image" Target="../media/image134.png"/><Relationship Id="rId295" Type="http://schemas.openxmlformats.org/officeDocument/2006/relationships/image" Target="../media/image155.png"/><Relationship Id="rId309" Type="http://schemas.openxmlformats.org/officeDocument/2006/relationships/image" Target="../media/image162.png"/><Relationship Id="rId48" Type="http://schemas.openxmlformats.org/officeDocument/2006/relationships/customXml" Target="../ink/ink30.xml"/><Relationship Id="rId113" Type="http://schemas.openxmlformats.org/officeDocument/2006/relationships/image" Target="../media/image64.png"/><Relationship Id="rId320" Type="http://schemas.openxmlformats.org/officeDocument/2006/relationships/customXml" Target="../ink/ink16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foxtonforensics.com/browser-history-examiner/chrome-history-locatio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eventid.net/" TargetMode="External"/><Relationship Id="rId2" Type="http://schemas.openxmlformats.org/officeDocument/2006/relationships/hyperlink" Target="http://www.myeventlog.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File:Cylinder_Head_Sector.sv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000232" y="2071678"/>
            <a:ext cx="6857999" cy="857256"/>
          </a:xfrm>
        </p:spPr>
        <p:txBody>
          <a:bodyPr/>
          <a:lstStyle/>
          <a:p>
            <a:pPr algn="ctr">
              <a:lnSpc>
                <a:spcPct val="130000"/>
              </a:lnSpc>
            </a:pPr>
            <a:r>
              <a:rPr lang="en-GB" sz="4000" b="0" dirty="0">
                <a:solidFill>
                  <a:srgbClr val="0033CC"/>
                </a:solidFill>
                <a:effectLst>
                  <a:outerShdw blurRad="38100" dist="38100" dir="2700000" algn="tl">
                    <a:srgbClr val="C0C0C0"/>
                  </a:outerShdw>
                </a:effectLst>
              </a:rPr>
              <a:t>Evidence Extraction </a:t>
            </a:r>
          </a:p>
          <a:p>
            <a:pPr algn="ctr">
              <a:lnSpc>
                <a:spcPct val="130000"/>
              </a:lnSpc>
            </a:pPr>
            <a:r>
              <a:rPr lang="en-GB" sz="4000" b="0" dirty="0">
                <a:solidFill>
                  <a:srgbClr val="0033CC"/>
                </a:solidFill>
                <a:effectLst>
                  <a:outerShdw blurRad="38100" dist="38100" dir="2700000" algn="tl">
                    <a:srgbClr val="C0C0C0"/>
                  </a:outerShdw>
                </a:effectLst>
              </a:rPr>
              <a:t>&amp; Analysis</a:t>
            </a:r>
          </a:p>
          <a:p>
            <a:pPr algn="ctr">
              <a:lnSpc>
                <a:spcPct val="130000"/>
              </a:lnSpc>
            </a:pPr>
            <a:r>
              <a:rPr lang="en-GB" sz="4000" b="0" dirty="0">
                <a:solidFill>
                  <a:srgbClr val="0033CC"/>
                </a:solidFill>
                <a:effectLst>
                  <a:outerShdw blurRad="38100" dist="38100" dir="2700000" algn="tl">
                    <a:srgbClr val="C0C0C0"/>
                  </a:outerShdw>
                </a:effectLst>
              </a:rPr>
              <a:t> </a:t>
            </a:r>
            <a:endParaRPr lang="en-GB" sz="40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6389" name="Text Box 9"/>
          <p:cNvSpPr txBox="1">
            <a:spLocks noChangeArrowheads="1"/>
          </p:cNvSpPr>
          <p:nvPr/>
        </p:nvSpPr>
        <p:spPr bwMode="auto">
          <a:xfrm>
            <a:off x="0" y="152400"/>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DF</a:t>
            </a:r>
          </a:p>
        </p:txBody>
      </p:sp>
      <p:sp>
        <p:nvSpPr>
          <p:cNvPr id="129038" name="Rectangle 14"/>
          <p:cNvSpPr>
            <a:spLocks noChangeArrowheads="1"/>
          </p:cNvSpPr>
          <p:nvPr/>
        </p:nvSpPr>
        <p:spPr bwMode="auto">
          <a:xfrm>
            <a:off x="2514600" y="3810000"/>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sz="4800" b="1" dirty="0">
                <a:solidFill>
                  <a:srgbClr val="FF0000"/>
                </a:solidFill>
                <a:latin typeface="Arial Narrow" pitchFamily="34" charset="0"/>
              </a:rPr>
              <a:t> </a:t>
            </a:r>
          </a:p>
          <a:p>
            <a:pPr algn="ctr">
              <a:lnSpc>
                <a:spcPct val="90000"/>
              </a:lnSpc>
              <a:spcBef>
                <a:spcPct val="20000"/>
              </a:spcBef>
              <a:buClr>
                <a:schemeClr val="tx2"/>
              </a:buClr>
              <a:buSzPct val="140000"/>
              <a:buFont typeface="Wingdings" pitchFamily="2" charset="2"/>
              <a:buNone/>
            </a:pPr>
            <a:endParaRPr kumimoji="1" lang="en-GB" sz="3600" b="1" dirty="0">
              <a:solidFill>
                <a:srgbClr val="FF0000"/>
              </a:solidFill>
              <a:latin typeface="Arial Narrow" pitchFamily="34" charset="0"/>
            </a:endParaRP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Diploma in CSF/IT</a:t>
            </a: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Year 2/3 (202</a:t>
            </a:r>
            <a:r>
              <a:rPr kumimoji="1" lang="en-US" dirty="0">
                <a:latin typeface="Arial Narrow" pitchFamily="34" charset="0"/>
              </a:rPr>
              <a:t>2</a:t>
            </a:r>
            <a:r>
              <a:rPr kumimoji="1" lang="en-GB" dirty="0">
                <a:latin typeface="Arial Narrow" pitchFamily="34" charset="0"/>
              </a:rPr>
              <a:t>/202</a:t>
            </a:r>
            <a:r>
              <a:rPr kumimoji="1" lang="en-US" dirty="0">
                <a:latin typeface="Arial Narrow" pitchFamily="34" charset="0"/>
              </a:rPr>
              <a:t>3</a:t>
            </a:r>
            <a:r>
              <a:rPr kumimoji="1" lang="en-GB" dirty="0">
                <a:latin typeface="Arial Narrow" pitchFamily="34" charset="0"/>
              </a:rPr>
              <a:t>), Semester 4/6</a:t>
            </a:r>
            <a:endParaRPr kumimoji="1" lang="en-GB" sz="4000" dirty="0">
              <a:effectLst>
                <a:outerShdw blurRad="38100" dist="38100" dir="2700000" algn="tl">
                  <a:srgbClr val="C0C0C0"/>
                </a:outerShdw>
              </a:effectLst>
            </a:endParaRPr>
          </a:p>
        </p:txBody>
      </p:sp>
      <p:sp>
        <p:nvSpPr>
          <p:cNvPr id="16391"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p:spPr>
        <p:txBody>
          <a:bodyPr/>
          <a:lstStyle/>
          <a:p>
            <a:endParaRPr lang="en-SG" dirty="0"/>
          </a:p>
        </p:txBody>
      </p:sp>
      <p:pic>
        <p:nvPicPr>
          <p:cNvPr id="16392" name="Picture 16" descr="School of ICT"/>
          <p:cNvPicPr>
            <a:picLocks noChangeAspect="1" noChangeArrowheads="1"/>
          </p:cNvPicPr>
          <p:nvPr/>
        </p:nvPicPr>
        <p:blipFill>
          <a:blip r:embed="rId3"/>
          <a:srcRect/>
          <a:stretch>
            <a:fillRect/>
          </a:stretch>
        </p:blipFill>
        <p:spPr bwMode="auto">
          <a:xfrm>
            <a:off x="1981200" y="0"/>
            <a:ext cx="3048000" cy="1044575"/>
          </a:xfrm>
          <a:prstGeom prst="rect">
            <a:avLst/>
          </a:prstGeom>
          <a:noFill/>
          <a:ln w="9525">
            <a:noFill/>
            <a:miter lim="800000"/>
            <a:headEnd/>
            <a:tailEnd/>
          </a:ln>
        </p:spPr>
      </p:pic>
      <p:sp>
        <p:nvSpPr>
          <p:cNvPr id="9" name="Rectangle 8"/>
          <p:cNvSpPr/>
          <p:nvPr/>
        </p:nvSpPr>
        <p:spPr>
          <a:xfrm>
            <a:off x="3869611" y="3832683"/>
            <a:ext cx="3233578" cy="646331"/>
          </a:xfrm>
          <a:prstGeom prst="rect">
            <a:avLst/>
          </a:prstGeom>
        </p:spPr>
        <p:txBody>
          <a:bodyPr wrap="none">
            <a:spAutoFit/>
          </a:bodyPr>
          <a:lstStyle/>
          <a:p>
            <a:r>
              <a:rPr kumimoji="1" lang="en-GB" sz="3600" b="1" dirty="0">
                <a:solidFill>
                  <a:srgbClr val="FF0000"/>
                </a:solidFill>
                <a:latin typeface="Arial Narrow" pitchFamily="34" charset="0"/>
              </a:rPr>
              <a:t>Digital Forensics</a:t>
            </a:r>
            <a:endParaRPr lang="en-US" sz="3600" dirty="0"/>
          </a:p>
        </p:txBody>
      </p:sp>
      <p:sp>
        <p:nvSpPr>
          <p:cNvPr id="10" name="Text Box 9"/>
          <p:cNvSpPr txBox="1">
            <a:spLocks noChangeArrowheads="1"/>
          </p:cNvSpPr>
          <p:nvPr/>
        </p:nvSpPr>
        <p:spPr bwMode="auto">
          <a:xfrm>
            <a:off x="0" y="5181600"/>
            <a:ext cx="1752600" cy="646331"/>
          </a:xfrm>
          <a:prstGeom prst="rect">
            <a:avLst/>
          </a:prstGeom>
          <a:noFill/>
          <a:ln w="9525">
            <a:noFill/>
            <a:miter lim="800000"/>
            <a:headEnd/>
            <a:tailEnd/>
          </a:ln>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 y="0"/>
            <a:ext cx="8991600" cy="785794"/>
          </a:xfrm>
        </p:spPr>
        <p:txBody>
          <a:bodyPr/>
          <a:lstStyle/>
          <a:p>
            <a:r>
              <a:rPr lang="en-US" dirty="0">
                <a:latin typeface="+mn-lt"/>
              </a:rPr>
              <a:t>Clusters (Optional)</a:t>
            </a:r>
            <a:endParaRPr lang="en-SG" dirty="0">
              <a:latin typeface="+mn-lt"/>
            </a:endParaRPr>
          </a:p>
        </p:txBody>
      </p:sp>
      <p:sp>
        <p:nvSpPr>
          <p:cNvPr id="3" name="Content Placeholder 2"/>
          <p:cNvSpPr>
            <a:spLocks noGrp="1"/>
          </p:cNvSpPr>
          <p:nvPr>
            <p:ph idx="1"/>
          </p:nvPr>
        </p:nvSpPr>
        <p:spPr>
          <a:xfrm>
            <a:off x="381000" y="857232"/>
            <a:ext cx="8548718" cy="3790960"/>
          </a:xfrm>
        </p:spPr>
        <p:txBody>
          <a:bodyPr/>
          <a:lstStyle/>
          <a:p>
            <a:r>
              <a:rPr lang="en-US" sz="2400" dirty="0"/>
              <a:t>Smallest </a:t>
            </a:r>
            <a:r>
              <a:rPr lang="en-US" sz="2400" dirty="0">
                <a:solidFill>
                  <a:srgbClr val="FF0000"/>
                </a:solidFill>
              </a:rPr>
              <a:t>allocation</a:t>
            </a:r>
            <a:r>
              <a:rPr lang="en-US" sz="2400" dirty="0"/>
              <a:t> unit of a hard disk.</a:t>
            </a:r>
          </a:p>
          <a:p>
            <a:r>
              <a:rPr lang="en-US" sz="2400" dirty="0"/>
              <a:t>A relevant formatting scheme determines range of tracks and sectors from 2 to 32.</a:t>
            </a:r>
          </a:p>
          <a:p>
            <a:r>
              <a:rPr lang="en-US" sz="2400" dirty="0"/>
              <a:t>Minimum size can be of 1 sector (1 sector/cluster).</a:t>
            </a:r>
          </a:p>
          <a:p>
            <a:r>
              <a:rPr lang="en-US" sz="2400" dirty="0"/>
              <a:t>An allocation unit can be made of 2 or more sectors (2 sectors/cluster).</a:t>
            </a:r>
          </a:p>
          <a:p>
            <a:r>
              <a:rPr lang="en-US" sz="2400" dirty="0"/>
              <a:t>Any read or write operation consumes space of at least 1 cluster.</a:t>
            </a:r>
          </a:p>
          <a:p>
            <a:r>
              <a:rPr lang="en-US" sz="2400" dirty="0"/>
              <a:t>A lot of slack space or unused space is wasted in the cluster beyond the data size in the sector.</a:t>
            </a:r>
            <a:endParaRPr lang="en-SG" sz="2400" dirty="0"/>
          </a:p>
        </p:txBody>
      </p:sp>
      <p:pic>
        <p:nvPicPr>
          <p:cNvPr id="50178" name="Picture 2"/>
          <p:cNvPicPr>
            <a:picLocks noChangeAspect="1" noChangeArrowheads="1"/>
          </p:cNvPicPr>
          <p:nvPr/>
        </p:nvPicPr>
        <p:blipFill>
          <a:blip r:embed="rId2"/>
          <a:srcRect/>
          <a:stretch>
            <a:fillRect/>
          </a:stretch>
        </p:blipFill>
        <p:spPr bwMode="auto">
          <a:xfrm>
            <a:off x="1804390" y="4513468"/>
            <a:ext cx="5016334" cy="1719264"/>
          </a:xfrm>
          <a:prstGeom prst="rect">
            <a:avLst/>
          </a:prstGeom>
          <a:noFill/>
          <a:ln w="9525">
            <a:noFill/>
            <a:miter lim="800000"/>
            <a:headEnd/>
            <a:tailEnd/>
          </a:ln>
          <a:effectLst/>
        </p:spPr>
      </p:pic>
    </p:spTree>
    <p:extLst>
      <p:ext uri="{BB962C8B-B14F-4D97-AF65-F5344CB8AC3E}">
        <p14:creationId xmlns:p14="http://schemas.microsoft.com/office/powerpoint/2010/main" val="97269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 y="0"/>
            <a:ext cx="8991600" cy="785794"/>
          </a:xfrm>
        </p:spPr>
        <p:txBody>
          <a:bodyPr/>
          <a:lstStyle/>
          <a:p>
            <a:r>
              <a:rPr lang="en-US" dirty="0">
                <a:latin typeface="+mn-lt"/>
              </a:rPr>
              <a:t>Slack Space</a:t>
            </a:r>
            <a:endParaRPr lang="en-SG" dirty="0">
              <a:latin typeface="+mn-lt"/>
            </a:endParaRPr>
          </a:p>
        </p:txBody>
      </p:sp>
      <p:sp>
        <p:nvSpPr>
          <p:cNvPr id="3" name="Content Placeholder 2"/>
          <p:cNvSpPr>
            <a:spLocks noGrp="1"/>
          </p:cNvSpPr>
          <p:nvPr>
            <p:ph idx="1"/>
          </p:nvPr>
        </p:nvSpPr>
        <p:spPr/>
        <p:txBody>
          <a:bodyPr/>
          <a:lstStyle/>
          <a:p>
            <a:r>
              <a:rPr lang="en-US" sz="2800" dirty="0"/>
              <a:t>It is the unused space between the end of the actual file and the end of the defined data unit (cluster).</a:t>
            </a:r>
          </a:p>
          <a:p>
            <a:r>
              <a:rPr lang="en-US" sz="2800" dirty="0"/>
              <a:t>When a file is written, and does not occupy the entire cluster, the remaining space is slack space.</a:t>
            </a:r>
          </a:p>
          <a:p>
            <a:endParaRPr lang="en-SG" sz="2400" b="0" dirty="0"/>
          </a:p>
          <a:p>
            <a:endParaRPr lang="en-SG" sz="2400" b="0" dirty="0"/>
          </a:p>
        </p:txBody>
      </p:sp>
    </p:spTree>
    <p:extLst>
      <p:ext uri="{BB962C8B-B14F-4D97-AF65-F5344CB8AC3E}">
        <p14:creationId xmlns:p14="http://schemas.microsoft.com/office/powerpoint/2010/main" val="3861480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Slack Space – cont.</a:t>
            </a:r>
            <a:endParaRPr lang="en-SG" dirty="0">
              <a:latin typeface="+mn-lt"/>
            </a:endParaRPr>
          </a:p>
        </p:txBody>
      </p:sp>
      <p:sp>
        <p:nvSpPr>
          <p:cNvPr id="3" name="Content Placeholder 2"/>
          <p:cNvSpPr>
            <a:spLocks noGrp="1"/>
          </p:cNvSpPr>
          <p:nvPr>
            <p:ph idx="1"/>
          </p:nvPr>
        </p:nvSpPr>
        <p:spPr/>
        <p:txBody>
          <a:bodyPr/>
          <a:lstStyle/>
          <a:p>
            <a:r>
              <a:rPr lang="en-US" sz="2800" dirty="0"/>
              <a:t>For example, assume that the OS uses a 4k cluster and 512 byte sector. This means that if a 2000 byte file were written to this cluster the remaining 2096 bytes would be slack. </a:t>
            </a:r>
            <a:endParaRPr lang="en-SG" sz="2800" dirty="0"/>
          </a:p>
        </p:txBody>
      </p:sp>
      <p:pic>
        <p:nvPicPr>
          <p:cNvPr id="5" name="Picture 2" descr="http://blog.priveonlabs.com/media/blogs/priv/SlackSpace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429" y="2924944"/>
            <a:ext cx="6896100" cy="30289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06E396C-8289-9CC7-F70C-51A8FE1BDCC5}"/>
                  </a:ext>
                </a:extLst>
              </p14:cNvPr>
              <p14:cNvContentPartPr/>
              <p14:nvPr/>
            </p14:nvContentPartPr>
            <p14:xfrm>
              <a:off x="7390266" y="918136"/>
              <a:ext cx="165600" cy="291600"/>
            </p14:xfrm>
          </p:contentPart>
        </mc:Choice>
        <mc:Fallback xmlns="">
          <p:pic>
            <p:nvPicPr>
              <p:cNvPr id="4" name="Ink 3">
                <a:extLst>
                  <a:ext uri="{FF2B5EF4-FFF2-40B4-BE49-F238E27FC236}">
                    <a16:creationId xmlns:a16="http://schemas.microsoft.com/office/drawing/2014/main" id="{106E396C-8289-9CC7-F70C-51A8FE1BDCC5}"/>
                  </a:ext>
                </a:extLst>
              </p:cNvPr>
              <p:cNvPicPr/>
              <p:nvPr/>
            </p:nvPicPr>
            <p:blipFill>
              <a:blip r:embed="rId4"/>
              <a:stretch>
                <a:fillRect/>
              </a:stretch>
            </p:blipFill>
            <p:spPr>
              <a:xfrm>
                <a:off x="7381266" y="909496"/>
                <a:ext cx="183240" cy="309240"/>
              </a:xfrm>
              <a:prstGeom prst="rect">
                <a:avLst/>
              </a:prstGeom>
            </p:spPr>
          </p:pic>
        </mc:Fallback>
      </mc:AlternateContent>
      <p:grpSp>
        <p:nvGrpSpPr>
          <p:cNvPr id="11" name="Group 10">
            <a:extLst>
              <a:ext uri="{FF2B5EF4-FFF2-40B4-BE49-F238E27FC236}">
                <a16:creationId xmlns:a16="http://schemas.microsoft.com/office/drawing/2014/main" id="{714D10B0-2DC1-6B62-91BB-8A377C946FE7}"/>
              </a:ext>
            </a:extLst>
          </p:cNvPr>
          <p:cNvGrpSpPr/>
          <p:nvPr/>
        </p:nvGrpSpPr>
        <p:grpSpPr>
          <a:xfrm>
            <a:off x="6430146" y="778096"/>
            <a:ext cx="565920" cy="286200"/>
            <a:chOff x="6430146" y="778096"/>
            <a:chExt cx="565920" cy="286200"/>
          </a:xfrm>
        </p:grpSpPr>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117BD8AE-5C53-769C-D1AF-D8BACD301E93}"/>
                    </a:ext>
                  </a:extLst>
                </p14:cNvPr>
                <p14:cNvContentPartPr/>
                <p14:nvPr/>
              </p14:nvContentPartPr>
              <p14:xfrm>
                <a:off x="6430146" y="791056"/>
                <a:ext cx="101880" cy="136800"/>
              </p14:xfrm>
            </p:contentPart>
          </mc:Choice>
          <mc:Fallback xmlns="">
            <p:pic>
              <p:nvPicPr>
                <p:cNvPr id="6" name="Ink 5">
                  <a:extLst>
                    <a:ext uri="{FF2B5EF4-FFF2-40B4-BE49-F238E27FC236}">
                      <a16:creationId xmlns:a16="http://schemas.microsoft.com/office/drawing/2014/main" id="{117BD8AE-5C53-769C-D1AF-D8BACD301E93}"/>
                    </a:ext>
                  </a:extLst>
                </p:cNvPr>
                <p:cNvPicPr/>
                <p:nvPr/>
              </p:nvPicPr>
              <p:blipFill>
                <a:blip r:embed="rId6"/>
                <a:stretch>
                  <a:fillRect/>
                </a:stretch>
              </p:blipFill>
              <p:spPr>
                <a:xfrm>
                  <a:off x="6421146" y="782056"/>
                  <a:ext cx="11952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68241FD0-0B3F-3204-2A85-E75D5E491B4D}"/>
                    </a:ext>
                  </a:extLst>
                </p14:cNvPr>
                <p14:cNvContentPartPr/>
                <p14:nvPr/>
              </p14:nvContentPartPr>
              <p14:xfrm>
                <a:off x="6525546" y="794656"/>
                <a:ext cx="13320" cy="190440"/>
              </p14:xfrm>
            </p:contentPart>
          </mc:Choice>
          <mc:Fallback xmlns="">
            <p:pic>
              <p:nvPicPr>
                <p:cNvPr id="7" name="Ink 6">
                  <a:extLst>
                    <a:ext uri="{FF2B5EF4-FFF2-40B4-BE49-F238E27FC236}">
                      <a16:creationId xmlns:a16="http://schemas.microsoft.com/office/drawing/2014/main" id="{68241FD0-0B3F-3204-2A85-E75D5E491B4D}"/>
                    </a:ext>
                  </a:extLst>
                </p:cNvPr>
                <p:cNvPicPr/>
                <p:nvPr/>
              </p:nvPicPr>
              <p:blipFill>
                <a:blip r:embed="rId8"/>
                <a:stretch>
                  <a:fillRect/>
                </a:stretch>
              </p:blipFill>
              <p:spPr>
                <a:xfrm>
                  <a:off x="6516546" y="786016"/>
                  <a:ext cx="309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9C64290D-B390-5EFC-7CA3-AB87465C0C9C}"/>
                    </a:ext>
                  </a:extLst>
                </p14:cNvPr>
                <p14:cNvContentPartPr/>
                <p14:nvPr/>
              </p14:nvContentPartPr>
              <p14:xfrm>
                <a:off x="6590706" y="851176"/>
                <a:ext cx="125280" cy="136080"/>
              </p14:xfrm>
            </p:contentPart>
          </mc:Choice>
          <mc:Fallback xmlns="">
            <p:pic>
              <p:nvPicPr>
                <p:cNvPr id="8" name="Ink 7">
                  <a:extLst>
                    <a:ext uri="{FF2B5EF4-FFF2-40B4-BE49-F238E27FC236}">
                      <a16:creationId xmlns:a16="http://schemas.microsoft.com/office/drawing/2014/main" id="{9C64290D-B390-5EFC-7CA3-AB87465C0C9C}"/>
                    </a:ext>
                  </a:extLst>
                </p:cNvPr>
                <p:cNvPicPr/>
                <p:nvPr/>
              </p:nvPicPr>
              <p:blipFill>
                <a:blip r:embed="rId10"/>
                <a:stretch>
                  <a:fillRect/>
                </a:stretch>
              </p:blipFill>
              <p:spPr>
                <a:xfrm>
                  <a:off x="6582066" y="842536"/>
                  <a:ext cx="1429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3B740ECD-807D-D131-3B8A-4F15F05FDAB2}"/>
                    </a:ext>
                  </a:extLst>
                </p14:cNvPr>
                <p14:cNvContentPartPr/>
                <p14:nvPr/>
              </p14:nvContentPartPr>
              <p14:xfrm>
                <a:off x="6772506" y="799336"/>
                <a:ext cx="59040" cy="264960"/>
              </p14:xfrm>
            </p:contentPart>
          </mc:Choice>
          <mc:Fallback xmlns="">
            <p:pic>
              <p:nvPicPr>
                <p:cNvPr id="9" name="Ink 8">
                  <a:extLst>
                    <a:ext uri="{FF2B5EF4-FFF2-40B4-BE49-F238E27FC236}">
                      <a16:creationId xmlns:a16="http://schemas.microsoft.com/office/drawing/2014/main" id="{3B740ECD-807D-D131-3B8A-4F15F05FDAB2}"/>
                    </a:ext>
                  </a:extLst>
                </p:cNvPr>
                <p:cNvPicPr/>
                <p:nvPr/>
              </p:nvPicPr>
              <p:blipFill>
                <a:blip r:embed="rId12"/>
                <a:stretch>
                  <a:fillRect/>
                </a:stretch>
              </p:blipFill>
              <p:spPr>
                <a:xfrm>
                  <a:off x="6763866" y="790696"/>
                  <a:ext cx="7668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A102D337-0EB7-2A50-FA40-1C6217BF7DC7}"/>
                    </a:ext>
                  </a:extLst>
                </p14:cNvPr>
                <p14:cNvContentPartPr/>
                <p14:nvPr/>
              </p14:nvContentPartPr>
              <p14:xfrm>
                <a:off x="6897426" y="778096"/>
                <a:ext cx="98640" cy="213120"/>
              </p14:xfrm>
            </p:contentPart>
          </mc:Choice>
          <mc:Fallback xmlns="">
            <p:pic>
              <p:nvPicPr>
                <p:cNvPr id="10" name="Ink 9">
                  <a:extLst>
                    <a:ext uri="{FF2B5EF4-FFF2-40B4-BE49-F238E27FC236}">
                      <a16:creationId xmlns:a16="http://schemas.microsoft.com/office/drawing/2014/main" id="{A102D337-0EB7-2A50-FA40-1C6217BF7DC7}"/>
                    </a:ext>
                  </a:extLst>
                </p:cNvPr>
                <p:cNvPicPr/>
                <p:nvPr/>
              </p:nvPicPr>
              <p:blipFill>
                <a:blip r:embed="rId14"/>
                <a:stretch>
                  <a:fillRect/>
                </a:stretch>
              </p:blipFill>
              <p:spPr>
                <a:xfrm>
                  <a:off x="6888426" y="769096"/>
                  <a:ext cx="116280" cy="230760"/>
                </a:xfrm>
                <a:prstGeom prst="rect">
                  <a:avLst/>
                </a:prstGeom>
              </p:spPr>
            </p:pic>
          </mc:Fallback>
        </mc:AlternateContent>
      </p:grpSp>
    </p:spTree>
    <p:extLst>
      <p:ext uri="{BB962C8B-B14F-4D97-AF65-F5344CB8AC3E}">
        <p14:creationId xmlns:p14="http://schemas.microsoft.com/office/powerpoint/2010/main" val="412389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Slack Space – cont.</a:t>
            </a:r>
            <a:endParaRPr lang="en-SG" dirty="0">
              <a:latin typeface="+mn-lt"/>
            </a:endParaRPr>
          </a:p>
        </p:txBody>
      </p:sp>
      <p:sp>
        <p:nvSpPr>
          <p:cNvPr id="3" name="Content Placeholder 2"/>
          <p:cNvSpPr>
            <a:spLocks noGrp="1"/>
          </p:cNvSpPr>
          <p:nvPr>
            <p:ph idx="1"/>
          </p:nvPr>
        </p:nvSpPr>
        <p:spPr/>
        <p:txBody>
          <a:bodyPr/>
          <a:lstStyle/>
          <a:p>
            <a:r>
              <a:rPr lang="en-US" dirty="0"/>
              <a:t>Within this slack space (so called file slack) there are two areas to consider – </a:t>
            </a:r>
          </a:p>
          <a:p>
            <a:pPr lvl="1"/>
            <a:r>
              <a:rPr lang="en-US" dirty="0"/>
              <a:t>the first is that between the end of the actual file and the sector in which the file ends </a:t>
            </a:r>
          </a:p>
          <a:p>
            <a:pPr lvl="2"/>
            <a:r>
              <a:rPr lang="en-US" dirty="0"/>
              <a:t>This sometimes referred to as </a:t>
            </a:r>
            <a:r>
              <a:rPr lang="en-US" b="1" dirty="0"/>
              <a:t>RAM slack</a:t>
            </a:r>
            <a:r>
              <a:rPr lang="en-US" dirty="0"/>
              <a:t>, is padded with data as determined by the OS.</a:t>
            </a:r>
          </a:p>
        </p:txBody>
      </p:sp>
    </p:spTree>
    <p:extLst>
      <p:ext uri="{BB962C8B-B14F-4D97-AF65-F5344CB8AC3E}">
        <p14:creationId xmlns:p14="http://schemas.microsoft.com/office/powerpoint/2010/main" val="272669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Slack Space – cont.</a:t>
            </a:r>
            <a:endParaRPr lang="en-SG" dirty="0">
              <a:latin typeface="+mn-lt"/>
            </a:endParaRPr>
          </a:p>
        </p:txBody>
      </p:sp>
      <p:sp>
        <p:nvSpPr>
          <p:cNvPr id="3" name="Content Placeholder 2"/>
          <p:cNvSpPr>
            <a:spLocks noGrp="1"/>
          </p:cNvSpPr>
          <p:nvPr>
            <p:ph idx="1"/>
          </p:nvPr>
        </p:nvSpPr>
        <p:spPr/>
        <p:txBody>
          <a:bodyPr/>
          <a:lstStyle/>
          <a:p>
            <a:pPr lvl="1"/>
            <a:r>
              <a:rPr lang="en-US" dirty="0"/>
              <a:t>the second is the remaining sectors in the cluster that contain no data.</a:t>
            </a:r>
          </a:p>
          <a:p>
            <a:pPr lvl="2"/>
            <a:r>
              <a:rPr lang="en-US" dirty="0"/>
              <a:t>It is also OS dependent but can either be untouched or wiped. </a:t>
            </a:r>
          </a:p>
          <a:p>
            <a:pPr lvl="2"/>
            <a:r>
              <a:rPr lang="en-US" dirty="0"/>
              <a:t>In cases where the OS does not wipe the unused sectors, there will be remnants of the previous file that existed. An analysis of the slack space in this case could expose sensitive information. </a:t>
            </a:r>
            <a:endParaRPr lang="en-SG" dirty="0"/>
          </a:p>
        </p:txBody>
      </p:sp>
    </p:spTree>
    <p:extLst>
      <p:ext uri="{BB962C8B-B14F-4D97-AF65-F5344CB8AC3E}">
        <p14:creationId xmlns:p14="http://schemas.microsoft.com/office/powerpoint/2010/main" val="2717441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0"/>
            <a:ext cx="9144000" cy="764704"/>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p:txBody>
          <a:bodyPr/>
          <a:lstStyle/>
          <a:p>
            <a:r>
              <a:rPr lang="en-US" dirty="0"/>
              <a:t>Activity 1</a:t>
            </a:r>
          </a:p>
        </p:txBody>
      </p:sp>
      <p:sp>
        <p:nvSpPr>
          <p:cNvPr id="3" name="Content Placeholder 2"/>
          <p:cNvSpPr>
            <a:spLocks noGrp="1"/>
          </p:cNvSpPr>
          <p:nvPr>
            <p:ph idx="1"/>
          </p:nvPr>
        </p:nvSpPr>
        <p:spPr/>
        <p:txBody>
          <a:bodyPr/>
          <a:lstStyle/>
          <a:p>
            <a:r>
              <a:rPr lang="en-US" sz="2400" b="0" dirty="0"/>
              <a:t>A computer is configured with cluster size of 4 sectors. If a file of 5,000 bytes is written onto the disk, what is the slack space created? Show your working and answer in bytes.</a:t>
            </a:r>
          </a:p>
        </p:txBody>
      </p:sp>
      <p:sp>
        <p:nvSpPr>
          <p:cNvPr id="6" name="Content Placeholder 2"/>
          <p:cNvSpPr txBox="1">
            <a:spLocks/>
          </p:cNvSpPr>
          <p:nvPr/>
        </p:nvSpPr>
        <p:spPr bwMode="auto">
          <a:xfrm>
            <a:off x="831776" y="2348880"/>
            <a:ext cx="7632848" cy="3816424"/>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marL="0" indent="0">
              <a:buNone/>
            </a:pPr>
            <a:endParaRPr lang="en-US" sz="2400" b="0" kern="0" dirty="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FD102156-ADF5-A248-0160-CCF56C607359}"/>
                  </a:ext>
                </a:extLst>
              </p14:cNvPr>
              <p14:cNvContentPartPr/>
              <p14:nvPr/>
            </p14:nvContentPartPr>
            <p14:xfrm>
              <a:off x="1089906" y="2519565"/>
              <a:ext cx="20880" cy="138240"/>
            </p14:xfrm>
          </p:contentPart>
        </mc:Choice>
        <mc:Fallback xmlns="">
          <p:pic>
            <p:nvPicPr>
              <p:cNvPr id="13" name="Ink 12">
                <a:extLst>
                  <a:ext uri="{FF2B5EF4-FFF2-40B4-BE49-F238E27FC236}">
                    <a16:creationId xmlns:a16="http://schemas.microsoft.com/office/drawing/2014/main" id="{FD102156-ADF5-A248-0160-CCF56C607359}"/>
                  </a:ext>
                </a:extLst>
              </p:cNvPr>
              <p:cNvPicPr/>
              <p:nvPr/>
            </p:nvPicPr>
            <p:blipFill>
              <a:blip r:embed="rId3"/>
              <a:stretch>
                <a:fillRect/>
              </a:stretch>
            </p:blipFill>
            <p:spPr>
              <a:xfrm>
                <a:off x="1080906" y="2510925"/>
                <a:ext cx="38520" cy="155880"/>
              </a:xfrm>
              <a:prstGeom prst="rect">
                <a:avLst/>
              </a:prstGeom>
            </p:spPr>
          </p:pic>
        </mc:Fallback>
      </mc:AlternateContent>
      <p:grpSp>
        <p:nvGrpSpPr>
          <p:cNvPr id="44" name="Group 43">
            <a:extLst>
              <a:ext uri="{FF2B5EF4-FFF2-40B4-BE49-F238E27FC236}">
                <a16:creationId xmlns:a16="http://schemas.microsoft.com/office/drawing/2014/main" id="{6805182F-ECEE-31BD-6C8C-5F1B00017B5B}"/>
              </a:ext>
            </a:extLst>
          </p:cNvPr>
          <p:cNvGrpSpPr/>
          <p:nvPr/>
        </p:nvGrpSpPr>
        <p:grpSpPr>
          <a:xfrm>
            <a:off x="1298346" y="2504445"/>
            <a:ext cx="807480" cy="213120"/>
            <a:chOff x="1298346" y="2504445"/>
            <a:chExt cx="807480" cy="213120"/>
          </a:xfrm>
        </p:grpSpPr>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DDD49541-C094-3917-8942-1851FAE66B44}"/>
                    </a:ext>
                  </a:extLst>
                </p14:cNvPr>
                <p14:cNvContentPartPr/>
                <p14:nvPr/>
              </p14:nvContentPartPr>
              <p14:xfrm>
                <a:off x="1298346" y="2526045"/>
                <a:ext cx="84960" cy="163080"/>
              </p14:xfrm>
            </p:contentPart>
          </mc:Choice>
          <mc:Fallback xmlns="">
            <p:pic>
              <p:nvPicPr>
                <p:cNvPr id="14" name="Ink 13">
                  <a:extLst>
                    <a:ext uri="{FF2B5EF4-FFF2-40B4-BE49-F238E27FC236}">
                      <a16:creationId xmlns:a16="http://schemas.microsoft.com/office/drawing/2014/main" id="{DDD49541-C094-3917-8942-1851FAE66B44}"/>
                    </a:ext>
                  </a:extLst>
                </p:cNvPr>
                <p:cNvPicPr/>
                <p:nvPr/>
              </p:nvPicPr>
              <p:blipFill>
                <a:blip r:embed="rId5"/>
                <a:stretch>
                  <a:fillRect/>
                </a:stretch>
              </p:blipFill>
              <p:spPr>
                <a:xfrm>
                  <a:off x="1289346" y="2517045"/>
                  <a:ext cx="1026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DE4D9A76-739D-BB40-1133-6B9B9337E1C3}"/>
                    </a:ext>
                  </a:extLst>
                </p14:cNvPr>
                <p14:cNvContentPartPr/>
                <p14:nvPr/>
              </p14:nvContentPartPr>
              <p14:xfrm>
                <a:off x="1464666" y="2515245"/>
                <a:ext cx="20520" cy="167040"/>
              </p14:xfrm>
            </p:contentPart>
          </mc:Choice>
          <mc:Fallback xmlns="">
            <p:pic>
              <p:nvPicPr>
                <p:cNvPr id="15" name="Ink 14">
                  <a:extLst>
                    <a:ext uri="{FF2B5EF4-FFF2-40B4-BE49-F238E27FC236}">
                      <a16:creationId xmlns:a16="http://schemas.microsoft.com/office/drawing/2014/main" id="{DE4D9A76-739D-BB40-1133-6B9B9337E1C3}"/>
                    </a:ext>
                  </a:extLst>
                </p:cNvPr>
                <p:cNvPicPr/>
                <p:nvPr/>
              </p:nvPicPr>
              <p:blipFill>
                <a:blip r:embed="rId7"/>
                <a:stretch>
                  <a:fillRect/>
                </a:stretch>
              </p:blipFill>
              <p:spPr>
                <a:xfrm>
                  <a:off x="1455666" y="2506245"/>
                  <a:ext cx="3816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809BAE47-E7C1-0F6D-F141-FBE865F803D0}"/>
                    </a:ext>
                  </a:extLst>
                </p14:cNvPr>
                <p14:cNvContentPartPr/>
                <p14:nvPr/>
              </p14:nvContentPartPr>
              <p14:xfrm>
                <a:off x="1547466" y="2570685"/>
                <a:ext cx="100800" cy="111240"/>
              </p14:xfrm>
            </p:contentPart>
          </mc:Choice>
          <mc:Fallback xmlns="">
            <p:pic>
              <p:nvPicPr>
                <p:cNvPr id="16" name="Ink 15">
                  <a:extLst>
                    <a:ext uri="{FF2B5EF4-FFF2-40B4-BE49-F238E27FC236}">
                      <a16:creationId xmlns:a16="http://schemas.microsoft.com/office/drawing/2014/main" id="{809BAE47-E7C1-0F6D-F141-FBE865F803D0}"/>
                    </a:ext>
                  </a:extLst>
                </p:cNvPr>
                <p:cNvPicPr/>
                <p:nvPr/>
              </p:nvPicPr>
              <p:blipFill>
                <a:blip r:embed="rId9"/>
                <a:stretch>
                  <a:fillRect/>
                </a:stretch>
              </p:blipFill>
              <p:spPr>
                <a:xfrm>
                  <a:off x="1538826" y="2561685"/>
                  <a:ext cx="11844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B4E1F7B4-C88C-A7A1-8FD0-ADC0562BC4A5}"/>
                    </a:ext>
                  </a:extLst>
                </p14:cNvPr>
                <p14:cNvContentPartPr/>
                <p14:nvPr/>
              </p14:nvContentPartPr>
              <p14:xfrm>
                <a:off x="1710906" y="2537205"/>
                <a:ext cx="57600" cy="180360"/>
              </p14:xfrm>
            </p:contentPart>
          </mc:Choice>
          <mc:Fallback xmlns="">
            <p:pic>
              <p:nvPicPr>
                <p:cNvPr id="17" name="Ink 16">
                  <a:extLst>
                    <a:ext uri="{FF2B5EF4-FFF2-40B4-BE49-F238E27FC236}">
                      <a16:creationId xmlns:a16="http://schemas.microsoft.com/office/drawing/2014/main" id="{B4E1F7B4-C88C-A7A1-8FD0-ADC0562BC4A5}"/>
                    </a:ext>
                  </a:extLst>
                </p:cNvPr>
                <p:cNvPicPr/>
                <p:nvPr/>
              </p:nvPicPr>
              <p:blipFill>
                <a:blip r:embed="rId11"/>
                <a:stretch>
                  <a:fillRect/>
                </a:stretch>
              </p:blipFill>
              <p:spPr>
                <a:xfrm>
                  <a:off x="1702266" y="2528565"/>
                  <a:ext cx="7524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89D0D593-F403-A3FB-D548-CF2387768489}"/>
                    </a:ext>
                  </a:extLst>
                </p14:cNvPr>
                <p14:cNvContentPartPr/>
                <p14:nvPr/>
              </p14:nvContentPartPr>
              <p14:xfrm>
                <a:off x="1774986" y="2504445"/>
                <a:ext cx="94320" cy="198000"/>
              </p14:xfrm>
            </p:contentPart>
          </mc:Choice>
          <mc:Fallback xmlns="">
            <p:pic>
              <p:nvPicPr>
                <p:cNvPr id="18" name="Ink 17">
                  <a:extLst>
                    <a:ext uri="{FF2B5EF4-FFF2-40B4-BE49-F238E27FC236}">
                      <a16:creationId xmlns:a16="http://schemas.microsoft.com/office/drawing/2014/main" id="{89D0D593-F403-A3FB-D548-CF2387768489}"/>
                    </a:ext>
                  </a:extLst>
                </p:cNvPr>
                <p:cNvPicPr/>
                <p:nvPr/>
              </p:nvPicPr>
              <p:blipFill>
                <a:blip r:embed="rId13"/>
                <a:stretch>
                  <a:fillRect/>
                </a:stretch>
              </p:blipFill>
              <p:spPr>
                <a:xfrm>
                  <a:off x="1765986" y="2495805"/>
                  <a:ext cx="11196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EF335F06-D4AD-0367-2E28-B5AD5322D67E}"/>
                    </a:ext>
                  </a:extLst>
                </p14:cNvPr>
                <p14:cNvContentPartPr/>
                <p14:nvPr/>
              </p14:nvContentPartPr>
              <p14:xfrm>
                <a:off x="1924026" y="2564925"/>
                <a:ext cx="181800" cy="121320"/>
              </p14:xfrm>
            </p:contentPart>
          </mc:Choice>
          <mc:Fallback xmlns="">
            <p:pic>
              <p:nvPicPr>
                <p:cNvPr id="19" name="Ink 18">
                  <a:extLst>
                    <a:ext uri="{FF2B5EF4-FFF2-40B4-BE49-F238E27FC236}">
                      <a16:creationId xmlns:a16="http://schemas.microsoft.com/office/drawing/2014/main" id="{EF335F06-D4AD-0367-2E28-B5AD5322D67E}"/>
                    </a:ext>
                  </a:extLst>
                </p:cNvPr>
                <p:cNvPicPr/>
                <p:nvPr/>
              </p:nvPicPr>
              <p:blipFill>
                <a:blip r:embed="rId15"/>
                <a:stretch>
                  <a:fillRect/>
                </a:stretch>
              </p:blipFill>
              <p:spPr>
                <a:xfrm>
                  <a:off x="1915026" y="2555925"/>
                  <a:ext cx="199440" cy="138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22C099A0-3721-1A44-873A-41787F258DB4}"/>
                  </a:ext>
                </a:extLst>
              </p14:cNvPr>
              <p14:cNvContentPartPr/>
              <p14:nvPr/>
            </p14:nvContentPartPr>
            <p14:xfrm>
              <a:off x="2296626" y="2690205"/>
              <a:ext cx="36720" cy="72000"/>
            </p14:xfrm>
          </p:contentPart>
        </mc:Choice>
        <mc:Fallback xmlns="">
          <p:pic>
            <p:nvPicPr>
              <p:cNvPr id="20" name="Ink 19">
                <a:extLst>
                  <a:ext uri="{FF2B5EF4-FFF2-40B4-BE49-F238E27FC236}">
                    <a16:creationId xmlns:a16="http://schemas.microsoft.com/office/drawing/2014/main" id="{22C099A0-3721-1A44-873A-41787F258DB4}"/>
                  </a:ext>
                </a:extLst>
              </p:cNvPr>
              <p:cNvPicPr/>
              <p:nvPr/>
            </p:nvPicPr>
            <p:blipFill>
              <a:blip r:embed="rId17"/>
              <a:stretch>
                <a:fillRect/>
              </a:stretch>
            </p:blipFill>
            <p:spPr>
              <a:xfrm>
                <a:off x="2287986" y="2681205"/>
                <a:ext cx="54360" cy="89640"/>
              </a:xfrm>
              <a:prstGeom prst="rect">
                <a:avLst/>
              </a:prstGeom>
            </p:spPr>
          </p:pic>
        </mc:Fallback>
      </mc:AlternateContent>
      <p:grpSp>
        <p:nvGrpSpPr>
          <p:cNvPr id="43" name="Group 42">
            <a:extLst>
              <a:ext uri="{FF2B5EF4-FFF2-40B4-BE49-F238E27FC236}">
                <a16:creationId xmlns:a16="http://schemas.microsoft.com/office/drawing/2014/main" id="{54DE1D2E-ABE0-69ED-B40D-75C86E4E8F40}"/>
              </a:ext>
            </a:extLst>
          </p:cNvPr>
          <p:cNvGrpSpPr/>
          <p:nvPr/>
        </p:nvGrpSpPr>
        <p:grpSpPr>
          <a:xfrm>
            <a:off x="2586786" y="2491125"/>
            <a:ext cx="128520" cy="199800"/>
            <a:chOff x="2586786" y="2491125"/>
            <a:chExt cx="128520" cy="199800"/>
          </a:xfrm>
        </p:grpSpPr>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0C00C85C-6006-0F1C-8ACD-96C34A4FBB49}"/>
                    </a:ext>
                  </a:extLst>
                </p14:cNvPr>
                <p14:cNvContentPartPr/>
                <p14:nvPr/>
              </p14:nvContentPartPr>
              <p14:xfrm>
                <a:off x="2586786" y="2491125"/>
                <a:ext cx="128520" cy="99360"/>
              </p14:xfrm>
            </p:contentPart>
          </mc:Choice>
          <mc:Fallback xmlns="">
            <p:pic>
              <p:nvPicPr>
                <p:cNvPr id="21" name="Ink 20">
                  <a:extLst>
                    <a:ext uri="{FF2B5EF4-FFF2-40B4-BE49-F238E27FC236}">
                      <a16:creationId xmlns:a16="http://schemas.microsoft.com/office/drawing/2014/main" id="{0C00C85C-6006-0F1C-8ACD-96C34A4FBB49}"/>
                    </a:ext>
                  </a:extLst>
                </p:cNvPr>
                <p:cNvPicPr/>
                <p:nvPr/>
              </p:nvPicPr>
              <p:blipFill>
                <a:blip r:embed="rId19"/>
                <a:stretch>
                  <a:fillRect/>
                </a:stretch>
              </p:blipFill>
              <p:spPr>
                <a:xfrm>
                  <a:off x="2578146" y="2482485"/>
                  <a:ext cx="14616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4207CC0B-2028-42AA-B46F-7E2FEE5E4708}"/>
                    </a:ext>
                  </a:extLst>
                </p14:cNvPr>
                <p14:cNvContentPartPr/>
                <p14:nvPr/>
              </p14:nvContentPartPr>
              <p14:xfrm>
                <a:off x="2647986" y="2496165"/>
                <a:ext cx="49320" cy="194760"/>
              </p14:xfrm>
            </p:contentPart>
          </mc:Choice>
          <mc:Fallback xmlns="">
            <p:pic>
              <p:nvPicPr>
                <p:cNvPr id="22" name="Ink 21">
                  <a:extLst>
                    <a:ext uri="{FF2B5EF4-FFF2-40B4-BE49-F238E27FC236}">
                      <a16:creationId xmlns:a16="http://schemas.microsoft.com/office/drawing/2014/main" id="{4207CC0B-2028-42AA-B46F-7E2FEE5E4708}"/>
                    </a:ext>
                  </a:extLst>
                </p:cNvPr>
                <p:cNvPicPr/>
                <p:nvPr/>
              </p:nvPicPr>
              <p:blipFill>
                <a:blip r:embed="rId21"/>
                <a:stretch>
                  <a:fillRect/>
                </a:stretch>
              </p:blipFill>
              <p:spPr>
                <a:xfrm>
                  <a:off x="2638986" y="2487525"/>
                  <a:ext cx="66960" cy="212400"/>
                </a:xfrm>
                <a:prstGeom prst="rect">
                  <a:avLst/>
                </a:prstGeom>
              </p:spPr>
            </p:pic>
          </mc:Fallback>
        </mc:AlternateContent>
      </p:grpSp>
      <p:grpSp>
        <p:nvGrpSpPr>
          <p:cNvPr id="42" name="Group 41">
            <a:extLst>
              <a:ext uri="{FF2B5EF4-FFF2-40B4-BE49-F238E27FC236}">
                <a16:creationId xmlns:a16="http://schemas.microsoft.com/office/drawing/2014/main" id="{36722821-C874-465C-66B1-A04A16F121CB}"/>
              </a:ext>
            </a:extLst>
          </p:cNvPr>
          <p:cNvGrpSpPr/>
          <p:nvPr/>
        </p:nvGrpSpPr>
        <p:grpSpPr>
          <a:xfrm>
            <a:off x="3003306" y="2483565"/>
            <a:ext cx="890640" cy="191160"/>
            <a:chOff x="3003306" y="2483565"/>
            <a:chExt cx="890640" cy="191160"/>
          </a:xfrm>
        </p:grpSpPr>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C128125C-594B-6184-150E-0723CC26C24D}"/>
                    </a:ext>
                  </a:extLst>
                </p14:cNvPr>
                <p14:cNvContentPartPr/>
                <p14:nvPr/>
              </p14:nvContentPartPr>
              <p14:xfrm>
                <a:off x="3003306" y="2495085"/>
                <a:ext cx="64800" cy="160920"/>
              </p14:xfrm>
            </p:contentPart>
          </mc:Choice>
          <mc:Fallback xmlns="">
            <p:pic>
              <p:nvPicPr>
                <p:cNvPr id="23" name="Ink 22">
                  <a:extLst>
                    <a:ext uri="{FF2B5EF4-FFF2-40B4-BE49-F238E27FC236}">
                      <a16:creationId xmlns:a16="http://schemas.microsoft.com/office/drawing/2014/main" id="{C128125C-594B-6184-150E-0723CC26C24D}"/>
                    </a:ext>
                  </a:extLst>
                </p:cNvPr>
                <p:cNvPicPr/>
                <p:nvPr/>
              </p:nvPicPr>
              <p:blipFill>
                <a:blip r:embed="rId23"/>
                <a:stretch>
                  <a:fillRect/>
                </a:stretch>
              </p:blipFill>
              <p:spPr>
                <a:xfrm>
                  <a:off x="2994306" y="2486445"/>
                  <a:ext cx="824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42C127BB-DD0A-1EE2-FE89-378827CF34D8}"/>
                    </a:ext>
                  </a:extLst>
                </p14:cNvPr>
                <p14:cNvContentPartPr/>
                <p14:nvPr/>
              </p14:nvContentPartPr>
              <p14:xfrm>
                <a:off x="3099786" y="2541525"/>
                <a:ext cx="83520" cy="96120"/>
              </p14:xfrm>
            </p:contentPart>
          </mc:Choice>
          <mc:Fallback xmlns="">
            <p:pic>
              <p:nvPicPr>
                <p:cNvPr id="24" name="Ink 23">
                  <a:extLst>
                    <a:ext uri="{FF2B5EF4-FFF2-40B4-BE49-F238E27FC236}">
                      <a16:creationId xmlns:a16="http://schemas.microsoft.com/office/drawing/2014/main" id="{42C127BB-DD0A-1EE2-FE89-378827CF34D8}"/>
                    </a:ext>
                  </a:extLst>
                </p:cNvPr>
                <p:cNvPicPr/>
                <p:nvPr/>
              </p:nvPicPr>
              <p:blipFill>
                <a:blip r:embed="rId25"/>
                <a:stretch>
                  <a:fillRect/>
                </a:stretch>
              </p:blipFill>
              <p:spPr>
                <a:xfrm>
                  <a:off x="3091146" y="2532525"/>
                  <a:ext cx="10116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64A30E61-A7BE-ACC3-8BEA-5D4EDCFD2E45}"/>
                    </a:ext>
                  </a:extLst>
                </p14:cNvPr>
                <p14:cNvContentPartPr/>
                <p14:nvPr/>
              </p14:nvContentPartPr>
              <p14:xfrm>
                <a:off x="3253146" y="2501205"/>
                <a:ext cx="65880" cy="131760"/>
              </p14:xfrm>
            </p:contentPart>
          </mc:Choice>
          <mc:Fallback xmlns="">
            <p:pic>
              <p:nvPicPr>
                <p:cNvPr id="25" name="Ink 24">
                  <a:extLst>
                    <a:ext uri="{FF2B5EF4-FFF2-40B4-BE49-F238E27FC236}">
                      <a16:creationId xmlns:a16="http://schemas.microsoft.com/office/drawing/2014/main" id="{64A30E61-A7BE-ACC3-8BEA-5D4EDCFD2E45}"/>
                    </a:ext>
                  </a:extLst>
                </p:cNvPr>
                <p:cNvPicPr/>
                <p:nvPr/>
              </p:nvPicPr>
              <p:blipFill>
                <a:blip r:embed="rId27"/>
                <a:stretch>
                  <a:fillRect/>
                </a:stretch>
              </p:blipFill>
              <p:spPr>
                <a:xfrm>
                  <a:off x="3244506" y="2492565"/>
                  <a:ext cx="8352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6" name="Ink 25">
                  <a:extLst>
                    <a:ext uri="{FF2B5EF4-FFF2-40B4-BE49-F238E27FC236}">
                      <a16:creationId xmlns:a16="http://schemas.microsoft.com/office/drawing/2014/main" id="{4E58B913-9DDE-8AFD-7273-08C7DFC7ADD2}"/>
                    </a:ext>
                  </a:extLst>
                </p14:cNvPr>
                <p14:cNvContentPartPr/>
                <p14:nvPr/>
              </p14:nvContentPartPr>
              <p14:xfrm>
                <a:off x="3367266" y="2483565"/>
                <a:ext cx="116640" cy="169200"/>
              </p14:xfrm>
            </p:contentPart>
          </mc:Choice>
          <mc:Fallback xmlns="">
            <p:pic>
              <p:nvPicPr>
                <p:cNvPr id="26" name="Ink 25">
                  <a:extLst>
                    <a:ext uri="{FF2B5EF4-FFF2-40B4-BE49-F238E27FC236}">
                      <a16:creationId xmlns:a16="http://schemas.microsoft.com/office/drawing/2014/main" id="{4E58B913-9DDE-8AFD-7273-08C7DFC7ADD2}"/>
                    </a:ext>
                  </a:extLst>
                </p:cNvPr>
                <p:cNvPicPr/>
                <p:nvPr/>
              </p:nvPicPr>
              <p:blipFill>
                <a:blip r:embed="rId29"/>
                <a:stretch>
                  <a:fillRect/>
                </a:stretch>
              </p:blipFill>
              <p:spPr>
                <a:xfrm>
                  <a:off x="3358626" y="2474925"/>
                  <a:ext cx="1342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7" name="Ink 26">
                  <a:extLst>
                    <a:ext uri="{FF2B5EF4-FFF2-40B4-BE49-F238E27FC236}">
                      <a16:creationId xmlns:a16="http://schemas.microsoft.com/office/drawing/2014/main" id="{32DE5013-2360-C06C-09D9-22C2ABF9DB72}"/>
                    </a:ext>
                  </a:extLst>
                </p14:cNvPr>
                <p14:cNvContentPartPr/>
                <p14:nvPr/>
              </p14:nvContentPartPr>
              <p14:xfrm>
                <a:off x="3515226" y="2567805"/>
                <a:ext cx="72720" cy="99360"/>
              </p14:xfrm>
            </p:contentPart>
          </mc:Choice>
          <mc:Fallback xmlns="">
            <p:pic>
              <p:nvPicPr>
                <p:cNvPr id="27" name="Ink 26">
                  <a:extLst>
                    <a:ext uri="{FF2B5EF4-FFF2-40B4-BE49-F238E27FC236}">
                      <a16:creationId xmlns:a16="http://schemas.microsoft.com/office/drawing/2014/main" id="{32DE5013-2360-C06C-09D9-22C2ABF9DB72}"/>
                    </a:ext>
                  </a:extLst>
                </p:cNvPr>
                <p:cNvPicPr/>
                <p:nvPr/>
              </p:nvPicPr>
              <p:blipFill>
                <a:blip r:embed="rId31"/>
                <a:stretch>
                  <a:fillRect/>
                </a:stretch>
              </p:blipFill>
              <p:spPr>
                <a:xfrm>
                  <a:off x="3506226" y="2558805"/>
                  <a:ext cx="9036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B19461CA-06C5-AC56-756B-7EB036B160AE}"/>
                    </a:ext>
                  </a:extLst>
                </p14:cNvPr>
                <p14:cNvContentPartPr/>
                <p14:nvPr/>
              </p14:nvContentPartPr>
              <p14:xfrm>
                <a:off x="3654546" y="2524605"/>
                <a:ext cx="239400" cy="150120"/>
              </p14:xfrm>
            </p:contentPart>
          </mc:Choice>
          <mc:Fallback xmlns="">
            <p:pic>
              <p:nvPicPr>
                <p:cNvPr id="28" name="Ink 27">
                  <a:extLst>
                    <a:ext uri="{FF2B5EF4-FFF2-40B4-BE49-F238E27FC236}">
                      <a16:creationId xmlns:a16="http://schemas.microsoft.com/office/drawing/2014/main" id="{B19461CA-06C5-AC56-756B-7EB036B160AE}"/>
                    </a:ext>
                  </a:extLst>
                </p:cNvPr>
                <p:cNvPicPr/>
                <p:nvPr/>
              </p:nvPicPr>
              <p:blipFill>
                <a:blip r:embed="rId33"/>
                <a:stretch>
                  <a:fillRect/>
                </a:stretch>
              </p:blipFill>
              <p:spPr>
                <a:xfrm>
                  <a:off x="3645546" y="2515965"/>
                  <a:ext cx="257040" cy="167760"/>
                </a:xfrm>
                <a:prstGeom prst="rect">
                  <a:avLst/>
                </a:prstGeom>
              </p:spPr>
            </p:pic>
          </mc:Fallback>
        </mc:AlternateContent>
      </p:grpSp>
      <p:grpSp>
        <p:nvGrpSpPr>
          <p:cNvPr id="41" name="Group 40">
            <a:extLst>
              <a:ext uri="{FF2B5EF4-FFF2-40B4-BE49-F238E27FC236}">
                <a16:creationId xmlns:a16="http://schemas.microsoft.com/office/drawing/2014/main" id="{2FD71485-E1C7-C61A-AE55-658842EA2D61}"/>
              </a:ext>
            </a:extLst>
          </p:cNvPr>
          <p:cNvGrpSpPr/>
          <p:nvPr/>
        </p:nvGrpSpPr>
        <p:grpSpPr>
          <a:xfrm>
            <a:off x="4403346" y="2484285"/>
            <a:ext cx="670680" cy="198720"/>
            <a:chOff x="4403346" y="2484285"/>
            <a:chExt cx="670680" cy="198720"/>
          </a:xfrm>
        </p:grpSpPr>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798E5970-197C-25A5-4AF2-1AFBE55F9111}"/>
                    </a:ext>
                  </a:extLst>
                </p14:cNvPr>
                <p14:cNvContentPartPr/>
                <p14:nvPr/>
              </p14:nvContentPartPr>
              <p14:xfrm>
                <a:off x="4403346" y="2509125"/>
                <a:ext cx="127440" cy="140400"/>
              </p14:xfrm>
            </p:contentPart>
          </mc:Choice>
          <mc:Fallback xmlns="">
            <p:pic>
              <p:nvPicPr>
                <p:cNvPr id="29" name="Ink 28">
                  <a:extLst>
                    <a:ext uri="{FF2B5EF4-FFF2-40B4-BE49-F238E27FC236}">
                      <a16:creationId xmlns:a16="http://schemas.microsoft.com/office/drawing/2014/main" id="{798E5970-197C-25A5-4AF2-1AFBE55F9111}"/>
                    </a:ext>
                  </a:extLst>
                </p:cNvPr>
                <p:cNvPicPr/>
                <p:nvPr/>
              </p:nvPicPr>
              <p:blipFill>
                <a:blip r:embed="rId35"/>
                <a:stretch>
                  <a:fillRect/>
                </a:stretch>
              </p:blipFill>
              <p:spPr>
                <a:xfrm>
                  <a:off x="4394706" y="2500125"/>
                  <a:ext cx="14508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5338B2F1-C0F6-506D-64F7-3CD41B6CF061}"/>
                    </a:ext>
                  </a:extLst>
                </p14:cNvPr>
                <p14:cNvContentPartPr/>
                <p14:nvPr/>
              </p14:nvContentPartPr>
              <p14:xfrm>
                <a:off x="4579746" y="2513805"/>
                <a:ext cx="100080" cy="132840"/>
              </p14:xfrm>
            </p:contentPart>
          </mc:Choice>
          <mc:Fallback xmlns="">
            <p:pic>
              <p:nvPicPr>
                <p:cNvPr id="30" name="Ink 29">
                  <a:extLst>
                    <a:ext uri="{FF2B5EF4-FFF2-40B4-BE49-F238E27FC236}">
                      <a16:creationId xmlns:a16="http://schemas.microsoft.com/office/drawing/2014/main" id="{5338B2F1-C0F6-506D-64F7-3CD41B6CF061}"/>
                    </a:ext>
                  </a:extLst>
                </p:cNvPr>
                <p:cNvPicPr/>
                <p:nvPr/>
              </p:nvPicPr>
              <p:blipFill>
                <a:blip r:embed="rId37"/>
                <a:stretch>
                  <a:fillRect/>
                </a:stretch>
              </p:blipFill>
              <p:spPr>
                <a:xfrm>
                  <a:off x="4570746" y="2505165"/>
                  <a:ext cx="11772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8E3364FC-66AF-6D0E-C297-AECC6248119C}"/>
                    </a:ext>
                  </a:extLst>
                </p14:cNvPr>
                <p14:cNvContentPartPr/>
                <p14:nvPr/>
              </p14:nvContentPartPr>
              <p14:xfrm>
                <a:off x="4784946" y="2490045"/>
                <a:ext cx="94680" cy="111240"/>
              </p14:xfrm>
            </p:contentPart>
          </mc:Choice>
          <mc:Fallback xmlns="">
            <p:pic>
              <p:nvPicPr>
                <p:cNvPr id="31" name="Ink 30">
                  <a:extLst>
                    <a:ext uri="{FF2B5EF4-FFF2-40B4-BE49-F238E27FC236}">
                      <a16:creationId xmlns:a16="http://schemas.microsoft.com/office/drawing/2014/main" id="{8E3364FC-66AF-6D0E-C297-AECC6248119C}"/>
                    </a:ext>
                  </a:extLst>
                </p:cNvPr>
                <p:cNvPicPr/>
                <p:nvPr/>
              </p:nvPicPr>
              <p:blipFill>
                <a:blip r:embed="rId39"/>
                <a:stretch>
                  <a:fillRect/>
                </a:stretch>
              </p:blipFill>
              <p:spPr>
                <a:xfrm>
                  <a:off x="4776306" y="2481045"/>
                  <a:ext cx="1123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2" name="Ink 31">
                  <a:extLst>
                    <a:ext uri="{FF2B5EF4-FFF2-40B4-BE49-F238E27FC236}">
                      <a16:creationId xmlns:a16="http://schemas.microsoft.com/office/drawing/2014/main" id="{529E1205-9C83-1CB4-31C2-1760C75A435A}"/>
                    </a:ext>
                  </a:extLst>
                </p14:cNvPr>
                <p14:cNvContentPartPr/>
                <p14:nvPr/>
              </p14:nvContentPartPr>
              <p14:xfrm>
                <a:off x="4840746" y="2484285"/>
                <a:ext cx="14040" cy="181800"/>
              </p14:xfrm>
            </p:contentPart>
          </mc:Choice>
          <mc:Fallback xmlns="">
            <p:pic>
              <p:nvPicPr>
                <p:cNvPr id="32" name="Ink 31">
                  <a:extLst>
                    <a:ext uri="{FF2B5EF4-FFF2-40B4-BE49-F238E27FC236}">
                      <a16:creationId xmlns:a16="http://schemas.microsoft.com/office/drawing/2014/main" id="{529E1205-9C83-1CB4-31C2-1760C75A435A}"/>
                    </a:ext>
                  </a:extLst>
                </p:cNvPr>
                <p:cNvPicPr/>
                <p:nvPr/>
              </p:nvPicPr>
              <p:blipFill>
                <a:blip r:embed="rId41"/>
                <a:stretch>
                  <a:fillRect/>
                </a:stretch>
              </p:blipFill>
              <p:spPr>
                <a:xfrm>
                  <a:off x="4832106" y="2475645"/>
                  <a:ext cx="3168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 name="Ink 32">
                  <a:extLst>
                    <a:ext uri="{FF2B5EF4-FFF2-40B4-BE49-F238E27FC236}">
                      <a16:creationId xmlns:a16="http://schemas.microsoft.com/office/drawing/2014/main" id="{7EA8BD8B-74BA-4CBC-F471-1714C17712AA}"/>
                    </a:ext>
                  </a:extLst>
                </p14:cNvPr>
                <p14:cNvContentPartPr/>
                <p14:nvPr/>
              </p14:nvContentPartPr>
              <p14:xfrm>
                <a:off x="4962786" y="2503365"/>
                <a:ext cx="111240" cy="179640"/>
              </p14:xfrm>
            </p:contentPart>
          </mc:Choice>
          <mc:Fallback xmlns="">
            <p:pic>
              <p:nvPicPr>
                <p:cNvPr id="33" name="Ink 32">
                  <a:extLst>
                    <a:ext uri="{FF2B5EF4-FFF2-40B4-BE49-F238E27FC236}">
                      <a16:creationId xmlns:a16="http://schemas.microsoft.com/office/drawing/2014/main" id="{7EA8BD8B-74BA-4CBC-F471-1714C17712AA}"/>
                    </a:ext>
                  </a:extLst>
                </p:cNvPr>
                <p:cNvPicPr/>
                <p:nvPr/>
              </p:nvPicPr>
              <p:blipFill>
                <a:blip r:embed="rId43"/>
                <a:stretch>
                  <a:fillRect/>
                </a:stretch>
              </p:blipFill>
              <p:spPr>
                <a:xfrm>
                  <a:off x="4954146" y="2494725"/>
                  <a:ext cx="128880" cy="197280"/>
                </a:xfrm>
                <a:prstGeom prst="rect">
                  <a:avLst/>
                </a:prstGeom>
              </p:spPr>
            </p:pic>
          </mc:Fallback>
        </mc:AlternateContent>
      </p:grpSp>
      <p:grpSp>
        <p:nvGrpSpPr>
          <p:cNvPr id="40" name="Group 39">
            <a:extLst>
              <a:ext uri="{FF2B5EF4-FFF2-40B4-BE49-F238E27FC236}">
                <a16:creationId xmlns:a16="http://schemas.microsoft.com/office/drawing/2014/main" id="{CC7B8A92-5760-39DE-B64C-230D7E9373C9}"/>
              </a:ext>
            </a:extLst>
          </p:cNvPr>
          <p:cNvGrpSpPr/>
          <p:nvPr/>
        </p:nvGrpSpPr>
        <p:grpSpPr>
          <a:xfrm>
            <a:off x="5319186" y="2491485"/>
            <a:ext cx="684000" cy="244440"/>
            <a:chOff x="5319186" y="2491485"/>
            <a:chExt cx="684000" cy="244440"/>
          </a:xfrm>
        </p:grpSpPr>
        <mc:AlternateContent xmlns:mc="http://schemas.openxmlformats.org/markup-compatibility/2006" xmlns:p14="http://schemas.microsoft.com/office/powerpoint/2010/main">
          <mc:Choice Requires="p14">
            <p:contentPart p14:bwMode="auto" r:id="rId44">
              <p14:nvContentPartPr>
                <p14:cNvPr id="34" name="Ink 33">
                  <a:extLst>
                    <a:ext uri="{FF2B5EF4-FFF2-40B4-BE49-F238E27FC236}">
                      <a16:creationId xmlns:a16="http://schemas.microsoft.com/office/drawing/2014/main" id="{2BBD895D-A16D-53F1-4743-4622E010469D}"/>
                    </a:ext>
                  </a:extLst>
                </p14:cNvPr>
                <p14:cNvContentPartPr/>
                <p14:nvPr/>
              </p14:nvContentPartPr>
              <p14:xfrm>
                <a:off x="5319186" y="2503365"/>
                <a:ext cx="19800" cy="165960"/>
              </p14:xfrm>
            </p:contentPart>
          </mc:Choice>
          <mc:Fallback xmlns="">
            <p:pic>
              <p:nvPicPr>
                <p:cNvPr id="34" name="Ink 33">
                  <a:extLst>
                    <a:ext uri="{FF2B5EF4-FFF2-40B4-BE49-F238E27FC236}">
                      <a16:creationId xmlns:a16="http://schemas.microsoft.com/office/drawing/2014/main" id="{2BBD895D-A16D-53F1-4743-4622E010469D}"/>
                    </a:ext>
                  </a:extLst>
                </p:cNvPr>
                <p:cNvPicPr/>
                <p:nvPr/>
              </p:nvPicPr>
              <p:blipFill>
                <a:blip r:embed="rId45"/>
                <a:stretch>
                  <a:fillRect/>
                </a:stretch>
              </p:blipFill>
              <p:spPr>
                <a:xfrm>
                  <a:off x="5310546" y="2494365"/>
                  <a:ext cx="3744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5" name="Ink 34">
                  <a:extLst>
                    <a:ext uri="{FF2B5EF4-FFF2-40B4-BE49-F238E27FC236}">
                      <a16:creationId xmlns:a16="http://schemas.microsoft.com/office/drawing/2014/main" id="{817487B0-F3C6-BE4B-705E-C56EDEB0C892}"/>
                    </a:ext>
                  </a:extLst>
                </p14:cNvPr>
                <p14:cNvContentPartPr/>
                <p14:nvPr/>
              </p14:nvContentPartPr>
              <p14:xfrm>
                <a:off x="5345826" y="2494365"/>
                <a:ext cx="86400" cy="183600"/>
              </p14:xfrm>
            </p:contentPart>
          </mc:Choice>
          <mc:Fallback xmlns="">
            <p:pic>
              <p:nvPicPr>
                <p:cNvPr id="35" name="Ink 34">
                  <a:extLst>
                    <a:ext uri="{FF2B5EF4-FFF2-40B4-BE49-F238E27FC236}">
                      <a16:creationId xmlns:a16="http://schemas.microsoft.com/office/drawing/2014/main" id="{817487B0-F3C6-BE4B-705E-C56EDEB0C892}"/>
                    </a:ext>
                  </a:extLst>
                </p:cNvPr>
                <p:cNvPicPr/>
                <p:nvPr/>
              </p:nvPicPr>
              <p:blipFill>
                <a:blip r:embed="rId47"/>
                <a:stretch>
                  <a:fillRect/>
                </a:stretch>
              </p:blipFill>
              <p:spPr>
                <a:xfrm>
                  <a:off x="5336826" y="2485725"/>
                  <a:ext cx="10404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 name="Ink 35">
                  <a:extLst>
                    <a:ext uri="{FF2B5EF4-FFF2-40B4-BE49-F238E27FC236}">
                      <a16:creationId xmlns:a16="http://schemas.microsoft.com/office/drawing/2014/main" id="{6D628FCF-50B7-D43C-5A3C-633647F7FB7E}"/>
                    </a:ext>
                  </a:extLst>
                </p14:cNvPr>
                <p14:cNvContentPartPr/>
                <p14:nvPr/>
              </p14:nvContentPartPr>
              <p14:xfrm>
                <a:off x="5491626" y="2552685"/>
                <a:ext cx="114120" cy="183240"/>
              </p14:xfrm>
            </p:contentPart>
          </mc:Choice>
          <mc:Fallback xmlns="">
            <p:pic>
              <p:nvPicPr>
                <p:cNvPr id="36" name="Ink 35">
                  <a:extLst>
                    <a:ext uri="{FF2B5EF4-FFF2-40B4-BE49-F238E27FC236}">
                      <a16:creationId xmlns:a16="http://schemas.microsoft.com/office/drawing/2014/main" id="{6D628FCF-50B7-D43C-5A3C-633647F7FB7E}"/>
                    </a:ext>
                  </a:extLst>
                </p:cNvPr>
                <p:cNvPicPr/>
                <p:nvPr/>
              </p:nvPicPr>
              <p:blipFill>
                <a:blip r:embed="rId49"/>
                <a:stretch>
                  <a:fillRect/>
                </a:stretch>
              </p:blipFill>
              <p:spPr>
                <a:xfrm>
                  <a:off x="5482986" y="2544045"/>
                  <a:ext cx="13176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7" name="Ink 36">
                  <a:extLst>
                    <a:ext uri="{FF2B5EF4-FFF2-40B4-BE49-F238E27FC236}">
                      <a16:creationId xmlns:a16="http://schemas.microsoft.com/office/drawing/2014/main" id="{A1A65E1A-3AA6-A567-2A55-A6622F398117}"/>
                    </a:ext>
                  </a:extLst>
                </p14:cNvPr>
                <p14:cNvContentPartPr/>
                <p14:nvPr/>
              </p14:nvContentPartPr>
              <p14:xfrm>
                <a:off x="5638506" y="2573565"/>
                <a:ext cx="119160" cy="22320"/>
              </p14:xfrm>
            </p:contentPart>
          </mc:Choice>
          <mc:Fallback xmlns="">
            <p:pic>
              <p:nvPicPr>
                <p:cNvPr id="37" name="Ink 36">
                  <a:extLst>
                    <a:ext uri="{FF2B5EF4-FFF2-40B4-BE49-F238E27FC236}">
                      <a16:creationId xmlns:a16="http://schemas.microsoft.com/office/drawing/2014/main" id="{A1A65E1A-3AA6-A567-2A55-A6622F398117}"/>
                    </a:ext>
                  </a:extLst>
                </p:cNvPr>
                <p:cNvPicPr/>
                <p:nvPr/>
              </p:nvPicPr>
              <p:blipFill>
                <a:blip r:embed="rId51"/>
                <a:stretch>
                  <a:fillRect/>
                </a:stretch>
              </p:blipFill>
              <p:spPr>
                <a:xfrm>
                  <a:off x="5629506" y="2564925"/>
                  <a:ext cx="1368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8" name="Ink 37">
                  <a:extLst>
                    <a:ext uri="{FF2B5EF4-FFF2-40B4-BE49-F238E27FC236}">
                      <a16:creationId xmlns:a16="http://schemas.microsoft.com/office/drawing/2014/main" id="{DCE9F7DB-1BFF-0CC1-16C6-D99C08DE61EB}"/>
                    </a:ext>
                  </a:extLst>
                </p14:cNvPr>
                <p14:cNvContentPartPr/>
                <p14:nvPr/>
              </p14:nvContentPartPr>
              <p14:xfrm>
                <a:off x="5695746" y="2508405"/>
                <a:ext cx="179280" cy="169200"/>
              </p14:xfrm>
            </p:contentPart>
          </mc:Choice>
          <mc:Fallback xmlns="">
            <p:pic>
              <p:nvPicPr>
                <p:cNvPr id="38" name="Ink 37">
                  <a:extLst>
                    <a:ext uri="{FF2B5EF4-FFF2-40B4-BE49-F238E27FC236}">
                      <a16:creationId xmlns:a16="http://schemas.microsoft.com/office/drawing/2014/main" id="{DCE9F7DB-1BFF-0CC1-16C6-D99C08DE61EB}"/>
                    </a:ext>
                  </a:extLst>
                </p:cNvPr>
                <p:cNvPicPr/>
                <p:nvPr/>
              </p:nvPicPr>
              <p:blipFill>
                <a:blip r:embed="rId53"/>
                <a:stretch>
                  <a:fillRect/>
                </a:stretch>
              </p:blipFill>
              <p:spPr>
                <a:xfrm>
                  <a:off x="5686746" y="2499405"/>
                  <a:ext cx="19692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9" name="Ink 38">
                  <a:extLst>
                    <a:ext uri="{FF2B5EF4-FFF2-40B4-BE49-F238E27FC236}">
                      <a16:creationId xmlns:a16="http://schemas.microsoft.com/office/drawing/2014/main" id="{4BA2E52E-AD89-5064-2043-0BD0B179CAF5}"/>
                    </a:ext>
                  </a:extLst>
                </p14:cNvPr>
                <p14:cNvContentPartPr/>
                <p14:nvPr/>
              </p14:nvContentPartPr>
              <p14:xfrm>
                <a:off x="5888346" y="2491485"/>
                <a:ext cx="114840" cy="139680"/>
              </p14:xfrm>
            </p:contentPart>
          </mc:Choice>
          <mc:Fallback xmlns="">
            <p:pic>
              <p:nvPicPr>
                <p:cNvPr id="39" name="Ink 38">
                  <a:extLst>
                    <a:ext uri="{FF2B5EF4-FFF2-40B4-BE49-F238E27FC236}">
                      <a16:creationId xmlns:a16="http://schemas.microsoft.com/office/drawing/2014/main" id="{4BA2E52E-AD89-5064-2043-0BD0B179CAF5}"/>
                    </a:ext>
                  </a:extLst>
                </p:cNvPr>
                <p:cNvPicPr/>
                <p:nvPr/>
              </p:nvPicPr>
              <p:blipFill>
                <a:blip r:embed="rId55"/>
                <a:stretch>
                  <a:fillRect/>
                </a:stretch>
              </p:blipFill>
              <p:spPr>
                <a:xfrm>
                  <a:off x="5879346" y="2482485"/>
                  <a:ext cx="132480" cy="157320"/>
                </a:xfrm>
                <a:prstGeom prst="rect">
                  <a:avLst/>
                </a:prstGeom>
              </p:spPr>
            </p:pic>
          </mc:Fallback>
        </mc:AlternateContent>
      </p:grpSp>
      <p:grpSp>
        <p:nvGrpSpPr>
          <p:cNvPr id="50" name="Group 49">
            <a:extLst>
              <a:ext uri="{FF2B5EF4-FFF2-40B4-BE49-F238E27FC236}">
                <a16:creationId xmlns:a16="http://schemas.microsoft.com/office/drawing/2014/main" id="{7BB9AD1E-44FC-989C-7509-DC3636614329}"/>
              </a:ext>
            </a:extLst>
          </p:cNvPr>
          <p:cNvGrpSpPr/>
          <p:nvPr/>
        </p:nvGrpSpPr>
        <p:grpSpPr>
          <a:xfrm>
            <a:off x="1149306" y="3093405"/>
            <a:ext cx="565560" cy="237960"/>
            <a:chOff x="1149306" y="3093405"/>
            <a:chExt cx="565560" cy="237960"/>
          </a:xfrm>
        </p:grpSpPr>
        <mc:AlternateContent xmlns:mc="http://schemas.openxmlformats.org/markup-compatibility/2006" xmlns:p14="http://schemas.microsoft.com/office/powerpoint/2010/main">
          <mc:Choice Requires="p14">
            <p:contentPart p14:bwMode="auto" r:id="rId56">
              <p14:nvContentPartPr>
                <p14:cNvPr id="45" name="Ink 44">
                  <a:extLst>
                    <a:ext uri="{FF2B5EF4-FFF2-40B4-BE49-F238E27FC236}">
                      <a16:creationId xmlns:a16="http://schemas.microsoft.com/office/drawing/2014/main" id="{A40349F6-69B4-917B-67F9-D04CE9BD42EC}"/>
                    </a:ext>
                  </a:extLst>
                </p14:cNvPr>
                <p14:cNvContentPartPr/>
                <p14:nvPr/>
              </p14:nvContentPartPr>
              <p14:xfrm>
                <a:off x="1160466" y="3093405"/>
                <a:ext cx="119520" cy="27720"/>
              </p14:xfrm>
            </p:contentPart>
          </mc:Choice>
          <mc:Fallback xmlns="">
            <p:pic>
              <p:nvPicPr>
                <p:cNvPr id="45" name="Ink 44">
                  <a:extLst>
                    <a:ext uri="{FF2B5EF4-FFF2-40B4-BE49-F238E27FC236}">
                      <a16:creationId xmlns:a16="http://schemas.microsoft.com/office/drawing/2014/main" id="{A40349F6-69B4-917B-67F9-D04CE9BD42EC}"/>
                    </a:ext>
                  </a:extLst>
                </p:cNvPr>
                <p:cNvPicPr/>
                <p:nvPr/>
              </p:nvPicPr>
              <p:blipFill>
                <a:blip r:embed="rId57"/>
                <a:stretch>
                  <a:fillRect/>
                </a:stretch>
              </p:blipFill>
              <p:spPr>
                <a:xfrm>
                  <a:off x="1151826" y="3084405"/>
                  <a:ext cx="13716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6" name="Ink 45">
                  <a:extLst>
                    <a:ext uri="{FF2B5EF4-FFF2-40B4-BE49-F238E27FC236}">
                      <a16:creationId xmlns:a16="http://schemas.microsoft.com/office/drawing/2014/main" id="{2B073D26-918B-1D27-691E-51132BC979AA}"/>
                    </a:ext>
                  </a:extLst>
                </p14:cNvPr>
                <p14:cNvContentPartPr/>
                <p14:nvPr/>
              </p14:nvContentPartPr>
              <p14:xfrm>
                <a:off x="1149306" y="3113205"/>
                <a:ext cx="146880" cy="218160"/>
              </p14:xfrm>
            </p:contentPart>
          </mc:Choice>
          <mc:Fallback xmlns="">
            <p:pic>
              <p:nvPicPr>
                <p:cNvPr id="46" name="Ink 45">
                  <a:extLst>
                    <a:ext uri="{FF2B5EF4-FFF2-40B4-BE49-F238E27FC236}">
                      <a16:creationId xmlns:a16="http://schemas.microsoft.com/office/drawing/2014/main" id="{2B073D26-918B-1D27-691E-51132BC979AA}"/>
                    </a:ext>
                  </a:extLst>
                </p:cNvPr>
                <p:cNvPicPr/>
                <p:nvPr/>
              </p:nvPicPr>
              <p:blipFill>
                <a:blip r:embed="rId59"/>
                <a:stretch>
                  <a:fillRect/>
                </a:stretch>
              </p:blipFill>
              <p:spPr>
                <a:xfrm>
                  <a:off x="1140306" y="3104205"/>
                  <a:ext cx="16452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Ink 46">
                  <a:extLst>
                    <a:ext uri="{FF2B5EF4-FFF2-40B4-BE49-F238E27FC236}">
                      <a16:creationId xmlns:a16="http://schemas.microsoft.com/office/drawing/2014/main" id="{138361C8-0650-FFB7-B370-91F50A539A4C}"/>
                    </a:ext>
                  </a:extLst>
                </p14:cNvPr>
                <p14:cNvContentPartPr/>
                <p14:nvPr/>
              </p14:nvContentPartPr>
              <p14:xfrm>
                <a:off x="1344066" y="3161085"/>
                <a:ext cx="77040" cy="144360"/>
              </p14:xfrm>
            </p:contentPart>
          </mc:Choice>
          <mc:Fallback xmlns="">
            <p:pic>
              <p:nvPicPr>
                <p:cNvPr id="47" name="Ink 46">
                  <a:extLst>
                    <a:ext uri="{FF2B5EF4-FFF2-40B4-BE49-F238E27FC236}">
                      <a16:creationId xmlns:a16="http://schemas.microsoft.com/office/drawing/2014/main" id="{138361C8-0650-FFB7-B370-91F50A539A4C}"/>
                    </a:ext>
                  </a:extLst>
                </p:cNvPr>
                <p:cNvPicPr/>
                <p:nvPr/>
              </p:nvPicPr>
              <p:blipFill>
                <a:blip r:embed="rId61"/>
                <a:stretch>
                  <a:fillRect/>
                </a:stretch>
              </p:blipFill>
              <p:spPr>
                <a:xfrm>
                  <a:off x="1335426" y="3152085"/>
                  <a:ext cx="9468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8" name="Ink 47">
                  <a:extLst>
                    <a:ext uri="{FF2B5EF4-FFF2-40B4-BE49-F238E27FC236}">
                      <a16:creationId xmlns:a16="http://schemas.microsoft.com/office/drawing/2014/main" id="{CC03673D-772E-B359-85D7-20F44BD557D7}"/>
                    </a:ext>
                  </a:extLst>
                </p14:cNvPr>
                <p14:cNvContentPartPr/>
                <p14:nvPr/>
              </p14:nvContentPartPr>
              <p14:xfrm>
                <a:off x="1447746" y="3167925"/>
                <a:ext cx="110520" cy="127440"/>
              </p14:xfrm>
            </p:contentPart>
          </mc:Choice>
          <mc:Fallback xmlns="">
            <p:pic>
              <p:nvPicPr>
                <p:cNvPr id="48" name="Ink 47">
                  <a:extLst>
                    <a:ext uri="{FF2B5EF4-FFF2-40B4-BE49-F238E27FC236}">
                      <a16:creationId xmlns:a16="http://schemas.microsoft.com/office/drawing/2014/main" id="{CC03673D-772E-B359-85D7-20F44BD557D7}"/>
                    </a:ext>
                  </a:extLst>
                </p:cNvPr>
                <p:cNvPicPr/>
                <p:nvPr/>
              </p:nvPicPr>
              <p:blipFill>
                <a:blip r:embed="rId63"/>
                <a:stretch>
                  <a:fillRect/>
                </a:stretch>
              </p:blipFill>
              <p:spPr>
                <a:xfrm>
                  <a:off x="1438746" y="3158925"/>
                  <a:ext cx="12816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9" name="Ink 48">
                  <a:extLst>
                    <a:ext uri="{FF2B5EF4-FFF2-40B4-BE49-F238E27FC236}">
                      <a16:creationId xmlns:a16="http://schemas.microsoft.com/office/drawing/2014/main" id="{A2155A12-2A36-875E-001F-08BB55A71153}"/>
                    </a:ext>
                  </a:extLst>
                </p14:cNvPr>
                <p14:cNvContentPartPr/>
                <p14:nvPr/>
              </p14:nvContentPartPr>
              <p14:xfrm>
                <a:off x="1587426" y="3180525"/>
                <a:ext cx="127440" cy="123840"/>
              </p14:xfrm>
            </p:contentPart>
          </mc:Choice>
          <mc:Fallback xmlns="">
            <p:pic>
              <p:nvPicPr>
                <p:cNvPr id="49" name="Ink 48">
                  <a:extLst>
                    <a:ext uri="{FF2B5EF4-FFF2-40B4-BE49-F238E27FC236}">
                      <a16:creationId xmlns:a16="http://schemas.microsoft.com/office/drawing/2014/main" id="{A2155A12-2A36-875E-001F-08BB55A71153}"/>
                    </a:ext>
                  </a:extLst>
                </p:cNvPr>
                <p:cNvPicPr/>
                <p:nvPr/>
              </p:nvPicPr>
              <p:blipFill>
                <a:blip r:embed="rId65"/>
                <a:stretch>
                  <a:fillRect/>
                </a:stretch>
              </p:blipFill>
              <p:spPr>
                <a:xfrm>
                  <a:off x="1578426" y="3171885"/>
                  <a:ext cx="145080" cy="141480"/>
                </a:xfrm>
                <a:prstGeom prst="rect">
                  <a:avLst/>
                </a:prstGeom>
              </p:spPr>
            </p:pic>
          </mc:Fallback>
        </mc:AlternateContent>
      </p:grpSp>
      <p:grpSp>
        <p:nvGrpSpPr>
          <p:cNvPr id="62" name="Group 61">
            <a:extLst>
              <a:ext uri="{FF2B5EF4-FFF2-40B4-BE49-F238E27FC236}">
                <a16:creationId xmlns:a16="http://schemas.microsoft.com/office/drawing/2014/main" id="{E6EE0D60-38E2-1DF3-17C0-5624524B3BD9}"/>
              </a:ext>
            </a:extLst>
          </p:cNvPr>
          <p:cNvGrpSpPr/>
          <p:nvPr/>
        </p:nvGrpSpPr>
        <p:grpSpPr>
          <a:xfrm>
            <a:off x="2508306" y="3025005"/>
            <a:ext cx="754560" cy="209880"/>
            <a:chOff x="2508306" y="3025005"/>
            <a:chExt cx="754560" cy="209880"/>
          </a:xfrm>
        </p:grpSpPr>
        <mc:AlternateContent xmlns:mc="http://schemas.openxmlformats.org/markup-compatibility/2006" xmlns:p14="http://schemas.microsoft.com/office/powerpoint/2010/main">
          <mc:Choice Requires="p14">
            <p:contentPart p14:bwMode="auto" r:id="rId66">
              <p14:nvContentPartPr>
                <p14:cNvPr id="55" name="Ink 54">
                  <a:extLst>
                    <a:ext uri="{FF2B5EF4-FFF2-40B4-BE49-F238E27FC236}">
                      <a16:creationId xmlns:a16="http://schemas.microsoft.com/office/drawing/2014/main" id="{6F07758D-D9EA-48DC-5910-34F9C576C554}"/>
                    </a:ext>
                  </a:extLst>
                </p14:cNvPr>
                <p14:cNvContentPartPr/>
                <p14:nvPr/>
              </p14:nvContentPartPr>
              <p14:xfrm>
                <a:off x="2508306" y="3104565"/>
                <a:ext cx="292320" cy="123840"/>
              </p14:xfrm>
            </p:contentPart>
          </mc:Choice>
          <mc:Fallback xmlns="">
            <p:pic>
              <p:nvPicPr>
                <p:cNvPr id="55" name="Ink 54">
                  <a:extLst>
                    <a:ext uri="{FF2B5EF4-FFF2-40B4-BE49-F238E27FC236}">
                      <a16:creationId xmlns:a16="http://schemas.microsoft.com/office/drawing/2014/main" id="{6F07758D-D9EA-48DC-5910-34F9C576C554}"/>
                    </a:ext>
                  </a:extLst>
                </p:cNvPr>
                <p:cNvPicPr/>
                <p:nvPr/>
              </p:nvPicPr>
              <p:blipFill>
                <a:blip r:embed="rId67"/>
                <a:stretch>
                  <a:fillRect/>
                </a:stretch>
              </p:blipFill>
              <p:spPr>
                <a:xfrm>
                  <a:off x="2499306" y="3095925"/>
                  <a:ext cx="30996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6" name="Ink 55">
                  <a:extLst>
                    <a:ext uri="{FF2B5EF4-FFF2-40B4-BE49-F238E27FC236}">
                      <a16:creationId xmlns:a16="http://schemas.microsoft.com/office/drawing/2014/main" id="{57D2DFE3-09D9-3625-39A2-8B9F676D6358}"/>
                    </a:ext>
                  </a:extLst>
                </p14:cNvPr>
                <p14:cNvContentPartPr/>
                <p14:nvPr/>
              </p14:nvContentPartPr>
              <p14:xfrm>
                <a:off x="2927346" y="3046605"/>
                <a:ext cx="131760" cy="144360"/>
              </p14:xfrm>
            </p:contentPart>
          </mc:Choice>
          <mc:Fallback xmlns="">
            <p:pic>
              <p:nvPicPr>
                <p:cNvPr id="56" name="Ink 55">
                  <a:extLst>
                    <a:ext uri="{FF2B5EF4-FFF2-40B4-BE49-F238E27FC236}">
                      <a16:creationId xmlns:a16="http://schemas.microsoft.com/office/drawing/2014/main" id="{57D2DFE3-09D9-3625-39A2-8B9F676D6358}"/>
                    </a:ext>
                  </a:extLst>
                </p:cNvPr>
                <p:cNvPicPr/>
                <p:nvPr/>
              </p:nvPicPr>
              <p:blipFill>
                <a:blip r:embed="rId69"/>
                <a:stretch>
                  <a:fillRect/>
                </a:stretch>
              </p:blipFill>
              <p:spPr>
                <a:xfrm>
                  <a:off x="2918706" y="3037605"/>
                  <a:ext cx="14940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7" name="Ink 56">
                  <a:extLst>
                    <a:ext uri="{FF2B5EF4-FFF2-40B4-BE49-F238E27FC236}">
                      <a16:creationId xmlns:a16="http://schemas.microsoft.com/office/drawing/2014/main" id="{72039F6E-9E76-3560-5065-BFD09B95F257}"/>
                    </a:ext>
                  </a:extLst>
                </p14:cNvPr>
                <p14:cNvContentPartPr/>
                <p14:nvPr/>
              </p14:nvContentPartPr>
              <p14:xfrm>
                <a:off x="3014826" y="3054525"/>
                <a:ext cx="6840" cy="180360"/>
              </p14:xfrm>
            </p:contentPart>
          </mc:Choice>
          <mc:Fallback xmlns="">
            <p:pic>
              <p:nvPicPr>
                <p:cNvPr id="57" name="Ink 56">
                  <a:extLst>
                    <a:ext uri="{FF2B5EF4-FFF2-40B4-BE49-F238E27FC236}">
                      <a16:creationId xmlns:a16="http://schemas.microsoft.com/office/drawing/2014/main" id="{72039F6E-9E76-3560-5065-BFD09B95F257}"/>
                    </a:ext>
                  </a:extLst>
                </p:cNvPr>
                <p:cNvPicPr/>
                <p:nvPr/>
              </p:nvPicPr>
              <p:blipFill>
                <a:blip r:embed="rId71"/>
                <a:stretch>
                  <a:fillRect/>
                </a:stretch>
              </p:blipFill>
              <p:spPr>
                <a:xfrm>
                  <a:off x="3006186" y="3045885"/>
                  <a:ext cx="2448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8" name="Ink 57">
                  <a:extLst>
                    <a:ext uri="{FF2B5EF4-FFF2-40B4-BE49-F238E27FC236}">
                      <a16:creationId xmlns:a16="http://schemas.microsoft.com/office/drawing/2014/main" id="{59F6AD10-5424-FA12-11E0-5E755A0F32BC}"/>
                    </a:ext>
                  </a:extLst>
                </p14:cNvPr>
                <p14:cNvContentPartPr/>
                <p14:nvPr/>
              </p14:nvContentPartPr>
              <p14:xfrm>
                <a:off x="3130386" y="3025005"/>
                <a:ext cx="132480" cy="198360"/>
              </p14:xfrm>
            </p:contentPart>
          </mc:Choice>
          <mc:Fallback xmlns="">
            <p:pic>
              <p:nvPicPr>
                <p:cNvPr id="58" name="Ink 57">
                  <a:extLst>
                    <a:ext uri="{FF2B5EF4-FFF2-40B4-BE49-F238E27FC236}">
                      <a16:creationId xmlns:a16="http://schemas.microsoft.com/office/drawing/2014/main" id="{59F6AD10-5424-FA12-11E0-5E755A0F32BC}"/>
                    </a:ext>
                  </a:extLst>
                </p:cNvPr>
                <p:cNvPicPr/>
                <p:nvPr/>
              </p:nvPicPr>
              <p:blipFill>
                <a:blip r:embed="rId73"/>
                <a:stretch>
                  <a:fillRect/>
                </a:stretch>
              </p:blipFill>
              <p:spPr>
                <a:xfrm>
                  <a:off x="3121386" y="3016365"/>
                  <a:ext cx="150120" cy="216000"/>
                </a:xfrm>
                <a:prstGeom prst="rect">
                  <a:avLst/>
                </a:prstGeom>
              </p:spPr>
            </p:pic>
          </mc:Fallback>
        </mc:AlternateContent>
      </p:grpSp>
      <p:grpSp>
        <p:nvGrpSpPr>
          <p:cNvPr id="61" name="Group 60">
            <a:extLst>
              <a:ext uri="{FF2B5EF4-FFF2-40B4-BE49-F238E27FC236}">
                <a16:creationId xmlns:a16="http://schemas.microsoft.com/office/drawing/2014/main" id="{1181F209-8581-D9F6-6205-2D3ADB00AABC}"/>
              </a:ext>
            </a:extLst>
          </p:cNvPr>
          <p:cNvGrpSpPr/>
          <p:nvPr/>
        </p:nvGrpSpPr>
        <p:grpSpPr>
          <a:xfrm>
            <a:off x="3698466" y="3096285"/>
            <a:ext cx="131400" cy="91080"/>
            <a:chOff x="3698466" y="3096285"/>
            <a:chExt cx="131400" cy="91080"/>
          </a:xfrm>
        </p:grpSpPr>
        <mc:AlternateContent xmlns:mc="http://schemas.openxmlformats.org/markup-compatibility/2006" xmlns:p14="http://schemas.microsoft.com/office/powerpoint/2010/main">
          <mc:Choice Requires="p14">
            <p:contentPart p14:bwMode="auto" r:id="rId74">
              <p14:nvContentPartPr>
                <p14:cNvPr id="59" name="Ink 58">
                  <a:extLst>
                    <a:ext uri="{FF2B5EF4-FFF2-40B4-BE49-F238E27FC236}">
                      <a16:creationId xmlns:a16="http://schemas.microsoft.com/office/drawing/2014/main" id="{D171D22B-F7B6-E80A-B5A1-C02EE1A720B5}"/>
                    </a:ext>
                  </a:extLst>
                </p14:cNvPr>
                <p14:cNvContentPartPr/>
                <p14:nvPr/>
              </p14:nvContentPartPr>
              <p14:xfrm>
                <a:off x="3698466" y="3096285"/>
                <a:ext cx="131400" cy="18000"/>
              </p14:xfrm>
            </p:contentPart>
          </mc:Choice>
          <mc:Fallback xmlns="">
            <p:pic>
              <p:nvPicPr>
                <p:cNvPr id="59" name="Ink 58">
                  <a:extLst>
                    <a:ext uri="{FF2B5EF4-FFF2-40B4-BE49-F238E27FC236}">
                      <a16:creationId xmlns:a16="http://schemas.microsoft.com/office/drawing/2014/main" id="{D171D22B-F7B6-E80A-B5A1-C02EE1A720B5}"/>
                    </a:ext>
                  </a:extLst>
                </p:cNvPr>
                <p:cNvPicPr/>
                <p:nvPr/>
              </p:nvPicPr>
              <p:blipFill>
                <a:blip r:embed="rId75"/>
                <a:stretch>
                  <a:fillRect/>
                </a:stretch>
              </p:blipFill>
              <p:spPr>
                <a:xfrm>
                  <a:off x="3689826" y="3087285"/>
                  <a:ext cx="14904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0" name="Ink 59">
                  <a:extLst>
                    <a:ext uri="{FF2B5EF4-FFF2-40B4-BE49-F238E27FC236}">
                      <a16:creationId xmlns:a16="http://schemas.microsoft.com/office/drawing/2014/main" id="{4469F272-6EEE-CA1C-E6E5-CC8D04D28B4D}"/>
                    </a:ext>
                  </a:extLst>
                </p14:cNvPr>
                <p14:cNvContentPartPr/>
                <p14:nvPr/>
              </p14:nvContentPartPr>
              <p14:xfrm>
                <a:off x="3722946" y="3179085"/>
                <a:ext cx="100440" cy="8280"/>
              </p14:xfrm>
            </p:contentPart>
          </mc:Choice>
          <mc:Fallback xmlns="">
            <p:pic>
              <p:nvPicPr>
                <p:cNvPr id="60" name="Ink 59">
                  <a:extLst>
                    <a:ext uri="{FF2B5EF4-FFF2-40B4-BE49-F238E27FC236}">
                      <a16:creationId xmlns:a16="http://schemas.microsoft.com/office/drawing/2014/main" id="{4469F272-6EEE-CA1C-E6E5-CC8D04D28B4D}"/>
                    </a:ext>
                  </a:extLst>
                </p:cNvPr>
                <p:cNvPicPr/>
                <p:nvPr/>
              </p:nvPicPr>
              <p:blipFill>
                <a:blip r:embed="rId77"/>
                <a:stretch>
                  <a:fillRect/>
                </a:stretch>
              </p:blipFill>
              <p:spPr>
                <a:xfrm>
                  <a:off x="3714306" y="3170445"/>
                  <a:ext cx="118080" cy="25920"/>
                </a:xfrm>
                <a:prstGeom prst="rect">
                  <a:avLst/>
                </a:prstGeom>
              </p:spPr>
            </p:pic>
          </mc:Fallback>
        </mc:AlternateContent>
      </p:grpSp>
      <p:grpSp>
        <p:nvGrpSpPr>
          <p:cNvPr id="66" name="Group 65">
            <a:extLst>
              <a:ext uri="{FF2B5EF4-FFF2-40B4-BE49-F238E27FC236}">
                <a16:creationId xmlns:a16="http://schemas.microsoft.com/office/drawing/2014/main" id="{788754DA-6E11-9378-68DF-FBE627DCD6D0}"/>
              </a:ext>
            </a:extLst>
          </p:cNvPr>
          <p:cNvGrpSpPr/>
          <p:nvPr/>
        </p:nvGrpSpPr>
        <p:grpSpPr>
          <a:xfrm>
            <a:off x="2024106" y="3055965"/>
            <a:ext cx="118080" cy="120960"/>
            <a:chOff x="2024106" y="3055965"/>
            <a:chExt cx="118080" cy="120960"/>
          </a:xfrm>
        </p:grpSpPr>
        <mc:AlternateContent xmlns:mc="http://schemas.openxmlformats.org/markup-compatibility/2006" xmlns:p14="http://schemas.microsoft.com/office/powerpoint/2010/main">
          <mc:Choice Requires="p14">
            <p:contentPart p14:bwMode="auto" r:id="rId78">
              <p14:nvContentPartPr>
                <p14:cNvPr id="63" name="Ink 62">
                  <a:extLst>
                    <a:ext uri="{FF2B5EF4-FFF2-40B4-BE49-F238E27FC236}">
                      <a16:creationId xmlns:a16="http://schemas.microsoft.com/office/drawing/2014/main" id="{AE9F01DB-2A54-0CF9-6B6F-4000F034A2A5}"/>
                    </a:ext>
                  </a:extLst>
                </p14:cNvPr>
                <p14:cNvContentPartPr/>
                <p14:nvPr/>
              </p14:nvContentPartPr>
              <p14:xfrm>
                <a:off x="2030946" y="3055965"/>
                <a:ext cx="37440" cy="52560"/>
              </p14:xfrm>
            </p:contentPart>
          </mc:Choice>
          <mc:Fallback xmlns="">
            <p:pic>
              <p:nvPicPr>
                <p:cNvPr id="63" name="Ink 62">
                  <a:extLst>
                    <a:ext uri="{FF2B5EF4-FFF2-40B4-BE49-F238E27FC236}">
                      <a16:creationId xmlns:a16="http://schemas.microsoft.com/office/drawing/2014/main" id="{AE9F01DB-2A54-0CF9-6B6F-4000F034A2A5}"/>
                    </a:ext>
                  </a:extLst>
                </p:cNvPr>
                <p:cNvPicPr/>
                <p:nvPr/>
              </p:nvPicPr>
              <p:blipFill>
                <a:blip r:embed="rId79"/>
                <a:stretch>
                  <a:fillRect/>
                </a:stretch>
              </p:blipFill>
              <p:spPr>
                <a:xfrm>
                  <a:off x="2022306" y="3046965"/>
                  <a:ext cx="5508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4" name="Ink 63">
                  <a:extLst>
                    <a:ext uri="{FF2B5EF4-FFF2-40B4-BE49-F238E27FC236}">
                      <a16:creationId xmlns:a16="http://schemas.microsoft.com/office/drawing/2014/main" id="{8C6BE49F-3472-369F-754A-932B4B461D00}"/>
                    </a:ext>
                  </a:extLst>
                </p14:cNvPr>
                <p14:cNvContentPartPr/>
                <p14:nvPr/>
              </p14:nvContentPartPr>
              <p14:xfrm>
                <a:off x="2024106" y="3154245"/>
                <a:ext cx="118080" cy="22680"/>
              </p14:xfrm>
            </p:contentPart>
          </mc:Choice>
          <mc:Fallback xmlns="">
            <p:pic>
              <p:nvPicPr>
                <p:cNvPr id="64" name="Ink 63">
                  <a:extLst>
                    <a:ext uri="{FF2B5EF4-FFF2-40B4-BE49-F238E27FC236}">
                      <a16:creationId xmlns:a16="http://schemas.microsoft.com/office/drawing/2014/main" id="{8C6BE49F-3472-369F-754A-932B4B461D00}"/>
                    </a:ext>
                  </a:extLst>
                </p:cNvPr>
                <p:cNvPicPr/>
                <p:nvPr/>
              </p:nvPicPr>
              <p:blipFill>
                <a:blip r:embed="rId81"/>
                <a:stretch>
                  <a:fillRect/>
                </a:stretch>
              </p:blipFill>
              <p:spPr>
                <a:xfrm>
                  <a:off x="2015466" y="3145245"/>
                  <a:ext cx="135720" cy="40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2">
            <p14:nvContentPartPr>
              <p14:cNvPr id="65" name="Ink 64">
                <a:extLst>
                  <a:ext uri="{FF2B5EF4-FFF2-40B4-BE49-F238E27FC236}">
                    <a16:creationId xmlns:a16="http://schemas.microsoft.com/office/drawing/2014/main" id="{9D5372D4-D13D-15DF-A957-B6148158B22F}"/>
                  </a:ext>
                </a:extLst>
              </p14:cNvPr>
              <p14:cNvContentPartPr/>
              <p14:nvPr/>
            </p14:nvContentPartPr>
            <p14:xfrm>
              <a:off x="2088906" y="3262965"/>
              <a:ext cx="35280" cy="33840"/>
            </p14:xfrm>
          </p:contentPart>
        </mc:Choice>
        <mc:Fallback xmlns="">
          <p:pic>
            <p:nvPicPr>
              <p:cNvPr id="65" name="Ink 64">
                <a:extLst>
                  <a:ext uri="{FF2B5EF4-FFF2-40B4-BE49-F238E27FC236}">
                    <a16:creationId xmlns:a16="http://schemas.microsoft.com/office/drawing/2014/main" id="{9D5372D4-D13D-15DF-A957-B6148158B22F}"/>
                  </a:ext>
                </a:extLst>
              </p:cNvPr>
              <p:cNvPicPr/>
              <p:nvPr/>
            </p:nvPicPr>
            <p:blipFill>
              <a:blip r:embed="rId83"/>
              <a:stretch>
                <a:fillRect/>
              </a:stretch>
            </p:blipFill>
            <p:spPr>
              <a:xfrm>
                <a:off x="2080266" y="3253965"/>
                <a:ext cx="5292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7" name="Ink 66">
                <a:extLst>
                  <a:ext uri="{FF2B5EF4-FFF2-40B4-BE49-F238E27FC236}">
                    <a16:creationId xmlns:a16="http://schemas.microsoft.com/office/drawing/2014/main" id="{5E0EBEB1-8B57-F7CA-45E5-E9908CB6D877}"/>
                  </a:ext>
                </a:extLst>
              </p14:cNvPr>
              <p14:cNvContentPartPr/>
              <p14:nvPr/>
            </p14:nvContentPartPr>
            <p14:xfrm>
              <a:off x="4108146" y="3116445"/>
              <a:ext cx="126720" cy="139680"/>
            </p14:xfrm>
          </p:contentPart>
        </mc:Choice>
        <mc:Fallback xmlns="">
          <p:pic>
            <p:nvPicPr>
              <p:cNvPr id="67" name="Ink 66">
                <a:extLst>
                  <a:ext uri="{FF2B5EF4-FFF2-40B4-BE49-F238E27FC236}">
                    <a16:creationId xmlns:a16="http://schemas.microsoft.com/office/drawing/2014/main" id="{5E0EBEB1-8B57-F7CA-45E5-E9908CB6D877}"/>
                  </a:ext>
                </a:extLst>
              </p:cNvPr>
              <p:cNvPicPr/>
              <p:nvPr/>
            </p:nvPicPr>
            <p:blipFill>
              <a:blip r:embed="rId85"/>
              <a:stretch>
                <a:fillRect/>
              </a:stretch>
            </p:blipFill>
            <p:spPr>
              <a:xfrm>
                <a:off x="4099506" y="3107805"/>
                <a:ext cx="144360" cy="157320"/>
              </a:xfrm>
              <a:prstGeom prst="rect">
                <a:avLst/>
              </a:prstGeom>
            </p:spPr>
          </p:pic>
        </mc:Fallback>
      </mc:AlternateContent>
      <p:grpSp>
        <p:nvGrpSpPr>
          <p:cNvPr id="72" name="Group 71">
            <a:extLst>
              <a:ext uri="{FF2B5EF4-FFF2-40B4-BE49-F238E27FC236}">
                <a16:creationId xmlns:a16="http://schemas.microsoft.com/office/drawing/2014/main" id="{4C147BCE-F9B3-1407-F929-5FBE4FDE7C44}"/>
              </a:ext>
            </a:extLst>
          </p:cNvPr>
          <p:cNvGrpSpPr/>
          <p:nvPr/>
        </p:nvGrpSpPr>
        <p:grpSpPr>
          <a:xfrm>
            <a:off x="4445106" y="3050925"/>
            <a:ext cx="432000" cy="226440"/>
            <a:chOff x="4445106" y="3050925"/>
            <a:chExt cx="432000" cy="226440"/>
          </a:xfrm>
        </p:grpSpPr>
        <mc:AlternateContent xmlns:mc="http://schemas.openxmlformats.org/markup-compatibility/2006" xmlns:p14="http://schemas.microsoft.com/office/powerpoint/2010/main">
          <mc:Choice Requires="p14">
            <p:contentPart p14:bwMode="auto" r:id="rId86">
              <p14:nvContentPartPr>
                <p14:cNvPr id="68" name="Ink 67">
                  <a:extLst>
                    <a:ext uri="{FF2B5EF4-FFF2-40B4-BE49-F238E27FC236}">
                      <a16:creationId xmlns:a16="http://schemas.microsoft.com/office/drawing/2014/main" id="{A6447D1D-111C-22F6-9F49-8821EF03C7A8}"/>
                    </a:ext>
                  </a:extLst>
                </p14:cNvPr>
                <p14:cNvContentPartPr/>
                <p14:nvPr/>
              </p14:nvContentPartPr>
              <p14:xfrm>
                <a:off x="4445106" y="3198165"/>
                <a:ext cx="5400" cy="50040"/>
              </p14:xfrm>
            </p:contentPart>
          </mc:Choice>
          <mc:Fallback xmlns="">
            <p:pic>
              <p:nvPicPr>
                <p:cNvPr id="68" name="Ink 67">
                  <a:extLst>
                    <a:ext uri="{FF2B5EF4-FFF2-40B4-BE49-F238E27FC236}">
                      <a16:creationId xmlns:a16="http://schemas.microsoft.com/office/drawing/2014/main" id="{A6447D1D-111C-22F6-9F49-8821EF03C7A8}"/>
                    </a:ext>
                  </a:extLst>
                </p:cNvPr>
                <p:cNvPicPr/>
                <p:nvPr/>
              </p:nvPicPr>
              <p:blipFill>
                <a:blip r:embed="rId87"/>
                <a:stretch>
                  <a:fillRect/>
                </a:stretch>
              </p:blipFill>
              <p:spPr>
                <a:xfrm>
                  <a:off x="4436106" y="3189165"/>
                  <a:ext cx="230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9" name="Ink 68">
                  <a:extLst>
                    <a:ext uri="{FF2B5EF4-FFF2-40B4-BE49-F238E27FC236}">
                      <a16:creationId xmlns:a16="http://schemas.microsoft.com/office/drawing/2014/main" id="{07BF9FD5-C6BC-F542-40AD-FD5AD8EB4690}"/>
                    </a:ext>
                  </a:extLst>
                </p14:cNvPr>
                <p14:cNvContentPartPr/>
                <p14:nvPr/>
              </p14:nvContentPartPr>
              <p14:xfrm>
                <a:off x="4561386" y="3081525"/>
                <a:ext cx="111960" cy="85680"/>
              </p14:xfrm>
            </p:contentPart>
          </mc:Choice>
          <mc:Fallback xmlns="">
            <p:pic>
              <p:nvPicPr>
                <p:cNvPr id="69" name="Ink 68">
                  <a:extLst>
                    <a:ext uri="{FF2B5EF4-FFF2-40B4-BE49-F238E27FC236}">
                      <a16:creationId xmlns:a16="http://schemas.microsoft.com/office/drawing/2014/main" id="{07BF9FD5-C6BC-F542-40AD-FD5AD8EB4690}"/>
                    </a:ext>
                  </a:extLst>
                </p:cNvPr>
                <p:cNvPicPr/>
                <p:nvPr/>
              </p:nvPicPr>
              <p:blipFill>
                <a:blip r:embed="rId89"/>
                <a:stretch>
                  <a:fillRect/>
                </a:stretch>
              </p:blipFill>
              <p:spPr>
                <a:xfrm>
                  <a:off x="4552746" y="3072885"/>
                  <a:ext cx="12960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0" name="Ink 69">
                  <a:extLst>
                    <a:ext uri="{FF2B5EF4-FFF2-40B4-BE49-F238E27FC236}">
                      <a16:creationId xmlns:a16="http://schemas.microsoft.com/office/drawing/2014/main" id="{51C450C7-E81B-CE58-3519-08B720392473}"/>
                    </a:ext>
                  </a:extLst>
                </p14:cNvPr>
                <p14:cNvContentPartPr/>
                <p14:nvPr/>
              </p14:nvContentPartPr>
              <p14:xfrm>
                <a:off x="4636266" y="3070365"/>
                <a:ext cx="15480" cy="195840"/>
              </p14:xfrm>
            </p:contentPart>
          </mc:Choice>
          <mc:Fallback xmlns="">
            <p:pic>
              <p:nvPicPr>
                <p:cNvPr id="70" name="Ink 69">
                  <a:extLst>
                    <a:ext uri="{FF2B5EF4-FFF2-40B4-BE49-F238E27FC236}">
                      <a16:creationId xmlns:a16="http://schemas.microsoft.com/office/drawing/2014/main" id="{51C450C7-E81B-CE58-3519-08B720392473}"/>
                    </a:ext>
                  </a:extLst>
                </p:cNvPr>
                <p:cNvPicPr/>
                <p:nvPr/>
              </p:nvPicPr>
              <p:blipFill>
                <a:blip r:embed="rId91"/>
                <a:stretch>
                  <a:fillRect/>
                </a:stretch>
              </p:blipFill>
              <p:spPr>
                <a:xfrm>
                  <a:off x="4627626" y="3061365"/>
                  <a:ext cx="331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1" name="Ink 70">
                  <a:extLst>
                    <a:ext uri="{FF2B5EF4-FFF2-40B4-BE49-F238E27FC236}">
                      <a16:creationId xmlns:a16="http://schemas.microsoft.com/office/drawing/2014/main" id="{C49F67D5-465C-C43E-6363-A08CED6FF07F}"/>
                    </a:ext>
                  </a:extLst>
                </p14:cNvPr>
                <p14:cNvContentPartPr/>
                <p14:nvPr/>
              </p14:nvContentPartPr>
              <p14:xfrm>
                <a:off x="4760106" y="3050925"/>
                <a:ext cx="117000" cy="226440"/>
              </p14:xfrm>
            </p:contentPart>
          </mc:Choice>
          <mc:Fallback xmlns="">
            <p:pic>
              <p:nvPicPr>
                <p:cNvPr id="71" name="Ink 70">
                  <a:extLst>
                    <a:ext uri="{FF2B5EF4-FFF2-40B4-BE49-F238E27FC236}">
                      <a16:creationId xmlns:a16="http://schemas.microsoft.com/office/drawing/2014/main" id="{C49F67D5-465C-C43E-6363-A08CED6FF07F}"/>
                    </a:ext>
                  </a:extLst>
                </p:cNvPr>
                <p:cNvPicPr/>
                <p:nvPr/>
              </p:nvPicPr>
              <p:blipFill>
                <a:blip r:embed="rId93"/>
                <a:stretch>
                  <a:fillRect/>
                </a:stretch>
              </p:blipFill>
              <p:spPr>
                <a:xfrm>
                  <a:off x="4751106" y="3041925"/>
                  <a:ext cx="134640" cy="244080"/>
                </a:xfrm>
                <a:prstGeom prst="rect">
                  <a:avLst/>
                </a:prstGeom>
              </p:spPr>
            </p:pic>
          </mc:Fallback>
        </mc:AlternateContent>
      </p:grpSp>
      <p:grpSp>
        <p:nvGrpSpPr>
          <p:cNvPr id="76" name="Group 75">
            <a:extLst>
              <a:ext uri="{FF2B5EF4-FFF2-40B4-BE49-F238E27FC236}">
                <a16:creationId xmlns:a16="http://schemas.microsoft.com/office/drawing/2014/main" id="{5AB2E6C2-403C-BA00-4F2D-071D13CE2C94}"/>
              </a:ext>
            </a:extLst>
          </p:cNvPr>
          <p:cNvGrpSpPr/>
          <p:nvPr/>
        </p:nvGrpSpPr>
        <p:grpSpPr>
          <a:xfrm>
            <a:off x="3716826" y="3554205"/>
            <a:ext cx="205920" cy="205920"/>
            <a:chOff x="3716826" y="3554205"/>
            <a:chExt cx="205920" cy="205920"/>
          </a:xfrm>
        </p:grpSpPr>
        <mc:AlternateContent xmlns:mc="http://schemas.openxmlformats.org/markup-compatibility/2006" xmlns:p14="http://schemas.microsoft.com/office/powerpoint/2010/main">
          <mc:Choice Requires="p14">
            <p:contentPart p14:bwMode="auto" r:id="rId94">
              <p14:nvContentPartPr>
                <p14:cNvPr id="73" name="Ink 72">
                  <a:extLst>
                    <a:ext uri="{FF2B5EF4-FFF2-40B4-BE49-F238E27FC236}">
                      <a16:creationId xmlns:a16="http://schemas.microsoft.com/office/drawing/2014/main" id="{D8172089-F658-3057-9D01-6185CEE756B6}"/>
                    </a:ext>
                  </a:extLst>
                </p14:cNvPr>
                <p14:cNvContentPartPr/>
                <p14:nvPr/>
              </p14:nvContentPartPr>
              <p14:xfrm>
                <a:off x="3716826" y="3554205"/>
                <a:ext cx="156960" cy="62280"/>
              </p14:xfrm>
            </p:contentPart>
          </mc:Choice>
          <mc:Fallback xmlns="">
            <p:pic>
              <p:nvPicPr>
                <p:cNvPr id="73" name="Ink 72">
                  <a:extLst>
                    <a:ext uri="{FF2B5EF4-FFF2-40B4-BE49-F238E27FC236}">
                      <a16:creationId xmlns:a16="http://schemas.microsoft.com/office/drawing/2014/main" id="{D8172089-F658-3057-9D01-6185CEE756B6}"/>
                    </a:ext>
                  </a:extLst>
                </p:cNvPr>
                <p:cNvPicPr/>
                <p:nvPr/>
              </p:nvPicPr>
              <p:blipFill>
                <a:blip r:embed="rId95"/>
                <a:stretch>
                  <a:fillRect/>
                </a:stretch>
              </p:blipFill>
              <p:spPr>
                <a:xfrm>
                  <a:off x="3707826" y="3545565"/>
                  <a:ext cx="1746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4" name="Ink 73">
                  <a:extLst>
                    <a:ext uri="{FF2B5EF4-FFF2-40B4-BE49-F238E27FC236}">
                      <a16:creationId xmlns:a16="http://schemas.microsoft.com/office/drawing/2014/main" id="{7E7E8A23-C76D-C7E9-C11D-8FCF1A4B3CC8}"/>
                    </a:ext>
                  </a:extLst>
                </p14:cNvPr>
                <p14:cNvContentPartPr/>
                <p14:nvPr/>
              </p14:nvContentPartPr>
              <p14:xfrm>
                <a:off x="3776586" y="3641325"/>
                <a:ext cx="146160" cy="118800"/>
              </p14:xfrm>
            </p:contentPart>
          </mc:Choice>
          <mc:Fallback xmlns="">
            <p:pic>
              <p:nvPicPr>
                <p:cNvPr id="74" name="Ink 73">
                  <a:extLst>
                    <a:ext uri="{FF2B5EF4-FFF2-40B4-BE49-F238E27FC236}">
                      <a16:creationId xmlns:a16="http://schemas.microsoft.com/office/drawing/2014/main" id="{7E7E8A23-C76D-C7E9-C11D-8FCF1A4B3CC8}"/>
                    </a:ext>
                  </a:extLst>
                </p:cNvPr>
                <p:cNvPicPr/>
                <p:nvPr/>
              </p:nvPicPr>
              <p:blipFill>
                <a:blip r:embed="rId97"/>
                <a:stretch>
                  <a:fillRect/>
                </a:stretch>
              </p:blipFill>
              <p:spPr>
                <a:xfrm>
                  <a:off x="3767946" y="3632325"/>
                  <a:ext cx="163800" cy="136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8">
            <p14:nvContentPartPr>
              <p14:cNvPr id="75" name="Ink 74">
                <a:extLst>
                  <a:ext uri="{FF2B5EF4-FFF2-40B4-BE49-F238E27FC236}">
                    <a16:creationId xmlns:a16="http://schemas.microsoft.com/office/drawing/2014/main" id="{8F3C15DA-9227-E6CC-1B7F-068CD9FBF06C}"/>
                  </a:ext>
                </a:extLst>
              </p14:cNvPr>
              <p14:cNvContentPartPr/>
              <p14:nvPr/>
            </p14:nvContentPartPr>
            <p14:xfrm>
              <a:off x="4224066" y="3495885"/>
              <a:ext cx="138240" cy="256320"/>
            </p14:xfrm>
          </p:contentPart>
        </mc:Choice>
        <mc:Fallback xmlns="">
          <p:pic>
            <p:nvPicPr>
              <p:cNvPr id="75" name="Ink 74">
                <a:extLst>
                  <a:ext uri="{FF2B5EF4-FFF2-40B4-BE49-F238E27FC236}">
                    <a16:creationId xmlns:a16="http://schemas.microsoft.com/office/drawing/2014/main" id="{8F3C15DA-9227-E6CC-1B7F-068CD9FBF06C}"/>
                  </a:ext>
                </a:extLst>
              </p:cNvPr>
              <p:cNvPicPr/>
              <p:nvPr/>
            </p:nvPicPr>
            <p:blipFill>
              <a:blip r:embed="rId99"/>
              <a:stretch>
                <a:fillRect/>
              </a:stretch>
            </p:blipFill>
            <p:spPr>
              <a:xfrm>
                <a:off x="4215066" y="3486885"/>
                <a:ext cx="155880" cy="273960"/>
              </a:xfrm>
              <a:prstGeom prst="rect">
                <a:avLst/>
              </a:prstGeom>
            </p:spPr>
          </p:pic>
        </mc:Fallback>
      </mc:AlternateContent>
      <p:grpSp>
        <p:nvGrpSpPr>
          <p:cNvPr id="82" name="Group 81">
            <a:extLst>
              <a:ext uri="{FF2B5EF4-FFF2-40B4-BE49-F238E27FC236}">
                <a16:creationId xmlns:a16="http://schemas.microsoft.com/office/drawing/2014/main" id="{4A7FD818-F053-29D9-BA56-2C5463FAB64D}"/>
              </a:ext>
            </a:extLst>
          </p:cNvPr>
          <p:cNvGrpSpPr/>
          <p:nvPr/>
        </p:nvGrpSpPr>
        <p:grpSpPr>
          <a:xfrm>
            <a:off x="1267746" y="4231725"/>
            <a:ext cx="619560" cy="167040"/>
            <a:chOff x="1267746" y="4231725"/>
            <a:chExt cx="619560" cy="167040"/>
          </a:xfrm>
        </p:grpSpPr>
        <mc:AlternateContent xmlns:mc="http://schemas.openxmlformats.org/markup-compatibility/2006" xmlns:p14="http://schemas.microsoft.com/office/powerpoint/2010/main">
          <mc:Choice Requires="p14">
            <p:contentPart p14:bwMode="auto" r:id="rId100">
              <p14:nvContentPartPr>
                <p14:cNvPr id="77" name="Ink 76">
                  <a:extLst>
                    <a:ext uri="{FF2B5EF4-FFF2-40B4-BE49-F238E27FC236}">
                      <a16:creationId xmlns:a16="http://schemas.microsoft.com/office/drawing/2014/main" id="{7EBF9BC4-98F0-2EBD-2984-667684D1D702}"/>
                    </a:ext>
                  </a:extLst>
                </p14:cNvPr>
                <p14:cNvContentPartPr/>
                <p14:nvPr/>
              </p14:nvContentPartPr>
              <p14:xfrm>
                <a:off x="1267746" y="4245045"/>
                <a:ext cx="132480" cy="126000"/>
              </p14:xfrm>
            </p:contentPart>
          </mc:Choice>
          <mc:Fallback xmlns="">
            <p:pic>
              <p:nvPicPr>
                <p:cNvPr id="77" name="Ink 76">
                  <a:extLst>
                    <a:ext uri="{FF2B5EF4-FFF2-40B4-BE49-F238E27FC236}">
                      <a16:creationId xmlns:a16="http://schemas.microsoft.com/office/drawing/2014/main" id="{7EBF9BC4-98F0-2EBD-2984-667684D1D702}"/>
                    </a:ext>
                  </a:extLst>
                </p:cNvPr>
                <p:cNvPicPr/>
                <p:nvPr/>
              </p:nvPicPr>
              <p:blipFill>
                <a:blip r:embed="rId101"/>
                <a:stretch>
                  <a:fillRect/>
                </a:stretch>
              </p:blipFill>
              <p:spPr>
                <a:xfrm>
                  <a:off x="1258746" y="4236045"/>
                  <a:ext cx="15012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8" name="Ink 77">
                  <a:extLst>
                    <a:ext uri="{FF2B5EF4-FFF2-40B4-BE49-F238E27FC236}">
                      <a16:creationId xmlns:a16="http://schemas.microsoft.com/office/drawing/2014/main" id="{608B5A44-6E66-16CE-C71D-50DC39268303}"/>
                    </a:ext>
                  </a:extLst>
                </p14:cNvPr>
                <p14:cNvContentPartPr/>
                <p14:nvPr/>
              </p14:nvContentPartPr>
              <p14:xfrm>
                <a:off x="1441626" y="4262325"/>
                <a:ext cx="90000" cy="120240"/>
              </p14:xfrm>
            </p:contentPart>
          </mc:Choice>
          <mc:Fallback xmlns="">
            <p:pic>
              <p:nvPicPr>
                <p:cNvPr id="78" name="Ink 77">
                  <a:extLst>
                    <a:ext uri="{FF2B5EF4-FFF2-40B4-BE49-F238E27FC236}">
                      <a16:creationId xmlns:a16="http://schemas.microsoft.com/office/drawing/2014/main" id="{608B5A44-6E66-16CE-C71D-50DC39268303}"/>
                    </a:ext>
                  </a:extLst>
                </p:cNvPr>
                <p:cNvPicPr/>
                <p:nvPr/>
              </p:nvPicPr>
              <p:blipFill>
                <a:blip r:embed="rId103"/>
                <a:stretch>
                  <a:fillRect/>
                </a:stretch>
              </p:blipFill>
              <p:spPr>
                <a:xfrm>
                  <a:off x="1432626" y="4253685"/>
                  <a:ext cx="10764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9" name="Ink 78">
                  <a:extLst>
                    <a:ext uri="{FF2B5EF4-FFF2-40B4-BE49-F238E27FC236}">
                      <a16:creationId xmlns:a16="http://schemas.microsoft.com/office/drawing/2014/main" id="{C1A0910C-62AC-D3B9-EE23-1FC8ACD4F700}"/>
                    </a:ext>
                  </a:extLst>
                </p14:cNvPr>
                <p14:cNvContentPartPr/>
                <p14:nvPr/>
              </p14:nvContentPartPr>
              <p14:xfrm>
                <a:off x="1614426" y="4272405"/>
                <a:ext cx="98280" cy="51840"/>
              </p14:xfrm>
            </p:contentPart>
          </mc:Choice>
          <mc:Fallback xmlns="">
            <p:pic>
              <p:nvPicPr>
                <p:cNvPr id="79" name="Ink 78">
                  <a:extLst>
                    <a:ext uri="{FF2B5EF4-FFF2-40B4-BE49-F238E27FC236}">
                      <a16:creationId xmlns:a16="http://schemas.microsoft.com/office/drawing/2014/main" id="{C1A0910C-62AC-D3B9-EE23-1FC8ACD4F700}"/>
                    </a:ext>
                  </a:extLst>
                </p:cNvPr>
                <p:cNvPicPr/>
                <p:nvPr/>
              </p:nvPicPr>
              <p:blipFill>
                <a:blip r:embed="rId105"/>
                <a:stretch>
                  <a:fillRect/>
                </a:stretch>
              </p:blipFill>
              <p:spPr>
                <a:xfrm>
                  <a:off x="1605426" y="4263765"/>
                  <a:ext cx="11592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0" name="Ink 79">
                  <a:extLst>
                    <a:ext uri="{FF2B5EF4-FFF2-40B4-BE49-F238E27FC236}">
                      <a16:creationId xmlns:a16="http://schemas.microsoft.com/office/drawing/2014/main" id="{2A8DAB29-F4D5-1BB6-A316-BE4157900ADD}"/>
                    </a:ext>
                  </a:extLst>
                </p14:cNvPr>
                <p14:cNvContentPartPr/>
                <p14:nvPr/>
              </p14:nvContentPartPr>
              <p14:xfrm>
                <a:off x="1669146" y="4231725"/>
                <a:ext cx="44280" cy="162000"/>
              </p14:xfrm>
            </p:contentPart>
          </mc:Choice>
          <mc:Fallback xmlns="">
            <p:pic>
              <p:nvPicPr>
                <p:cNvPr id="80" name="Ink 79">
                  <a:extLst>
                    <a:ext uri="{FF2B5EF4-FFF2-40B4-BE49-F238E27FC236}">
                      <a16:creationId xmlns:a16="http://schemas.microsoft.com/office/drawing/2014/main" id="{2A8DAB29-F4D5-1BB6-A316-BE4157900ADD}"/>
                    </a:ext>
                  </a:extLst>
                </p:cNvPr>
                <p:cNvPicPr/>
                <p:nvPr/>
              </p:nvPicPr>
              <p:blipFill>
                <a:blip r:embed="rId107"/>
                <a:stretch>
                  <a:fillRect/>
                </a:stretch>
              </p:blipFill>
              <p:spPr>
                <a:xfrm>
                  <a:off x="1660506" y="4222725"/>
                  <a:ext cx="6192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1" name="Ink 80">
                  <a:extLst>
                    <a:ext uri="{FF2B5EF4-FFF2-40B4-BE49-F238E27FC236}">
                      <a16:creationId xmlns:a16="http://schemas.microsoft.com/office/drawing/2014/main" id="{CA57B2B8-7F69-4E57-3A58-BB03AB7750CA}"/>
                    </a:ext>
                  </a:extLst>
                </p14:cNvPr>
                <p14:cNvContentPartPr/>
                <p14:nvPr/>
              </p14:nvContentPartPr>
              <p14:xfrm>
                <a:off x="1803786" y="4256925"/>
                <a:ext cx="83520" cy="141840"/>
              </p14:xfrm>
            </p:contentPart>
          </mc:Choice>
          <mc:Fallback xmlns="">
            <p:pic>
              <p:nvPicPr>
                <p:cNvPr id="81" name="Ink 80">
                  <a:extLst>
                    <a:ext uri="{FF2B5EF4-FFF2-40B4-BE49-F238E27FC236}">
                      <a16:creationId xmlns:a16="http://schemas.microsoft.com/office/drawing/2014/main" id="{CA57B2B8-7F69-4E57-3A58-BB03AB7750CA}"/>
                    </a:ext>
                  </a:extLst>
                </p:cNvPr>
                <p:cNvPicPr/>
                <p:nvPr/>
              </p:nvPicPr>
              <p:blipFill>
                <a:blip r:embed="rId109"/>
                <a:stretch>
                  <a:fillRect/>
                </a:stretch>
              </p:blipFill>
              <p:spPr>
                <a:xfrm>
                  <a:off x="1795146" y="4248285"/>
                  <a:ext cx="101160" cy="159480"/>
                </a:xfrm>
                <a:prstGeom prst="rect">
                  <a:avLst/>
                </a:prstGeom>
              </p:spPr>
            </p:pic>
          </mc:Fallback>
        </mc:AlternateContent>
      </p:grpSp>
      <p:grpSp>
        <p:nvGrpSpPr>
          <p:cNvPr id="88" name="Group 87">
            <a:extLst>
              <a:ext uri="{FF2B5EF4-FFF2-40B4-BE49-F238E27FC236}">
                <a16:creationId xmlns:a16="http://schemas.microsoft.com/office/drawing/2014/main" id="{2675C519-4704-0B2A-CD44-4748955BB111}"/>
              </a:ext>
            </a:extLst>
          </p:cNvPr>
          <p:cNvGrpSpPr/>
          <p:nvPr/>
        </p:nvGrpSpPr>
        <p:grpSpPr>
          <a:xfrm>
            <a:off x="2096466" y="4294005"/>
            <a:ext cx="101160" cy="137520"/>
            <a:chOff x="2096466" y="4294005"/>
            <a:chExt cx="101160" cy="137520"/>
          </a:xfrm>
        </p:grpSpPr>
        <mc:AlternateContent xmlns:mc="http://schemas.openxmlformats.org/markup-compatibility/2006" xmlns:p14="http://schemas.microsoft.com/office/powerpoint/2010/main">
          <mc:Choice Requires="p14">
            <p:contentPart p14:bwMode="auto" r:id="rId110">
              <p14:nvContentPartPr>
                <p14:cNvPr id="83" name="Ink 82">
                  <a:extLst>
                    <a:ext uri="{FF2B5EF4-FFF2-40B4-BE49-F238E27FC236}">
                      <a16:creationId xmlns:a16="http://schemas.microsoft.com/office/drawing/2014/main" id="{4CD0F0FA-7415-4EF5-8517-3CEE3D1F6FE4}"/>
                    </a:ext>
                  </a:extLst>
                </p14:cNvPr>
                <p14:cNvContentPartPr/>
                <p14:nvPr/>
              </p14:nvContentPartPr>
              <p14:xfrm>
                <a:off x="2096466" y="4294005"/>
                <a:ext cx="92880" cy="132480"/>
              </p14:xfrm>
            </p:contentPart>
          </mc:Choice>
          <mc:Fallback xmlns="">
            <p:pic>
              <p:nvPicPr>
                <p:cNvPr id="83" name="Ink 82">
                  <a:extLst>
                    <a:ext uri="{FF2B5EF4-FFF2-40B4-BE49-F238E27FC236}">
                      <a16:creationId xmlns:a16="http://schemas.microsoft.com/office/drawing/2014/main" id="{4CD0F0FA-7415-4EF5-8517-3CEE3D1F6FE4}"/>
                    </a:ext>
                  </a:extLst>
                </p:cNvPr>
                <p:cNvPicPr/>
                <p:nvPr/>
              </p:nvPicPr>
              <p:blipFill>
                <a:blip r:embed="rId111"/>
                <a:stretch>
                  <a:fillRect/>
                </a:stretch>
              </p:blipFill>
              <p:spPr>
                <a:xfrm>
                  <a:off x="2087826" y="4285005"/>
                  <a:ext cx="11052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4" name="Ink 83">
                  <a:extLst>
                    <a:ext uri="{FF2B5EF4-FFF2-40B4-BE49-F238E27FC236}">
                      <a16:creationId xmlns:a16="http://schemas.microsoft.com/office/drawing/2014/main" id="{5ED10C59-13C9-3B9D-62CD-9FED5DF757C0}"/>
                    </a:ext>
                  </a:extLst>
                </p14:cNvPr>
                <p14:cNvContentPartPr/>
                <p14:nvPr/>
              </p14:nvContentPartPr>
              <p14:xfrm>
                <a:off x="2101506" y="4294725"/>
                <a:ext cx="96120" cy="136800"/>
              </p14:xfrm>
            </p:contentPart>
          </mc:Choice>
          <mc:Fallback xmlns="">
            <p:pic>
              <p:nvPicPr>
                <p:cNvPr id="84" name="Ink 83">
                  <a:extLst>
                    <a:ext uri="{FF2B5EF4-FFF2-40B4-BE49-F238E27FC236}">
                      <a16:creationId xmlns:a16="http://schemas.microsoft.com/office/drawing/2014/main" id="{5ED10C59-13C9-3B9D-62CD-9FED5DF757C0}"/>
                    </a:ext>
                  </a:extLst>
                </p:cNvPr>
                <p:cNvPicPr/>
                <p:nvPr/>
              </p:nvPicPr>
              <p:blipFill>
                <a:blip r:embed="rId113"/>
                <a:stretch>
                  <a:fillRect/>
                </a:stretch>
              </p:blipFill>
              <p:spPr>
                <a:xfrm>
                  <a:off x="2092506" y="4285725"/>
                  <a:ext cx="113760" cy="154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4">
            <p14:nvContentPartPr>
              <p14:cNvPr id="85" name="Ink 84">
                <a:extLst>
                  <a:ext uri="{FF2B5EF4-FFF2-40B4-BE49-F238E27FC236}">
                    <a16:creationId xmlns:a16="http://schemas.microsoft.com/office/drawing/2014/main" id="{8D083A4B-7F87-C565-91D5-91E7BF5EDDBE}"/>
                  </a:ext>
                </a:extLst>
              </p14:cNvPr>
              <p14:cNvContentPartPr/>
              <p14:nvPr/>
            </p14:nvContentPartPr>
            <p14:xfrm>
              <a:off x="2359626" y="4248645"/>
              <a:ext cx="87480" cy="162360"/>
            </p14:xfrm>
          </p:contentPart>
        </mc:Choice>
        <mc:Fallback xmlns="">
          <p:pic>
            <p:nvPicPr>
              <p:cNvPr id="85" name="Ink 84">
                <a:extLst>
                  <a:ext uri="{FF2B5EF4-FFF2-40B4-BE49-F238E27FC236}">
                    <a16:creationId xmlns:a16="http://schemas.microsoft.com/office/drawing/2014/main" id="{8D083A4B-7F87-C565-91D5-91E7BF5EDDBE}"/>
                  </a:ext>
                </a:extLst>
              </p:cNvPr>
              <p:cNvPicPr/>
              <p:nvPr/>
            </p:nvPicPr>
            <p:blipFill>
              <a:blip r:embed="rId115"/>
              <a:stretch>
                <a:fillRect/>
              </a:stretch>
            </p:blipFill>
            <p:spPr>
              <a:xfrm>
                <a:off x="2350986" y="4240005"/>
                <a:ext cx="10512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6" name="Ink 85">
                <a:extLst>
                  <a:ext uri="{FF2B5EF4-FFF2-40B4-BE49-F238E27FC236}">
                    <a16:creationId xmlns:a16="http://schemas.microsoft.com/office/drawing/2014/main" id="{BDD3E208-F8FD-D897-C900-89BEB16552B5}"/>
                  </a:ext>
                </a:extLst>
              </p14:cNvPr>
              <p14:cNvContentPartPr/>
              <p14:nvPr/>
            </p14:nvContentPartPr>
            <p14:xfrm>
              <a:off x="1140306" y="4195725"/>
              <a:ext cx="57600" cy="245160"/>
            </p14:xfrm>
          </p:contentPart>
        </mc:Choice>
        <mc:Fallback xmlns="">
          <p:pic>
            <p:nvPicPr>
              <p:cNvPr id="86" name="Ink 85">
                <a:extLst>
                  <a:ext uri="{FF2B5EF4-FFF2-40B4-BE49-F238E27FC236}">
                    <a16:creationId xmlns:a16="http://schemas.microsoft.com/office/drawing/2014/main" id="{BDD3E208-F8FD-D897-C900-89BEB16552B5}"/>
                  </a:ext>
                </a:extLst>
              </p:cNvPr>
              <p:cNvPicPr/>
              <p:nvPr/>
            </p:nvPicPr>
            <p:blipFill>
              <a:blip r:embed="rId117"/>
              <a:stretch>
                <a:fillRect/>
              </a:stretch>
            </p:blipFill>
            <p:spPr>
              <a:xfrm>
                <a:off x="1131666" y="4187085"/>
                <a:ext cx="7524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7" name="Ink 86">
                <a:extLst>
                  <a:ext uri="{FF2B5EF4-FFF2-40B4-BE49-F238E27FC236}">
                    <a16:creationId xmlns:a16="http://schemas.microsoft.com/office/drawing/2014/main" id="{B17DC475-8126-0741-5B66-FA7827EDF040}"/>
                  </a:ext>
                </a:extLst>
              </p14:cNvPr>
              <p14:cNvContentPartPr/>
              <p14:nvPr/>
            </p14:nvContentPartPr>
            <p14:xfrm>
              <a:off x="2592546" y="4210845"/>
              <a:ext cx="68040" cy="240120"/>
            </p14:xfrm>
          </p:contentPart>
        </mc:Choice>
        <mc:Fallback xmlns="">
          <p:pic>
            <p:nvPicPr>
              <p:cNvPr id="87" name="Ink 86">
                <a:extLst>
                  <a:ext uri="{FF2B5EF4-FFF2-40B4-BE49-F238E27FC236}">
                    <a16:creationId xmlns:a16="http://schemas.microsoft.com/office/drawing/2014/main" id="{B17DC475-8126-0741-5B66-FA7827EDF040}"/>
                  </a:ext>
                </a:extLst>
              </p:cNvPr>
              <p:cNvPicPr/>
              <p:nvPr/>
            </p:nvPicPr>
            <p:blipFill>
              <a:blip r:embed="rId119"/>
              <a:stretch>
                <a:fillRect/>
              </a:stretch>
            </p:blipFill>
            <p:spPr>
              <a:xfrm>
                <a:off x="2583906" y="4202205"/>
                <a:ext cx="8568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9" name="Ink 88">
                <a:extLst>
                  <a:ext uri="{FF2B5EF4-FFF2-40B4-BE49-F238E27FC236}">
                    <a16:creationId xmlns:a16="http://schemas.microsoft.com/office/drawing/2014/main" id="{BF00CDA2-F11D-F0FD-231D-CA8B873D626D}"/>
                  </a:ext>
                </a:extLst>
              </p14:cNvPr>
              <p14:cNvContentPartPr/>
              <p14:nvPr/>
            </p14:nvContentPartPr>
            <p14:xfrm>
              <a:off x="2858946" y="4315245"/>
              <a:ext cx="92160" cy="11520"/>
            </p14:xfrm>
          </p:contentPart>
        </mc:Choice>
        <mc:Fallback xmlns="">
          <p:pic>
            <p:nvPicPr>
              <p:cNvPr id="89" name="Ink 88">
                <a:extLst>
                  <a:ext uri="{FF2B5EF4-FFF2-40B4-BE49-F238E27FC236}">
                    <a16:creationId xmlns:a16="http://schemas.microsoft.com/office/drawing/2014/main" id="{BF00CDA2-F11D-F0FD-231D-CA8B873D626D}"/>
                  </a:ext>
                </a:extLst>
              </p:cNvPr>
              <p:cNvPicPr/>
              <p:nvPr/>
            </p:nvPicPr>
            <p:blipFill>
              <a:blip r:embed="rId121"/>
              <a:stretch>
                <a:fillRect/>
              </a:stretch>
            </p:blipFill>
            <p:spPr>
              <a:xfrm>
                <a:off x="2849946" y="4306605"/>
                <a:ext cx="109800" cy="29160"/>
              </a:xfrm>
              <a:prstGeom prst="rect">
                <a:avLst/>
              </a:prstGeom>
            </p:spPr>
          </p:pic>
        </mc:Fallback>
      </mc:AlternateContent>
      <p:grpSp>
        <p:nvGrpSpPr>
          <p:cNvPr id="98" name="Group 97">
            <a:extLst>
              <a:ext uri="{FF2B5EF4-FFF2-40B4-BE49-F238E27FC236}">
                <a16:creationId xmlns:a16="http://schemas.microsoft.com/office/drawing/2014/main" id="{942E939F-0610-F732-9D0A-FBCDEC23B0CD}"/>
              </a:ext>
            </a:extLst>
          </p:cNvPr>
          <p:cNvGrpSpPr/>
          <p:nvPr/>
        </p:nvGrpSpPr>
        <p:grpSpPr>
          <a:xfrm>
            <a:off x="3784146" y="4234965"/>
            <a:ext cx="109080" cy="75240"/>
            <a:chOff x="3784146" y="4234965"/>
            <a:chExt cx="109080" cy="75240"/>
          </a:xfrm>
        </p:grpSpPr>
        <mc:AlternateContent xmlns:mc="http://schemas.openxmlformats.org/markup-compatibility/2006" xmlns:p14="http://schemas.microsoft.com/office/powerpoint/2010/main">
          <mc:Choice Requires="p14">
            <p:contentPart p14:bwMode="auto" r:id="rId122">
              <p14:nvContentPartPr>
                <p14:cNvPr id="96" name="Ink 95">
                  <a:extLst>
                    <a:ext uri="{FF2B5EF4-FFF2-40B4-BE49-F238E27FC236}">
                      <a16:creationId xmlns:a16="http://schemas.microsoft.com/office/drawing/2014/main" id="{B1565B53-1E15-A9C1-180D-F49D91C29C94}"/>
                    </a:ext>
                  </a:extLst>
                </p14:cNvPr>
                <p14:cNvContentPartPr/>
                <p14:nvPr/>
              </p14:nvContentPartPr>
              <p14:xfrm>
                <a:off x="3784146" y="4234965"/>
                <a:ext cx="87120" cy="11520"/>
              </p14:xfrm>
            </p:contentPart>
          </mc:Choice>
          <mc:Fallback xmlns="">
            <p:pic>
              <p:nvPicPr>
                <p:cNvPr id="96" name="Ink 95">
                  <a:extLst>
                    <a:ext uri="{FF2B5EF4-FFF2-40B4-BE49-F238E27FC236}">
                      <a16:creationId xmlns:a16="http://schemas.microsoft.com/office/drawing/2014/main" id="{B1565B53-1E15-A9C1-180D-F49D91C29C94}"/>
                    </a:ext>
                  </a:extLst>
                </p:cNvPr>
                <p:cNvPicPr/>
                <p:nvPr/>
              </p:nvPicPr>
              <p:blipFill>
                <a:blip r:embed="rId123"/>
                <a:stretch>
                  <a:fillRect/>
                </a:stretch>
              </p:blipFill>
              <p:spPr>
                <a:xfrm>
                  <a:off x="3775506" y="4225965"/>
                  <a:ext cx="10476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7" name="Ink 96">
                  <a:extLst>
                    <a:ext uri="{FF2B5EF4-FFF2-40B4-BE49-F238E27FC236}">
                      <a16:creationId xmlns:a16="http://schemas.microsoft.com/office/drawing/2014/main" id="{95ACDB66-CE55-538E-8F72-398CB50EEA3A}"/>
                    </a:ext>
                  </a:extLst>
                </p14:cNvPr>
                <p14:cNvContentPartPr/>
                <p14:nvPr/>
              </p14:nvContentPartPr>
              <p14:xfrm>
                <a:off x="3792786" y="4300845"/>
                <a:ext cx="100440" cy="9360"/>
              </p14:xfrm>
            </p:contentPart>
          </mc:Choice>
          <mc:Fallback xmlns="">
            <p:pic>
              <p:nvPicPr>
                <p:cNvPr id="97" name="Ink 96">
                  <a:extLst>
                    <a:ext uri="{FF2B5EF4-FFF2-40B4-BE49-F238E27FC236}">
                      <a16:creationId xmlns:a16="http://schemas.microsoft.com/office/drawing/2014/main" id="{95ACDB66-CE55-538E-8F72-398CB50EEA3A}"/>
                    </a:ext>
                  </a:extLst>
                </p:cNvPr>
                <p:cNvPicPr/>
                <p:nvPr/>
              </p:nvPicPr>
              <p:blipFill>
                <a:blip r:embed="rId125"/>
                <a:stretch>
                  <a:fillRect/>
                </a:stretch>
              </p:blipFill>
              <p:spPr>
                <a:xfrm>
                  <a:off x="3784146" y="4292205"/>
                  <a:ext cx="118080" cy="27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6">
            <p14:nvContentPartPr>
              <p14:cNvPr id="115" name="Ink 114">
                <a:extLst>
                  <a:ext uri="{FF2B5EF4-FFF2-40B4-BE49-F238E27FC236}">
                    <a16:creationId xmlns:a16="http://schemas.microsoft.com/office/drawing/2014/main" id="{74593335-479C-DB36-6B07-A7309A637874}"/>
                  </a:ext>
                </a:extLst>
              </p14:cNvPr>
              <p14:cNvContentPartPr/>
              <p14:nvPr/>
            </p14:nvContentPartPr>
            <p14:xfrm>
              <a:off x="1695066" y="4849845"/>
              <a:ext cx="360" cy="223920"/>
            </p14:xfrm>
          </p:contentPart>
        </mc:Choice>
        <mc:Fallback xmlns="">
          <p:pic>
            <p:nvPicPr>
              <p:cNvPr id="115" name="Ink 114">
                <a:extLst>
                  <a:ext uri="{FF2B5EF4-FFF2-40B4-BE49-F238E27FC236}">
                    <a16:creationId xmlns:a16="http://schemas.microsoft.com/office/drawing/2014/main" id="{74593335-479C-DB36-6B07-A7309A637874}"/>
                  </a:ext>
                </a:extLst>
              </p:cNvPr>
              <p:cNvPicPr/>
              <p:nvPr/>
            </p:nvPicPr>
            <p:blipFill>
              <a:blip r:embed="rId127"/>
              <a:stretch>
                <a:fillRect/>
              </a:stretch>
            </p:blipFill>
            <p:spPr>
              <a:xfrm>
                <a:off x="1686426" y="4840845"/>
                <a:ext cx="1800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16" name="Ink 115">
                <a:extLst>
                  <a:ext uri="{FF2B5EF4-FFF2-40B4-BE49-F238E27FC236}">
                    <a16:creationId xmlns:a16="http://schemas.microsoft.com/office/drawing/2014/main" id="{F0F43264-924A-339D-7FE6-5045D5B27D09}"/>
                  </a:ext>
                </a:extLst>
              </p14:cNvPr>
              <p14:cNvContentPartPr/>
              <p14:nvPr/>
            </p14:nvContentPartPr>
            <p14:xfrm>
              <a:off x="5923986" y="4834005"/>
              <a:ext cx="360" cy="244800"/>
            </p14:xfrm>
          </p:contentPart>
        </mc:Choice>
        <mc:Fallback xmlns="">
          <p:pic>
            <p:nvPicPr>
              <p:cNvPr id="116" name="Ink 115">
                <a:extLst>
                  <a:ext uri="{FF2B5EF4-FFF2-40B4-BE49-F238E27FC236}">
                    <a16:creationId xmlns:a16="http://schemas.microsoft.com/office/drawing/2014/main" id="{F0F43264-924A-339D-7FE6-5045D5B27D09}"/>
                  </a:ext>
                </a:extLst>
              </p:cNvPr>
              <p:cNvPicPr/>
              <p:nvPr/>
            </p:nvPicPr>
            <p:blipFill>
              <a:blip r:embed="rId129"/>
              <a:stretch>
                <a:fillRect/>
              </a:stretch>
            </p:blipFill>
            <p:spPr>
              <a:xfrm>
                <a:off x="5915346" y="4825005"/>
                <a:ext cx="1800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17" name="Ink 116">
                <a:extLst>
                  <a:ext uri="{FF2B5EF4-FFF2-40B4-BE49-F238E27FC236}">
                    <a16:creationId xmlns:a16="http://schemas.microsoft.com/office/drawing/2014/main" id="{E7C4915C-7346-B76B-D959-74BFF779C6DC}"/>
                  </a:ext>
                </a:extLst>
              </p14:cNvPr>
              <p14:cNvContentPartPr/>
              <p14:nvPr/>
            </p14:nvContentPartPr>
            <p14:xfrm>
              <a:off x="1677426" y="4842285"/>
              <a:ext cx="4246200" cy="360"/>
            </p14:xfrm>
          </p:contentPart>
        </mc:Choice>
        <mc:Fallback xmlns="">
          <p:pic>
            <p:nvPicPr>
              <p:cNvPr id="117" name="Ink 116">
                <a:extLst>
                  <a:ext uri="{FF2B5EF4-FFF2-40B4-BE49-F238E27FC236}">
                    <a16:creationId xmlns:a16="http://schemas.microsoft.com/office/drawing/2014/main" id="{E7C4915C-7346-B76B-D959-74BFF779C6DC}"/>
                  </a:ext>
                </a:extLst>
              </p:cNvPr>
              <p:cNvPicPr/>
              <p:nvPr/>
            </p:nvPicPr>
            <p:blipFill>
              <a:blip r:embed="rId131"/>
              <a:stretch>
                <a:fillRect/>
              </a:stretch>
            </p:blipFill>
            <p:spPr>
              <a:xfrm>
                <a:off x="1668786" y="4833285"/>
                <a:ext cx="4263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18" name="Ink 117">
                <a:extLst>
                  <a:ext uri="{FF2B5EF4-FFF2-40B4-BE49-F238E27FC236}">
                    <a16:creationId xmlns:a16="http://schemas.microsoft.com/office/drawing/2014/main" id="{E4C1C30C-8FD6-795A-0AFB-95C2636C4C81}"/>
                  </a:ext>
                </a:extLst>
              </p14:cNvPr>
              <p14:cNvContentPartPr/>
              <p14:nvPr/>
            </p14:nvContentPartPr>
            <p14:xfrm>
              <a:off x="1683546" y="5078445"/>
              <a:ext cx="4241520" cy="360"/>
            </p14:xfrm>
          </p:contentPart>
        </mc:Choice>
        <mc:Fallback xmlns="">
          <p:pic>
            <p:nvPicPr>
              <p:cNvPr id="118" name="Ink 117">
                <a:extLst>
                  <a:ext uri="{FF2B5EF4-FFF2-40B4-BE49-F238E27FC236}">
                    <a16:creationId xmlns:a16="http://schemas.microsoft.com/office/drawing/2014/main" id="{E4C1C30C-8FD6-795A-0AFB-95C2636C4C81}"/>
                  </a:ext>
                </a:extLst>
              </p:cNvPr>
              <p:cNvPicPr/>
              <p:nvPr/>
            </p:nvPicPr>
            <p:blipFill>
              <a:blip r:embed="rId133"/>
              <a:stretch>
                <a:fillRect/>
              </a:stretch>
            </p:blipFill>
            <p:spPr>
              <a:xfrm>
                <a:off x="1674906" y="5069805"/>
                <a:ext cx="4259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30" name="Ink 129">
                <a:extLst>
                  <a:ext uri="{FF2B5EF4-FFF2-40B4-BE49-F238E27FC236}">
                    <a16:creationId xmlns:a16="http://schemas.microsoft.com/office/drawing/2014/main" id="{2360AE83-5492-CD43-A221-5A77AD44FCDA}"/>
                  </a:ext>
                </a:extLst>
              </p14:cNvPr>
              <p14:cNvContentPartPr/>
              <p14:nvPr/>
            </p14:nvContentPartPr>
            <p14:xfrm>
              <a:off x="3089706" y="4852365"/>
              <a:ext cx="19080" cy="177120"/>
            </p14:xfrm>
          </p:contentPart>
        </mc:Choice>
        <mc:Fallback xmlns="">
          <p:pic>
            <p:nvPicPr>
              <p:cNvPr id="130" name="Ink 129">
                <a:extLst>
                  <a:ext uri="{FF2B5EF4-FFF2-40B4-BE49-F238E27FC236}">
                    <a16:creationId xmlns:a16="http://schemas.microsoft.com/office/drawing/2014/main" id="{2360AE83-5492-CD43-A221-5A77AD44FCDA}"/>
                  </a:ext>
                </a:extLst>
              </p:cNvPr>
              <p:cNvPicPr/>
              <p:nvPr/>
            </p:nvPicPr>
            <p:blipFill>
              <a:blip r:embed="rId135"/>
              <a:stretch>
                <a:fillRect/>
              </a:stretch>
            </p:blipFill>
            <p:spPr>
              <a:xfrm>
                <a:off x="3081066" y="4843365"/>
                <a:ext cx="367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34" name="Ink 133">
                <a:extLst>
                  <a:ext uri="{FF2B5EF4-FFF2-40B4-BE49-F238E27FC236}">
                    <a16:creationId xmlns:a16="http://schemas.microsoft.com/office/drawing/2014/main" id="{13C342A8-EA7A-0DDA-4EBF-A84F8D37265E}"/>
                  </a:ext>
                </a:extLst>
              </p14:cNvPr>
              <p14:cNvContentPartPr/>
              <p14:nvPr/>
            </p14:nvContentPartPr>
            <p14:xfrm>
              <a:off x="4603146" y="4832205"/>
              <a:ext cx="16560" cy="248400"/>
            </p14:xfrm>
          </p:contentPart>
        </mc:Choice>
        <mc:Fallback xmlns="">
          <p:pic>
            <p:nvPicPr>
              <p:cNvPr id="134" name="Ink 133">
                <a:extLst>
                  <a:ext uri="{FF2B5EF4-FFF2-40B4-BE49-F238E27FC236}">
                    <a16:creationId xmlns:a16="http://schemas.microsoft.com/office/drawing/2014/main" id="{13C342A8-EA7A-0DDA-4EBF-A84F8D37265E}"/>
                  </a:ext>
                </a:extLst>
              </p:cNvPr>
              <p:cNvPicPr/>
              <p:nvPr/>
            </p:nvPicPr>
            <p:blipFill>
              <a:blip r:embed="rId137"/>
              <a:stretch>
                <a:fillRect/>
              </a:stretch>
            </p:blipFill>
            <p:spPr>
              <a:xfrm>
                <a:off x="4594146" y="4823205"/>
                <a:ext cx="342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36" name="Ink 135">
                <a:extLst>
                  <a:ext uri="{FF2B5EF4-FFF2-40B4-BE49-F238E27FC236}">
                    <a16:creationId xmlns:a16="http://schemas.microsoft.com/office/drawing/2014/main" id="{EE883652-76CD-F9D4-CF17-15FDC732AC34}"/>
                  </a:ext>
                </a:extLst>
              </p14:cNvPr>
              <p14:cNvContentPartPr/>
              <p14:nvPr/>
            </p14:nvContentPartPr>
            <p14:xfrm>
              <a:off x="5259426" y="4859205"/>
              <a:ext cx="38880" cy="206280"/>
            </p14:xfrm>
          </p:contentPart>
        </mc:Choice>
        <mc:Fallback xmlns="">
          <p:pic>
            <p:nvPicPr>
              <p:cNvPr id="136" name="Ink 135">
                <a:extLst>
                  <a:ext uri="{FF2B5EF4-FFF2-40B4-BE49-F238E27FC236}">
                    <a16:creationId xmlns:a16="http://schemas.microsoft.com/office/drawing/2014/main" id="{EE883652-76CD-F9D4-CF17-15FDC732AC34}"/>
                  </a:ext>
                </a:extLst>
              </p:cNvPr>
              <p:cNvPicPr/>
              <p:nvPr/>
            </p:nvPicPr>
            <p:blipFill>
              <a:blip r:embed="rId139"/>
              <a:stretch>
                <a:fillRect/>
              </a:stretch>
            </p:blipFill>
            <p:spPr>
              <a:xfrm>
                <a:off x="5250786" y="4850205"/>
                <a:ext cx="5652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37" name="Ink 136">
                <a:extLst>
                  <a:ext uri="{FF2B5EF4-FFF2-40B4-BE49-F238E27FC236}">
                    <a16:creationId xmlns:a16="http://schemas.microsoft.com/office/drawing/2014/main" id="{8AC8254C-19EC-7136-A912-3BA37F62BC95}"/>
                  </a:ext>
                </a:extLst>
              </p14:cNvPr>
              <p14:cNvContentPartPr/>
              <p14:nvPr/>
            </p14:nvContentPartPr>
            <p14:xfrm>
              <a:off x="5621586" y="4863525"/>
              <a:ext cx="28080" cy="201240"/>
            </p14:xfrm>
          </p:contentPart>
        </mc:Choice>
        <mc:Fallback xmlns="">
          <p:pic>
            <p:nvPicPr>
              <p:cNvPr id="137" name="Ink 136">
                <a:extLst>
                  <a:ext uri="{FF2B5EF4-FFF2-40B4-BE49-F238E27FC236}">
                    <a16:creationId xmlns:a16="http://schemas.microsoft.com/office/drawing/2014/main" id="{8AC8254C-19EC-7136-A912-3BA37F62BC95}"/>
                  </a:ext>
                </a:extLst>
              </p:cNvPr>
              <p:cNvPicPr/>
              <p:nvPr/>
            </p:nvPicPr>
            <p:blipFill>
              <a:blip r:embed="rId141"/>
              <a:stretch>
                <a:fillRect/>
              </a:stretch>
            </p:blipFill>
            <p:spPr>
              <a:xfrm>
                <a:off x="5612586" y="4854885"/>
                <a:ext cx="457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38" name="Ink 137">
                <a:extLst>
                  <a:ext uri="{FF2B5EF4-FFF2-40B4-BE49-F238E27FC236}">
                    <a16:creationId xmlns:a16="http://schemas.microsoft.com/office/drawing/2014/main" id="{BD822A7B-97EB-0E48-02DF-1F367843154A}"/>
                  </a:ext>
                </a:extLst>
              </p14:cNvPr>
              <p14:cNvContentPartPr/>
              <p14:nvPr/>
            </p14:nvContentPartPr>
            <p14:xfrm>
              <a:off x="4906986" y="4862805"/>
              <a:ext cx="18720" cy="199800"/>
            </p14:xfrm>
          </p:contentPart>
        </mc:Choice>
        <mc:Fallback xmlns="">
          <p:pic>
            <p:nvPicPr>
              <p:cNvPr id="138" name="Ink 137">
                <a:extLst>
                  <a:ext uri="{FF2B5EF4-FFF2-40B4-BE49-F238E27FC236}">
                    <a16:creationId xmlns:a16="http://schemas.microsoft.com/office/drawing/2014/main" id="{BD822A7B-97EB-0E48-02DF-1F367843154A}"/>
                  </a:ext>
                </a:extLst>
              </p:cNvPr>
              <p:cNvPicPr/>
              <p:nvPr/>
            </p:nvPicPr>
            <p:blipFill>
              <a:blip r:embed="rId143"/>
              <a:stretch>
                <a:fillRect/>
              </a:stretch>
            </p:blipFill>
            <p:spPr>
              <a:xfrm>
                <a:off x="4898346" y="4854165"/>
                <a:ext cx="3636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39" name="Ink 138">
                <a:extLst>
                  <a:ext uri="{FF2B5EF4-FFF2-40B4-BE49-F238E27FC236}">
                    <a16:creationId xmlns:a16="http://schemas.microsoft.com/office/drawing/2014/main" id="{3CEF4364-248D-1FD0-6919-AD278EB3BCFA}"/>
                  </a:ext>
                </a:extLst>
              </p14:cNvPr>
              <p14:cNvContentPartPr/>
              <p14:nvPr/>
            </p14:nvContentPartPr>
            <p14:xfrm>
              <a:off x="3859746" y="4864245"/>
              <a:ext cx="33120" cy="188280"/>
            </p14:xfrm>
          </p:contentPart>
        </mc:Choice>
        <mc:Fallback xmlns="">
          <p:pic>
            <p:nvPicPr>
              <p:cNvPr id="139" name="Ink 138">
                <a:extLst>
                  <a:ext uri="{FF2B5EF4-FFF2-40B4-BE49-F238E27FC236}">
                    <a16:creationId xmlns:a16="http://schemas.microsoft.com/office/drawing/2014/main" id="{3CEF4364-248D-1FD0-6919-AD278EB3BCFA}"/>
                  </a:ext>
                </a:extLst>
              </p:cNvPr>
              <p:cNvPicPr/>
              <p:nvPr/>
            </p:nvPicPr>
            <p:blipFill>
              <a:blip r:embed="rId145"/>
              <a:stretch>
                <a:fillRect/>
              </a:stretch>
            </p:blipFill>
            <p:spPr>
              <a:xfrm>
                <a:off x="3850746" y="4855245"/>
                <a:ext cx="507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40" name="Ink 139">
                <a:extLst>
                  <a:ext uri="{FF2B5EF4-FFF2-40B4-BE49-F238E27FC236}">
                    <a16:creationId xmlns:a16="http://schemas.microsoft.com/office/drawing/2014/main" id="{21E0C6C2-E3B0-BE2C-6E66-6AEA5F19E005}"/>
                  </a:ext>
                </a:extLst>
              </p14:cNvPr>
              <p14:cNvContentPartPr/>
              <p14:nvPr/>
            </p14:nvContentPartPr>
            <p14:xfrm>
              <a:off x="2322546" y="4867485"/>
              <a:ext cx="29880" cy="184680"/>
            </p14:xfrm>
          </p:contentPart>
        </mc:Choice>
        <mc:Fallback xmlns="">
          <p:pic>
            <p:nvPicPr>
              <p:cNvPr id="140" name="Ink 139">
                <a:extLst>
                  <a:ext uri="{FF2B5EF4-FFF2-40B4-BE49-F238E27FC236}">
                    <a16:creationId xmlns:a16="http://schemas.microsoft.com/office/drawing/2014/main" id="{21E0C6C2-E3B0-BE2C-6E66-6AEA5F19E005}"/>
                  </a:ext>
                </a:extLst>
              </p:cNvPr>
              <p:cNvPicPr/>
              <p:nvPr/>
            </p:nvPicPr>
            <p:blipFill>
              <a:blip r:embed="rId147"/>
              <a:stretch>
                <a:fillRect/>
              </a:stretch>
            </p:blipFill>
            <p:spPr>
              <a:xfrm>
                <a:off x="2313546" y="4858485"/>
                <a:ext cx="475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41" name="Ink 140">
                <a:extLst>
                  <a:ext uri="{FF2B5EF4-FFF2-40B4-BE49-F238E27FC236}">
                    <a16:creationId xmlns:a16="http://schemas.microsoft.com/office/drawing/2014/main" id="{DED6212B-3C36-48D1-11B4-109E76EEDCE4}"/>
                  </a:ext>
                </a:extLst>
              </p14:cNvPr>
              <p14:cNvContentPartPr/>
              <p14:nvPr/>
            </p14:nvContentPartPr>
            <p14:xfrm>
              <a:off x="1972626" y="4870005"/>
              <a:ext cx="26280" cy="162360"/>
            </p14:xfrm>
          </p:contentPart>
        </mc:Choice>
        <mc:Fallback xmlns="">
          <p:pic>
            <p:nvPicPr>
              <p:cNvPr id="141" name="Ink 140">
                <a:extLst>
                  <a:ext uri="{FF2B5EF4-FFF2-40B4-BE49-F238E27FC236}">
                    <a16:creationId xmlns:a16="http://schemas.microsoft.com/office/drawing/2014/main" id="{DED6212B-3C36-48D1-11B4-109E76EEDCE4}"/>
                  </a:ext>
                </a:extLst>
              </p:cNvPr>
              <p:cNvPicPr/>
              <p:nvPr/>
            </p:nvPicPr>
            <p:blipFill>
              <a:blip r:embed="rId149"/>
              <a:stretch>
                <a:fillRect/>
              </a:stretch>
            </p:blipFill>
            <p:spPr>
              <a:xfrm>
                <a:off x="1963626" y="4861005"/>
                <a:ext cx="4392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42" name="Ink 141">
                <a:extLst>
                  <a:ext uri="{FF2B5EF4-FFF2-40B4-BE49-F238E27FC236}">
                    <a16:creationId xmlns:a16="http://schemas.microsoft.com/office/drawing/2014/main" id="{15BF7E44-00D6-89EB-5EE5-194F12809FE4}"/>
                  </a:ext>
                </a:extLst>
              </p14:cNvPr>
              <p14:cNvContentPartPr/>
              <p14:nvPr/>
            </p14:nvContentPartPr>
            <p14:xfrm>
              <a:off x="2745546" y="4844805"/>
              <a:ext cx="26640" cy="209160"/>
            </p14:xfrm>
          </p:contentPart>
        </mc:Choice>
        <mc:Fallback xmlns="">
          <p:pic>
            <p:nvPicPr>
              <p:cNvPr id="142" name="Ink 141">
                <a:extLst>
                  <a:ext uri="{FF2B5EF4-FFF2-40B4-BE49-F238E27FC236}">
                    <a16:creationId xmlns:a16="http://schemas.microsoft.com/office/drawing/2014/main" id="{15BF7E44-00D6-89EB-5EE5-194F12809FE4}"/>
                  </a:ext>
                </a:extLst>
              </p:cNvPr>
              <p:cNvPicPr/>
              <p:nvPr/>
            </p:nvPicPr>
            <p:blipFill>
              <a:blip r:embed="rId151"/>
              <a:stretch>
                <a:fillRect/>
              </a:stretch>
            </p:blipFill>
            <p:spPr>
              <a:xfrm>
                <a:off x="2736546" y="4835805"/>
                <a:ext cx="4428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43" name="Ink 142">
                <a:extLst>
                  <a:ext uri="{FF2B5EF4-FFF2-40B4-BE49-F238E27FC236}">
                    <a16:creationId xmlns:a16="http://schemas.microsoft.com/office/drawing/2014/main" id="{2A075851-AAFA-53DE-C22A-FD79B5B1B60B}"/>
                  </a:ext>
                </a:extLst>
              </p14:cNvPr>
              <p14:cNvContentPartPr/>
              <p14:nvPr/>
            </p14:nvContentPartPr>
            <p14:xfrm>
              <a:off x="3527826" y="4867485"/>
              <a:ext cx="22320" cy="201240"/>
            </p14:xfrm>
          </p:contentPart>
        </mc:Choice>
        <mc:Fallback xmlns="">
          <p:pic>
            <p:nvPicPr>
              <p:cNvPr id="143" name="Ink 142">
                <a:extLst>
                  <a:ext uri="{FF2B5EF4-FFF2-40B4-BE49-F238E27FC236}">
                    <a16:creationId xmlns:a16="http://schemas.microsoft.com/office/drawing/2014/main" id="{2A075851-AAFA-53DE-C22A-FD79B5B1B60B}"/>
                  </a:ext>
                </a:extLst>
              </p:cNvPr>
              <p:cNvPicPr/>
              <p:nvPr/>
            </p:nvPicPr>
            <p:blipFill>
              <a:blip r:embed="rId153"/>
              <a:stretch>
                <a:fillRect/>
              </a:stretch>
            </p:blipFill>
            <p:spPr>
              <a:xfrm>
                <a:off x="3519186" y="4858485"/>
                <a:ext cx="3996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44" name="Ink 143">
                <a:extLst>
                  <a:ext uri="{FF2B5EF4-FFF2-40B4-BE49-F238E27FC236}">
                    <a16:creationId xmlns:a16="http://schemas.microsoft.com/office/drawing/2014/main" id="{FB13F089-2255-35F2-4B44-25886BD69F1C}"/>
                  </a:ext>
                </a:extLst>
              </p14:cNvPr>
              <p14:cNvContentPartPr/>
              <p14:nvPr/>
            </p14:nvContentPartPr>
            <p14:xfrm>
              <a:off x="4253586" y="4862445"/>
              <a:ext cx="35640" cy="199800"/>
            </p14:xfrm>
          </p:contentPart>
        </mc:Choice>
        <mc:Fallback xmlns="">
          <p:pic>
            <p:nvPicPr>
              <p:cNvPr id="144" name="Ink 143">
                <a:extLst>
                  <a:ext uri="{FF2B5EF4-FFF2-40B4-BE49-F238E27FC236}">
                    <a16:creationId xmlns:a16="http://schemas.microsoft.com/office/drawing/2014/main" id="{FB13F089-2255-35F2-4B44-25886BD69F1C}"/>
                  </a:ext>
                </a:extLst>
              </p:cNvPr>
              <p:cNvPicPr/>
              <p:nvPr/>
            </p:nvPicPr>
            <p:blipFill>
              <a:blip r:embed="rId155"/>
              <a:stretch>
                <a:fillRect/>
              </a:stretch>
            </p:blipFill>
            <p:spPr>
              <a:xfrm>
                <a:off x="4244946" y="4853445"/>
                <a:ext cx="53280" cy="217440"/>
              </a:xfrm>
              <a:prstGeom prst="rect">
                <a:avLst/>
              </a:prstGeom>
            </p:spPr>
          </p:pic>
        </mc:Fallback>
      </mc:AlternateContent>
      <p:grpSp>
        <p:nvGrpSpPr>
          <p:cNvPr id="164" name="Group 163">
            <a:extLst>
              <a:ext uri="{FF2B5EF4-FFF2-40B4-BE49-F238E27FC236}">
                <a16:creationId xmlns:a16="http://schemas.microsoft.com/office/drawing/2014/main" id="{740ECA32-F0FF-CB94-75C2-0AECA2C300FA}"/>
              </a:ext>
            </a:extLst>
          </p:cNvPr>
          <p:cNvGrpSpPr/>
          <p:nvPr/>
        </p:nvGrpSpPr>
        <p:grpSpPr>
          <a:xfrm>
            <a:off x="6049986" y="2992245"/>
            <a:ext cx="393840" cy="180720"/>
            <a:chOff x="6049986" y="2992245"/>
            <a:chExt cx="393840" cy="180720"/>
          </a:xfrm>
        </p:grpSpPr>
        <mc:AlternateContent xmlns:mc="http://schemas.openxmlformats.org/markup-compatibility/2006" xmlns:p14="http://schemas.microsoft.com/office/powerpoint/2010/main">
          <mc:Choice Requires="p14">
            <p:contentPart p14:bwMode="auto" r:id="rId156">
              <p14:nvContentPartPr>
                <p14:cNvPr id="145" name="Ink 144">
                  <a:extLst>
                    <a:ext uri="{FF2B5EF4-FFF2-40B4-BE49-F238E27FC236}">
                      <a16:creationId xmlns:a16="http://schemas.microsoft.com/office/drawing/2014/main" id="{4E3DB064-79EE-F268-A754-12A775475C41}"/>
                    </a:ext>
                  </a:extLst>
                </p14:cNvPr>
                <p14:cNvContentPartPr/>
                <p14:nvPr/>
              </p14:nvContentPartPr>
              <p14:xfrm>
                <a:off x="6055026" y="3013845"/>
                <a:ext cx="93600" cy="6480"/>
              </p14:xfrm>
            </p:contentPart>
          </mc:Choice>
          <mc:Fallback xmlns="">
            <p:pic>
              <p:nvPicPr>
                <p:cNvPr id="145" name="Ink 144">
                  <a:extLst>
                    <a:ext uri="{FF2B5EF4-FFF2-40B4-BE49-F238E27FC236}">
                      <a16:creationId xmlns:a16="http://schemas.microsoft.com/office/drawing/2014/main" id="{4E3DB064-79EE-F268-A754-12A775475C41}"/>
                    </a:ext>
                  </a:extLst>
                </p:cNvPr>
                <p:cNvPicPr/>
                <p:nvPr/>
              </p:nvPicPr>
              <p:blipFill>
                <a:blip r:embed="rId157"/>
                <a:stretch>
                  <a:fillRect/>
                </a:stretch>
              </p:blipFill>
              <p:spPr>
                <a:xfrm>
                  <a:off x="6046386" y="3004845"/>
                  <a:ext cx="1112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46" name="Ink 145">
                  <a:extLst>
                    <a:ext uri="{FF2B5EF4-FFF2-40B4-BE49-F238E27FC236}">
                      <a16:creationId xmlns:a16="http://schemas.microsoft.com/office/drawing/2014/main" id="{D89A3F53-88C5-5300-1C02-ABA8F49D75D5}"/>
                    </a:ext>
                  </a:extLst>
                </p14:cNvPr>
                <p14:cNvContentPartPr/>
                <p14:nvPr/>
              </p14:nvContentPartPr>
              <p14:xfrm>
                <a:off x="6049986" y="3039045"/>
                <a:ext cx="26640" cy="133920"/>
              </p14:xfrm>
            </p:contentPart>
          </mc:Choice>
          <mc:Fallback xmlns="">
            <p:pic>
              <p:nvPicPr>
                <p:cNvPr id="146" name="Ink 145">
                  <a:extLst>
                    <a:ext uri="{FF2B5EF4-FFF2-40B4-BE49-F238E27FC236}">
                      <a16:creationId xmlns:a16="http://schemas.microsoft.com/office/drawing/2014/main" id="{D89A3F53-88C5-5300-1C02-ABA8F49D75D5}"/>
                    </a:ext>
                  </a:extLst>
                </p:cNvPr>
                <p:cNvPicPr/>
                <p:nvPr/>
              </p:nvPicPr>
              <p:blipFill>
                <a:blip r:embed="rId159"/>
                <a:stretch>
                  <a:fillRect/>
                </a:stretch>
              </p:blipFill>
              <p:spPr>
                <a:xfrm>
                  <a:off x="6041346" y="3030045"/>
                  <a:ext cx="442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47" name="Ink 146">
                  <a:extLst>
                    <a:ext uri="{FF2B5EF4-FFF2-40B4-BE49-F238E27FC236}">
                      <a16:creationId xmlns:a16="http://schemas.microsoft.com/office/drawing/2014/main" id="{D607D6C2-3518-DF92-ACED-0FB1C8518F3F}"/>
                    </a:ext>
                  </a:extLst>
                </p14:cNvPr>
                <p14:cNvContentPartPr/>
                <p14:nvPr/>
              </p14:nvContentPartPr>
              <p14:xfrm>
                <a:off x="6052506" y="3086565"/>
                <a:ext cx="86760" cy="10080"/>
              </p14:xfrm>
            </p:contentPart>
          </mc:Choice>
          <mc:Fallback xmlns="">
            <p:pic>
              <p:nvPicPr>
                <p:cNvPr id="147" name="Ink 146">
                  <a:extLst>
                    <a:ext uri="{FF2B5EF4-FFF2-40B4-BE49-F238E27FC236}">
                      <a16:creationId xmlns:a16="http://schemas.microsoft.com/office/drawing/2014/main" id="{D607D6C2-3518-DF92-ACED-0FB1C8518F3F}"/>
                    </a:ext>
                  </a:extLst>
                </p:cNvPr>
                <p:cNvPicPr/>
                <p:nvPr/>
              </p:nvPicPr>
              <p:blipFill>
                <a:blip r:embed="rId161"/>
                <a:stretch>
                  <a:fillRect/>
                </a:stretch>
              </p:blipFill>
              <p:spPr>
                <a:xfrm>
                  <a:off x="6043866" y="3077925"/>
                  <a:ext cx="1044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48" name="Ink 147">
                  <a:extLst>
                    <a:ext uri="{FF2B5EF4-FFF2-40B4-BE49-F238E27FC236}">
                      <a16:creationId xmlns:a16="http://schemas.microsoft.com/office/drawing/2014/main" id="{77490427-A9CA-DB01-942E-3809CD1BD0F3}"/>
                    </a:ext>
                  </a:extLst>
                </p14:cNvPr>
                <p14:cNvContentPartPr/>
                <p14:nvPr/>
              </p14:nvContentPartPr>
              <p14:xfrm>
                <a:off x="6209466" y="3025725"/>
                <a:ext cx="10440" cy="132480"/>
              </p14:xfrm>
            </p:contentPart>
          </mc:Choice>
          <mc:Fallback xmlns="">
            <p:pic>
              <p:nvPicPr>
                <p:cNvPr id="148" name="Ink 147">
                  <a:extLst>
                    <a:ext uri="{FF2B5EF4-FFF2-40B4-BE49-F238E27FC236}">
                      <a16:creationId xmlns:a16="http://schemas.microsoft.com/office/drawing/2014/main" id="{77490427-A9CA-DB01-942E-3809CD1BD0F3}"/>
                    </a:ext>
                  </a:extLst>
                </p:cNvPr>
                <p:cNvPicPr/>
                <p:nvPr/>
              </p:nvPicPr>
              <p:blipFill>
                <a:blip r:embed="rId163"/>
                <a:stretch>
                  <a:fillRect/>
                </a:stretch>
              </p:blipFill>
              <p:spPr>
                <a:xfrm>
                  <a:off x="6200466" y="3016725"/>
                  <a:ext cx="280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49" name="Ink 148">
                  <a:extLst>
                    <a:ext uri="{FF2B5EF4-FFF2-40B4-BE49-F238E27FC236}">
                      <a16:creationId xmlns:a16="http://schemas.microsoft.com/office/drawing/2014/main" id="{68D8D0A2-9985-2C77-6B3D-35DC9807CB56}"/>
                    </a:ext>
                  </a:extLst>
                </p14:cNvPr>
                <p14:cNvContentPartPr/>
                <p14:nvPr/>
              </p14:nvContentPartPr>
              <p14:xfrm>
                <a:off x="6291906" y="2992245"/>
                <a:ext cx="21960" cy="171000"/>
              </p14:xfrm>
            </p:contentPart>
          </mc:Choice>
          <mc:Fallback xmlns="">
            <p:pic>
              <p:nvPicPr>
                <p:cNvPr id="149" name="Ink 148">
                  <a:extLst>
                    <a:ext uri="{FF2B5EF4-FFF2-40B4-BE49-F238E27FC236}">
                      <a16:creationId xmlns:a16="http://schemas.microsoft.com/office/drawing/2014/main" id="{68D8D0A2-9985-2C77-6B3D-35DC9807CB56}"/>
                    </a:ext>
                  </a:extLst>
                </p:cNvPr>
                <p:cNvPicPr/>
                <p:nvPr/>
              </p:nvPicPr>
              <p:blipFill>
                <a:blip r:embed="rId165"/>
                <a:stretch>
                  <a:fillRect/>
                </a:stretch>
              </p:blipFill>
              <p:spPr>
                <a:xfrm>
                  <a:off x="6282906" y="2983605"/>
                  <a:ext cx="3960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50" name="Ink 149">
                  <a:extLst>
                    <a:ext uri="{FF2B5EF4-FFF2-40B4-BE49-F238E27FC236}">
                      <a16:creationId xmlns:a16="http://schemas.microsoft.com/office/drawing/2014/main" id="{EA77CA8B-1914-462C-D1A7-7A8034286879}"/>
                    </a:ext>
                  </a:extLst>
                </p14:cNvPr>
                <p14:cNvContentPartPr/>
                <p14:nvPr/>
              </p14:nvContentPartPr>
              <p14:xfrm>
                <a:off x="6381186" y="3042285"/>
                <a:ext cx="62640" cy="122040"/>
              </p14:xfrm>
            </p:contentPart>
          </mc:Choice>
          <mc:Fallback xmlns="">
            <p:pic>
              <p:nvPicPr>
                <p:cNvPr id="150" name="Ink 149">
                  <a:extLst>
                    <a:ext uri="{FF2B5EF4-FFF2-40B4-BE49-F238E27FC236}">
                      <a16:creationId xmlns:a16="http://schemas.microsoft.com/office/drawing/2014/main" id="{EA77CA8B-1914-462C-D1A7-7A8034286879}"/>
                    </a:ext>
                  </a:extLst>
                </p:cNvPr>
                <p:cNvPicPr/>
                <p:nvPr/>
              </p:nvPicPr>
              <p:blipFill>
                <a:blip r:embed="rId167"/>
                <a:stretch>
                  <a:fillRect/>
                </a:stretch>
              </p:blipFill>
              <p:spPr>
                <a:xfrm>
                  <a:off x="6372186" y="3033645"/>
                  <a:ext cx="80280" cy="139680"/>
                </a:xfrm>
                <a:prstGeom prst="rect">
                  <a:avLst/>
                </a:prstGeom>
              </p:spPr>
            </p:pic>
          </mc:Fallback>
        </mc:AlternateContent>
      </p:grpSp>
      <p:grpSp>
        <p:nvGrpSpPr>
          <p:cNvPr id="163" name="Group 162">
            <a:extLst>
              <a:ext uri="{FF2B5EF4-FFF2-40B4-BE49-F238E27FC236}">
                <a16:creationId xmlns:a16="http://schemas.microsoft.com/office/drawing/2014/main" id="{327FA41F-8D4E-D8FC-BA25-EB1020DBB21A}"/>
              </a:ext>
            </a:extLst>
          </p:cNvPr>
          <p:cNvGrpSpPr/>
          <p:nvPr/>
        </p:nvGrpSpPr>
        <p:grpSpPr>
          <a:xfrm>
            <a:off x="6641106" y="3055965"/>
            <a:ext cx="399960" cy="130680"/>
            <a:chOff x="6641106" y="3055965"/>
            <a:chExt cx="399960" cy="130680"/>
          </a:xfrm>
        </p:grpSpPr>
        <mc:AlternateContent xmlns:mc="http://schemas.openxmlformats.org/markup-compatibility/2006" xmlns:p14="http://schemas.microsoft.com/office/powerpoint/2010/main">
          <mc:Choice Requires="p14">
            <p:contentPart p14:bwMode="auto" r:id="rId168">
              <p14:nvContentPartPr>
                <p14:cNvPr id="151" name="Ink 150">
                  <a:extLst>
                    <a:ext uri="{FF2B5EF4-FFF2-40B4-BE49-F238E27FC236}">
                      <a16:creationId xmlns:a16="http://schemas.microsoft.com/office/drawing/2014/main" id="{5BF5A953-A63C-2EB7-69E4-CB9E3E11F465}"/>
                    </a:ext>
                  </a:extLst>
                </p14:cNvPr>
                <p14:cNvContentPartPr/>
                <p14:nvPr/>
              </p14:nvContentPartPr>
              <p14:xfrm>
                <a:off x="6641106" y="3057765"/>
                <a:ext cx="62640" cy="119160"/>
              </p14:xfrm>
            </p:contentPart>
          </mc:Choice>
          <mc:Fallback xmlns="">
            <p:pic>
              <p:nvPicPr>
                <p:cNvPr id="151" name="Ink 150">
                  <a:extLst>
                    <a:ext uri="{FF2B5EF4-FFF2-40B4-BE49-F238E27FC236}">
                      <a16:creationId xmlns:a16="http://schemas.microsoft.com/office/drawing/2014/main" id="{5BF5A953-A63C-2EB7-69E4-CB9E3E11F465}"/>
                    </a:ext>
                  </a:extLst>
                </p:cNvPr>
                <p:cNvPicPr/>
                <p:nvPr/>
              </p:nvPicPr>
              <p:blipFill>
                <a:blip r:embed="rId169"/>
                <a:stretch>
                  <a:fillRect/>
                </a:stretch>
              </p:blipFill>
              <p:spPr>
                <a:xfrm>
                  <a:off x="6632466" y="3049125"/>
                  <a:ext cx="802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52" name="Ink 151">
                  <a:extLst>
                    <a:ext uri="{FF2B5EF4-FFF2-40B4-BE49-F238E27FC236}">
                      <a16:creationId xmlns:a16="http://schemas.microsoft.com/office/drawing/2014/main" id="{CF5301DE-0D05-7C3D-78CC-6F5F4A1D00DD}"/>
                    </a:ext>
                  </a:extLst>
                </p14:cNvPr>
                <p14:cNvContentPartPr/>
                <p14:nvPr/>
              </p14:nvContentPartPr>
              <p14:xfrm>
                <a:off x="6746226" y="3055965"/>
                <a:ext cx="26640" cy="127440"/>
              </p14:xfrm>
            </p:contentPart>
          </mc:Choice>
          <mc:Fallback xmlns="">
            <p:pic>
              <p:nvPicPr>
                <p:cNvPr id="152" name="Ink 151">
                  <a:extLst>
                    <a:ext uri="{FF2B5EF4-FFF2-40B4-BE49-F238E27FC236}">
                      <a16:creationId xmlns:a16="http://schemas.microsoft.com/office/drawing/2014/main" id="{CF5301DE-0D05-7C3D-78CC-6F5F4A1D00DD}"/>
                    </a:ext>
                  </a:extLst>
                </p:cNvPr>
                <p:cNvPicPr/>
                <p:nvPr/>
              </p:nvPicPr>
              <p:blipFill>
                <a:blip r:embed="rId171"/>
                <a:stretch>
                  <a:fillRect/>
                </a:stretch>
              </p:blipFill>
              <p:spPr>
                <a:xfrm>
                  <a:off x="6737586" y="3046965"/>
                  <a:ext cx="442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53" name="Ink 152">
                  <a:extLst>
                    <a:ext uri="{FF2B5EF4-FFF2-40B4-BE49-F238E27FC236}">
                      <a16:creationId xmlns:a16="http://schemas.microsoft.com/office/drawing/2014/main" id="{9D771B31-5E77-0BCC-89D3-47A2B7A1A082}"/>
                    </a:ext>
                  </a:extLst>
                </p14:cNvPr>
                <p14:cNvContentPartPr/>
                <p14:nvPr/>
              </p14:nvContentPartPr>
              <p14:xfrm>
                <a:off x="6821106" y="3075405"/>
                <a:ext cx="116640" cy="111240"/>
              </p14:xfrm>
            </p:contentPart>
          </mc:Choice>
          <mc:Fallback xmlns="">
            <p:pic>
              <p:nvPicPr>
                <p:cNvPr id="153" name="Ink 152">
                  <a:extLst>
                    <a:ext uri="{FF2B5EF4-FFF2-40B4-BE49-F238E27FC236}">
                      <a16:creationId xmlns:a16="http://schemas.microsoft.com/office/drawing/2014/main" id="{9D771B31-5E77-0BCC-89D3-47A2B7A1A082}"/>
                    </a:ext>
                  </a:extLst>
                </p:cNvPr>
                <p:cNvPicPr/>
                <p:nvPr/>
              </p:nvPicPr>
              <p:blipFill>
                <a:blip r:embed="rId173"/>
                <a:stretch>
                  <a:fillRect/>
                </a:stretch>
              </p:blipFill>
              <p:spPr>
                <a:xfrm>
                  <a:off x="6812466" y="3066405"/>
                  <a:ext cx="1342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54" name="Ink 153">
                  <a:extLst>
                    <a:ext uri="{FF2B5EF4-FFF2-40B4-BE49-F238E27FC236}">
                      <a16:creationId xmlns:a16="http://schemas.microsoft.com/office/drawing/2014/main" id="{C40D4CF7-B48D-6B75-AB13-37F9EAFE0A85}"/>
                    </a:ext>
                  </a:extLst>
                </p14:cNvPr>
                <p14:cNvContentPartPr/>
                <p14:nvPr/>
              </p14:nvContentPartPr>
              <p14:xfrm>
                <a:off x="6965826" y="3102765"/>
                <a:ext cx="75240" cy="72360"/>
              </p14:xfrm>
            </p:contentPart>
          </mc:Choice>
          <mc:Fallback xmlns="">
            <p:pic>
              <p:nvPicPr>
                <p:cNvPr id="154" name="Ink 153">
                  <a:extLst>
                    <a:ext uri="{FF2B5EF4-FFF2-40B4-BE49-F238E27FC236}">
                      <a16:creationId xmlns:a16="http://schemas.microsoft.com/office/drawing/2014/main" id="{C40D4CF7-B48D-6B75-AB13-37F9EAFE0A85}"/>
                    </a:ext>
                  </a:extLst>
                </p:cNvPr>
                <p:cNvPicPr/>
                <p:nvPr/>
              </p:nvPicPr>
              <p:blipFill>
                <a:blip r:embed="rId175"/>
                <a:stretch>
                  <a:fillRect/>
                </a:stretch>
              </p:blipFill>
              <p:spPr>
                <a:xfrm>
                  <a:off x="6957186" y="3094125"/>
                  <a:ext cx="92880" cy="90000"/>
                </a:xfrm>
                <a:prstGeom prst="rect">
                  <a:avLst/>
                </a:prstGeom>
              </p:spPr>
            </p:pic>
          </mc:Fallback>
        </mc:AlternateContent>
      </p:grpSp>
      <p:grpSp>
        <p:nvGrpSpPr>
          <p:cNvPr id="162" name="Group 161">
            <a:extLst>
              <a:ext uri="{FF2B5EF4-FFF2-40B4-BE49-F238E27FC236}">
                <a16:creationId xmlns:a16="http://schemas.microsoft.com/office/drawing/2014/main" id="{C72ECC44-418C-78DE-9646-E125AFB3E27B}"/>
              </a:ext>
            </a:extLst>
          </p:cNvPr>
          <p:cNvGrpSpPr/>
          <p:nvPr/>
        </p:nvGrpSpPr>
        <p:grpSpPr>
          <a:xfrm>
            <a:off x="7298106" y="2989725"/>
            <a:ext cx="279360" cy="196920"/>
            <a:chOff x="7298106" y="2989725"/>
            <a:chExt cx="279360" cy="196920"/>
          </a:xfrm>
        </p:grpSpPr>
        <mc:AlternateContent xmlns:mc="http://schemas.openxmlformats.org/markup-compatibility/2006" xmlns:p14="http://schemas.microsoft.com/office/powerpoint/2010/main">
          <mc:Choice Requires="p14">
            <p:contentPart p14:bwMode="auto" r:id="rId176">
              <p14:nvContentPartPr>
                <p14:cNvPr id="155" name="Ink 154">
                  <a:extLst>
                    <a:ext uri="{FF2B5EF4-FFF2-40B4-BE49-F238E27FC236}">
                      <a16:creationId xmlns:a16="http://schemas.microsoft.com/office/drawing/2014/main" id="{365EFFFF-E7E2-46FF-7575-7974FBF5F8C9}"/>
                    </a:ext>
                  </a:extLst>
                </p14:cNvPr>
                <p14:cNvContentPartPr/>
                <p14:nvPr/>
              </p14:nvContentPartPr>
              <p14:xfrm>
                <a:off x="7298106" y="3031845"/>
                <a:ext cx="22320" cy="129240"/>
              </p14:xfrm>
            </p:contentPart>
          </mc:Choice>
          <mc:Fallback xmlns="">
            <p:pic>
              <p:nvPicPr>
                <p:cNvPr id="155" name="Ink 154">
                  <a:extLst>
                    <a:ext uri="{FF2B5EF4-FFF2-40B4-BE49-F238E27FC236}">
                      <a16:creationId xmlns:a16="http://schemas.microsoft.com/office/drawing/2014/main" id="{365EFFFF-E7E2-46FF-7575-7974FBF5F8C9}"/>
                    </a:ext>
                  </a:extLst>
                </p:cNvPr>
                <p:cNvPicPr/>
                <p:nvPr/>
              </p:nvPicPr>
              <p:blipFill>
                <a:blip r:embed="rId177"/>
                <a:stretch>
                  <a:fillRect/>
                </a:stretch>
              </p:blipFill>
              <p:spPr>
                <a:xfrm>
                  <a:off x="7289466" y="3023205"/>
                  <a:ext cx="3996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56" name="Ink 155">
                  <a:extLst>
                    <a:ext uri="{FF2B5EF4-FFF2-40B4-BE49-F238E27FC236}">
                      <a16:creationId xmlns:a16="http://schemas.microsoft.com/office/drawing/2014/main" id="{DD184417-A377-01B0-D340-19E93E21EEEB}"/>
                    </a:ext>
                  </a:extLst>
                </p14:cNvPr>
                <p14:cNvContentPartPr/>
                <p14:nvPr/>
              </p14:nvContentPartPr>
              <p14:xfrm>
                <a:off x="7305306" y="2998725"/>
                <a:ext cx="183600" cy="11160"/>
              </p14:xfrm>
            </p:contentPart>
          </mc:Choice>
          <mc:Fallback xmlns="">
            <p:pic>
              <p:nvPicPr>
                <p:cNvPr id="156" name="Ink 155">
                  <a:extLst>
                    <a:ext uri="{FF2B5EF4-FFF2-40B4-BE49-F238E27FC236}">
                      <a16:creationId xmlns:a16="http://schemas.microsoft.com/office/drawing/2014/main" id="{DD184417-A377-01B0-D340-19E93E21EEEB}"/>
                    </a:ext>
                  </a:extLst>
                </p:cNvPr>
                <p:cNvPicPr/>
                <p:nvPr/>
              </p:nvPicPr>
              <p:blipFill>
                <a:blip r:embed="rId179"/>
                <a:stretch>
                  <a:fillRect/>
                </a:stretch>
              </p:blipFill>
              <p:spPr>
                <a:xfrm>
                  <a:off x="7296306" y="2989725"/>
                  <a:ext cx="20124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57" name="Ink 156">
                  <a:extLst>
                    <a:ext uri="{FF2B5EF4-FFF2-40B4-BE49-F238E27FC236}">
                      <a16:creationId xmlns:a16="http://schemas.microsoft.com/office/drawing/2014/main" id="{9B60E4EA-77B7-AF89-BE57-4E0C7880CD64}"/>
                    </a:ext>
                  </a:extLst>
                </p14:cNvPr>
                <p14:cNvContentPartPr/>
                <p14:nvPr/>
              </p14:nvContentPartPr>
              <p14:xfrm>
                <a:off x="7553706" y="2989725"/>
                <a:ext cx="23760" cy="160200"/>
              </p14:xfrm>
            </p:contentPart>
          </mc:Choice>
          <mc:Fallback xmlns="">
            <p:pic>
              <p:nvPicPr>
                <p:cNvPr id="157" name="Ink 156">
                  <a:extLst>
                    <a:ext uri="{FF2B5EF4-FFF2-40B4-BE49-F238E27FC236}">
                      <a16:creationId xmlns:a16="http://schemas.microsoft.com/office/drawing/2014/main" id="{9B60E4EA-77B7-AF89-BE57-4E0C7880CD64}"/>
                    </a:ext>
                  </a:extLst>
                </p:cNvPr>
                <p:cNvPicPr/>
                <p:nvPr/>
              </p:nvPicPr>
              <p:blipFill>
                <a:blip r:embed="rId181"/>
                <a:stretch>
                  <a:fillRect/>
                </a:stretch>
              </p:blipFill>
              <p:spPr>
                <a:xfrm>
                  <a:off x="7545066" y="2981085"/>
                  <a:ext cx="414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58" name="Ink 157">
                  <a:extLst>
                    <a:ext uri="{FF2B5EF4-FFF2-40B4-BE49-F238E27FC236}">
                      <a16:creationId xmlns:a16="http://schemas.microsoft.com/office/drawing/2014/main" id="{2F180D18-650A-690F-C8F7-BB53FBFF10CB}"/>
                    </a:ext>
                  </a:extLst>
                </p14:cNvPr>
                <p14:cNvContentPartPr/>
                <p14:nvPr/>
              </p14:nvContentPartPr>
              <p14:xfrm>
                <a:off x="7339146" y="3172605"/>
                <a:ext cx="236520" cy="14040"/>
              </p14:xfrm>
            </p:contentPart>
          </mc:Choice>
          <mc:Fallback xmlns="">
            <p:pic>
              <p:nvPicPr>
                <p:cNvPr id="158" name="Ink 157">
                  <a:extLst>
                    <a:ext uri="{FF2B5EF4-FFF2-40B4-BE49-F238E27FC236}">
                      <a16:creationId xmlns:a16="http://schemas.microsoft.com/office/drawing/2014/main" id="{2F180D18-650A-690F-C8F7-BB53FBFF10CB}"/>
                    </a:ext>
                  </a:extLst>
                </p:cNvPr>
                <p:cNvPicPr/>
                <p:nvPr/>
              </p:nvPicPr>
              <p:blipFill>
                <a:blip r:embed="rId183"/>
                <a:stretch>
                  <a:fillRect/>
                </a:stretch>
              </p:blipFill>
              <p:spPr>
                <a:xfrm>
                  <a:off x="7330506" y="3163605"/>
                  <a:ext cx="25416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59" name="Ink 158">
                  <a:extLst>
                    <a:ext uri="{FF2B5EF4-FFF2-40B4-BE49-F238E27FC236}">
                      <a16:creationId xmlns:a16="http://schemas.microsoft.com/office/drawing/2014/main" id="{38CC90A0-6049-BEF0-BD96-2C12081787E8}"/>
                    </a:ext>
                  </a:extLst>
                </p14:cNvPr>
                <p14:cNvContentPartPr/>
                <p14:nvPr/>
              </p14:nvContentPartPr>
              <p14:xfrm>
                <a:off x="7352466" y="3023925"/>
                <a:ext cx="73440" cy="101520"/>
              </p14:xfrm>
            </p:contentPart>
          </mc:Choice>
          <mc:Fallback xmlns="">
            <p:pic>
              <p:nvPicPr>
                <p:cNvPr id="159" name="Ink 158">
                  <a:extLst>
                    <a:ext uri="{FF2B5EF4-FFF2-40B4-BE49-F238E27FC236}">
                      <a16:creationId xmlns:a16="http://schemas.microsoft.com/office/drawing/2014/main" id="{38CC90A0-6049-BEF0-BD96-2C12081787E8}"/>
                    </a:ext>
                  </a:extLst>
                </p:cNvPr>
                <p:cNvPicPr/>
                <p:nvPr/>
              </p:nvPicPr>
              <p:blipFill>
                <a:blip r:embed="rId185"/>
                <a:stretch>
                  <a:fillRect/>
                </a:stretch>
              </p:blipFill>
              <p:spPr>
                <a:xfrm>
                  <a:off x="7343466" y="3014925"/>
                  <a:ext cx="9108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60" name="Ink 159">
                  <a:extLst>
                    <a:ext uri="{FF2B5EF4-FFF2-40B4-BE49-F238E27FC236}">
                      <a16:creationId xmlns:a16="http://schemas.microsoft.com/office/drawing/2014/main" id="{0B1DFE9D-6632-DCD5-D0C3-A6B7F4EB19F9}"/>
                    </a:ext>
                  </a:extLst>
                </p14:cNvPr>
                <p14:cNvContentPartPr/>
                <p14:nvPr/>
              </p14:nvContentPartPr>
              <p14:xfrm>
                <a:off x="7402146" y="3015645"/>
                <a:ext cx="104760" cy="138960"/>
              </p14:xfrm>
            </p:contentPart>
          </mc:Choice>
          <mc:Fallback xmlns="">
            <p:pic>
              <p:nvPicPr>
                <p:cNvPr id="160" name="Ink 159">
                  <a:extLst>
                    <a:ext uri="{FF2B5EF4-FFF2-40B4-BE49-F238E27FC236}">
                      <a16:creationId xmlns:a16="http://schemas.microsoft.com/office/drawing/2014/main" id="{0B1DFE9D-6632-DCD5-D0C3-A6B7F4EB19F9}"/>
                    </a:ext>
                  </a:extLst>
                </p:cNvPr>
                <p:cNvPicPr/>
                <p:nvPr/>
              </p:nvPicPr>
              <p:blipFill>
                <a:blip r:embed="rId187"/>
                <a:stretch>
                  <a:fillRect/>
                </a:stretch>
              </p:blipFill>
              <p:spPr>
                <a:xfrm>
                  <a:off x="7393146" y="3006645"/>
                  <a:ext cx="1224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61" name="Ink 160">
                  <a:extLst>
                    <a:ext uri="{FF2B5EF4-FFF2-40B4-BE49-F238E27FC236}">
                      <a16:creationId xmlns:a16="http://schemas.microsoft.com/office/drawing/2014/main" id="{1C70E8D8-7FA0-C769-F02D-C82D69B80B4F}"/>
                    </a:ext>
                  </a:extLst>
                </p14:cNvPr>
                <p14:cNvContentPartPr/>
                <p14:nvPr/>
              </p14:nvContentPartPr>
              <p14:xfrm>
                <a:off x="7510506" y="3059205"/>
                <a:ext cx="66600" cy="97920"/>
              </p14:xfrm>
            </p:contentPart>
          </mc:Choice>
          <mc:Fallback xmlns="">
            <p:pic>
              <p:nvPicPr>
                <p:cNvPr id="161" name="Ink 160">
                  <a:extLst>
                    <a:ext uri="{FF2B5EF4-FFF2-40B4-BE49-F238E27FC236}">
                      <a16:creationId xmlns:a16="http://schemas.microsoft.com/office/drawing/2014/main" id="{1C70E8D8-7FA0-C769-F02D-C82D69B80B4F}"/>
                    </a:ext>
                  </a:extLst>
                </p:cNvPr>
                <p:cNvPicPr/>
                <p:nvPr/>
              </p:nvPicPr>
              <p:blipFill>
                <a:blip r:embed="rId189"/>
                <a:stretch>
                  <a:fillRect/>
                </a:stretch>
              </p:blipFill>
              <p:spPr>
                <a:xfrm>
                  <a:off x="7501506" y="3050205"/>
                  <a:ext cx="84240" cy="115560"/>
                </a:xfrm>
                <a:prstGeom prst="rect">
                  <a:avLst/>
                </a:prstGeom>
              </p:spPr>
            </p:pic>
          </mc:Fallback>
        </mc:AlternateContent>
      </p:grpSp>
      <p:grpSp>
        <p:nvGrpSpPr>
          <p:cNvPr id="180" name="Group 179">
            <a:extLst>
              <a:ext uri="{FF2B5EF4-FFF2-40B4-BE49-F238E27FC236}">
                <a16:creationId xmlns:a16="http://schemas.microsoft.com/office/drawing/2014/main" id="{EB790EF6-F113-D0EA-460D-48293D466CD6}"/>
              </a:ext>
            </a:extLst>
          </p:cNvPr>
          <p:cNvGrpSpPr/>
          <p:nvPr/>
        </p:nvGrpSpPr>
        <p:grpSpPr>
          <a:xfrm>
            <a:off x="1753746" y="4844805"/>
            <a:ext cx="2128680" cy="247320"/>
            <a:chOff x="1753746" y="4844805"/>
            <a:chExt cx="2128680" cy="247320"/>
          </a:xfrm>
        </p:grpSpPr>
        <mc:AlternateContent xmlns:mc="http://schemas.openxmlformats.org/markup-compatibility/2006" xmlns:p14="http://schemas.microsoft.com/office/powerpoint/2010/main">
          <mc:Choice Requires="p14">
            <p:contentPart p14:bwMode="auto" r:id="rId190">
              <p14:nvContentPartPr>
                <p14:cNvPr id="165" name="Ink 164">
                  <a:extLst>
                    <a:ext uri="{FF2B5EF4-FFF2-40B4-BE49-F238E27FC236}">
                      <a16:creationId xmlns:a16="http://schemas.microsoft.com/office/drawing/2014/main" id="{2CF12C89-22F3-507C-1927-883D1062A525}"/>
                    </a:ext>
                  </a:extLst>
                </p14:cNvPr>
                <p14:cNvContentPartPr/>
                <p14:nvPr/>
              </p14:nvContentPartPr>
              <p14:xfrm>
                <a:off x="1753746" y="4861005"/>
                <a:ext cx="55800" cy="132120"/>
              </p14:xfrm>
            </p:contentPart>
          </mc:Choice>
          <mc:Fallback xmlns="">
            <p:pic>
              <p:nvPicPr>
                <p:cNvPr id="165" name="Ink 164">
                  <a:extLst>
                    <a:ext uri="{FF2B5EF4-FFF2-40B4-BE49-F238E27FC236}">
                      <a16:creationId xmlns:a16="http://schemas.microsoft.com/office/drawing/2014/main" id="{2CF12C89-22F3-507C-1927-883D1062A525}"/>
                    </a:ext>
                  </a:extLst>
                </p:cNvPr>
                <p:cNvPicPr/>
                <p:nvPr/>
              </p:nvPicPr>
              <p:blipFill>
                <a:blip r:embed="rId191"/>
                <a:stretch>
                  <a:fillRect/>
                </a:stretch>
              </p:blipFill>
              <p:spPr>
                <a:xfrm>
                  <a:off x="1744746" y="4852365"/>
                  <a:ext cx="7344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66" name="Ink 165">
                  <a:extLst>
                    <a:ext uri="{FF2B5EF4-FFF2-40B4-BE49-F238E27FC236}">
                      <a16:creationId xmlns:a16="http://schemas.microsoft.com/office/drawing/2014/main" id="{2EDEF9C1-FFF7-F04B-D6FA-63ED8303E48C}"/>
                    </a:ext>
                  </a:extLst>
                </p14:cNvPr>
                <p14:cNvContentPartPr/>
                <p14:nvPr/>
              </p14:nvContentPartPr>
              <p14:xfrm>
                <a:off x="1821426" y="4876845"/>
                <a:ext cx="138960" cy="215280"/>
              </p14:xfrm>
            </p:contentPart>
          </mc:Choice>
          <mc:Fallback xmlns="">
            <p:pic>
              <p:nvPicPr>
                <p:cNvPr id="166" name="Ink 165">
                  <a:extLst>
                    <a:ext uri="{FF2B5EF4-FFF2-40B4-BE49-F238E27FC236}">
                      <a16:creationId xmlns:a16="http://schemas.microsoft.com/office/drawing/2014/main" id="{2EDEF9C1-FFF7-F04B-D6FA-63ED8303E48C}"/>
                    </a:ext>
                  </a:extLst>
                </p:cNvPr>
                <p:cNvPicPr/>
                <p:nvPr/>
              </p:nvPicPr>
              <p:blipFill>
                <a:blip r:embed="rId193"/>
                <a:stretch>
                  <a:fillRect/>
                </a:stretch>
              </p:blipFill>
              <p:spPr>
                <a:xfrm>
                  <a:off x="1812786" y="4867845"/>
                  <a:ext cx="15660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67" name="Ink 166">
                  <a:extLst>
                    <a:ext uri="{FF2B5EF4-FFF2-40B4-BE49-F238E27FC236}">
                      <a16:creationId xmlns:a16="http://schemas.microsoft.com/office/drawing/2014/main" id="{823C54BB-2FA6-1CD4-980A-0516C6DE07EB}"/>
                    </a:ext>
                  </a:extLst>
                </p14:cNvPr>
                <p14:cNvContentPartPr/>
                <p14:nvPr/>
              </p14:nvContentPartPr>
              <p14:xfrm>
                <a:off x="2025546" y="4855965"/>
                <a:ext cx="109800" cy="204840"/>
              </p14:xfrm>
            </p:contentPart>
          </mc:Choice>
          <mc:Fallback xmlns="">
            <p:pic>
              <p:nvPicPr>
                <p:cNvPr id="167" name="Ink 166">
                  <a:extLst>
                    <a:ext uri="{FF2B5EF4-FFF2-40B4-BE49-F238E27FC236}">
                      <a16:creationId xmlns:a16="http://schemas.microsoft.com/office/drawing/2014/main" id="{823C54BB-2FA6-1CD4-980A-0516C6DE07EB}"/>
                    </a:ext>
                  </a:extLst>
                </p:cNvPr>
                <p:cNvPicPr/>
                <p:nvPr/>
              </p:nvPicPr>
              <p:blipFill>
                <a:blip r:embed="rId195"/>
                <a:stretch>
                  <a:fillRect/>
                </a:stretch>
              </p:blipFill>
              <p:spPr>
                <a:xfrm>
                  <a:off x="2016546" y="4847325"/>
                  <a:ext cx="12744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68" name="Ink 167">
                  <a:extLst>
                    <a:ext uri="{FF2B5EF4-FFF2-40B4-BE49-F238E27FC236}">
                      <a16:creationId xmlns:a16="http://schemas.microsoft.com/office/drawing/2014/main" id="{561F80D0-E76F-AB19-F90A-6F8119A70907}"/>
                    </a:ext>
                  </a:extLst>
                </p14:cNvPr>
                <p14:cNvContentPartPr/>
                <p14:nvPr/>
              </p14:nvContentPartPr>
              <p14:xfrm>
                <a:off x="2184306" y="4856685"/>
                <a:ext cx="131040" cy="196920"/>
              </p14:xfrm>
            </p:contentPart>
          </mc:Choice>
          <mc:Fallback xmlns="">
            <p:pic>
              <p:nvPicPr>
                <p:cNvPr id="168" name="Ink 167">
                  <a:extLst>
                    <a:ext uri="{FF2B5EF4-FFF2-40B4-BE49-F238E27FC236}">
                      <a16:creationId xmlns:a16="http://schemas.microsoft.com/office/drawing/2014/main" id="{561F80D0-E76F-AB19-F90A-6F8119A70907}"/>
                    </a:ext>
                  </a:extLst>
                </p:cNvPr>
                <p:cNvPicPr/>
                <p:nvPr/>
              </p:nvPicPr>
              <p:blipFill>
                <a:blip r:embed="rId197"/>
                <a:stretch>
                  <a:fillRect/>
                </a:stretch>
              </p:blipFill>
              <p:spPr>
                <a:xfrm>
                  <a:off x="2175666" y="4847685"/>
                  <a:ext cx="14868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70" name="Ink 169">
                  <a:extLst>
                    <a:ext uri="{FF2B5EF4-FFF2-40B4-BE49-F238E27FC236}">
                      <a16:creationId xmlns:a16="http://schemas.microsoft.com/office/drawing/2014/main" id="{7F83CCE1-C5F8-74EB-6B2C-76908D9F2FF8}"/>
                    </a:ext>
                  </a:extLst>
                </p14:cNvPr>
                <p14:cNvContentPartPr/>
                <p14:nvPr/>
              </p14:nvContentPartPr>
              <p14:xfrm>
                <a:off x="2378706" y="4872525"/>
                <a:ext cx="94320" cy="162720"/>
              </p14:xfrm>
            </p:contentPart>
          </mc:Choice>
          <mc:Fallback xmlns="">
            <p:pic>
              <p:nvPicPr>
                <p:cNvPr id="170" name="Ink 169">
                  <a:extLst>
                    <a:ext uri="{FF2B5EF4-FFF2-40B4-BE49-F238E27FC236}">
                      <a16:creationId xmlns:a16="http://schemas.microsoft.com/office/drawing/2014/main" id="{7F83CCE1-C5F8-74EB-6B2C-76908D9F2FF8}"/>
                    </a:ext>
                  </a:extLst>
                </p:cNvPr>
                <p:cNvPicPr/>
                <p:nvPr/>
              </p:nvPicPr>
              <p:blipFill>
                <a:blip r:embed="rId199"/>
                <a:stretch>
                  <a:fillRect/>
                </a:stretch>
              </p:blipFill>
              <p:spPr>
                <a:xfrm>
                  <a:off x="2369706" y="4863525"/>
                  <a:ext cx="1119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71" name="Ink 170">
                  <a:extLst>
                    <a:ext uri="{FF2B5EF4-FFF2-40B4-BE49-F238E27FC236}">
                      <a16:creationId xmlns:a16="http://schemas.microsoft.com/office/drawing/2014/main" id="{B9FAEFC7-4153-50E7-A630-7470FCEEF22B}"/>
                    </a:ext>
                  </a:extLst>
                </p14:cNvPr>
                <p14:cNvContentPartPr/>
                <p14:nvPr/>
              </p14:nvContentPartPr>
              <p14:xfrm>
                <a:off x="2551146" y="4850925"/>
                <a:ext cx="122400" cy="202320"/>
              </p14:xfrm>
            </p:contentPart>
          </mc:Choice>
          <mc:Fallback xmlns="">
            <p:pic>
              <p:nvPicPr>
                <p:cNvPr id="171" name="Ink 170">
                  <a:extLst>
                    <a:ext uri="{FF2B5EF4-FFF2-40B4-BE49-F238E27FC236}">
                      <a16:creationId xmlns:a16="http://schemas.microsoft.com/office/drawing/2014/main" id="{B9FAEFC7-4153-50E7-A630-7470FCEEF22B}"/>
                    </a:ext>
                  </a:extLst>
                </p:cNvPr>
                <p:cNvPicPr/>
                <p:nvPr/>
              </p:nvPicPr>
              <p:blipFill>
                <a:blip r:embed="rId201"/>
                <a:stretch>
                  <a:fillRect/>
                </a:stretch>
              </p:blipFill>
              <p:spPr>
                <a:xfrm>
                  <a:off x="2542146" y="4842285"/>
                  <a:ext cx="14004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72" name="Ink 171">
                  <a:extLst>
                    <a:ext uri="{FF2B5EF4-FFF2-40B4-BE49-F238E27FC236}">
                      <a16:creationId xmlns:a16="http://schemas.microsoft.com/office/drawing/2014/main" id="{5C6395BF-BEDA-DBB5-88E0-ACFB7F49B868}"/>
                    </a:ext>
                  </a:extLst>
                </p14:cNvPr>
                <p14:cNvContentPartPr/>
                <p14:nvPr/>
              </p14:nvContentPartPr>
              <p14:xfrm>
                <a:off x="2722866" y="4871085"/>
                <a:ext cx="130680" cy="190440"/>
              </p14:xfrm>
            </p:contentPart>
          </mc:Choice>
          <mc:Fallback xmlns="">
            <p:pic>
              <p:nvPicPr>
                <p:cNvPr id="172" name="Ink 171">
                  <a:extLst>
                    <a:ext uri="{FF2B5EF4-FFF2-40B4-BE49-F238E27FC236}">
                      <a16:creationId xmlns:a16="http://schemas.microsoft.com/office/drawing/2014/main" id="{5C6395BF-BEDA-DBB5-88E0-ACFB7F49B868}"/>
                    </a:ext>
                  </a:extLst>
                </p:cNvPr>
                <p:cNvPicPr/>
                <p:nvPr/>
              </p:nvPicPr>
              <p:blipFill>
                <a:blip r:embed="rId203"/>
                <a:stretch>
                  <a:fillRect/>
                </a:stretch>
              </p:blipFill>
              <p:spPr>
                <a:xfrm>
                  <a:off x="2713866" y="4862445"/>
                  <a:ext cx="1483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73" name="Ink 172">
                  <a:extLst>
                    <a:ext uri="{FF2B5EF4-FFF2-40B4-BE49-F238E27FC236}">
                      <a16:creationId xmlns:a16="http://schemas.microsoft.com/office/drawing/2014/main" id="{A193D08F-824C-569F-40DC-658FE072C2D5}"/>
                    </a:ext>
                  </a:extLst>
                </p14:cNvPr>
                <p14:cNvContentPartPr/>
                <p14:nvPr/>
              </p14:nvContentPartPr>
              <p14:xfrm>
                <a:off x="2886666" y="4866045"/>
                <a:ext cx="141480" cy="179640"/>
              </p14:xfrm>
            </p:contentPart>
          </mc:Choice>
          <mc:Fallback xmlns="">
            <p:pic>
              <p:nvPicPr>
                <p:cNvPr id="173" name="Ink 172">
                  <a:extLst>
                    <a:ext uri="{FF2B5EF4-FFF2-40B4-BE49-F238E27FC236}">
                      <a16:creationId xmlns:a16="http://schemas.microsoft.com/office/drawing/2014/main" id="{A193D08F-824C-569F-40DC-658FE072C2D5}"/>
                    </a:ext>
                  </a:extLst>
                </p:cNvPr>
                <p:cNvPicPr/>
                <p:nvPr/>
              </p:nvPicPr>
              <p:blipFill>
                <a:blip r:embed="rId205"/>
                <a:stretch>
                  <a:fillRect/>
                </a:stretch>
              </p:blipFill>
              <p:spPr>
                <a:xfrm>
                  <a:off x="2877666" y="4857405"/>
                  <a:ext cx="1591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75" name="Ink 174">
                  <a:extLst>
                    <a:ext uri="{FF2B5EF4-FFF2-40B4-BE49-F238E27FC236}">
                      <a16:creationId xmlns:a16="http://schemas.microsoft.com/office/drawing/2014/main" id="{08F52171-D756-ED86-6292-0E8D799060A8}"/>
                    </a:ext>
                  </a:extLst>
                </p14:cNvPr>
                <p14:cNvContentPartPr/>
                <p14:nvPr/>
              </p14:nvContentPartPr>
              <p14:xfrm>
                <a:off x="3090426" y="4869285"/>
                <a:ext cx="142560" cy="170280"/>
              </p14:xfrm>
            </p:contentPart>
          </mc:Choice>
          <mc:Fallback xmlns="">
            <p:pic>
              <p:nvPicPr>
                <p:cNvPr id="175" name="Ink 174">
                  <a:extLst>
                    <a:ext uri="{FF2B5EF4-FFF2-40B4-BE49-F238E27FC236}">
                      <a16:creationId xmlns:a16="http://schemas.microsoft.com/office/drawing/2014/main" id="{08F52171-D756-ED86-6292-0E8D799060A8}"/>
                    </a:ext>
                  </a:extLst>
                </p:cNvPr>
                <p:cNvPicPr/>
                <p:nvPr/>
              </p:nvPicPr>
              <p:blipFill>
                <a:blip r:embed="rId207"/>
                <a:stretch>
                  <a:fillRect/>
                </a:stretch>
              </p:blipFill>
              <p:spPr>
                <a:xfrm>
                  <a:off x="3081786" y="4860285"/>
                  <a:ext cx="1602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77" name="Ink 176">
                  <a:extLst>
                    <a:ext uri="{FF2B5EF4-FFF2-40B4-BE49-F238E27FC236}">
                      <a16:creationId xmlns:a16="http://schemas.microsoft.com/office/drawing/2014/main" id="{40C71AE8-A9EA-DE66-F0BB-D1D2101A9CE5}"/>
                    </a:ext>
                  </a:extLst>
                </p14:cNvPr>
                <p14:cNvContentPartPr/>
                <p14:nvPr/>
              </p14:nvContentPartPr>
              <p14:xfrm>
                <a:off x="3299586" y="4855245"/>
                <a:ext cx="103680" cy="169200"/>
              </p14:xfrm>
            </p:contentPart>
          </mc:Choice>
          <mc:Fallback xmlns="">
            <p:pic>
              <p:nvPicPr>
                <p:cNvPr id="177" name="Ink 176">
                  <a:extLst>
                    <a:ext uri="{FF2B5EF4-FFF2-40B4-BE49-F238E27FC236}">
                      <a16:creationId xmlns:a16="http://schemas.microsoft.com/office/drawing/2014/main" id="{40C71AE8-A9EA-DE66-F0BB-D1D2101A9CE5}"/>
                    </a:ext>
                  </a:extLst>
                </p:cNvPr>
                <p:cNvPicPr/>
                <p:nvPr/>
              </p:nvPicPr>
              <p:blipFill>
                <a:blip r:embed="rId209"/>
                <a:stretch>
                  <a:fillRect/>
                </a:stretch>
              </p:blipFill>
              <p:spPr>
                <a:xfrm>
                  <a:off x="3290586" y="4846605"/>
                  <a:ext cx="12132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78" name="Ink 177">
                  <a:extLst>
                    <a:ext uri="{FF2B5EF4-FFF2-40B4-BE49-F238E27FC236}">
                      <a16:creationId xmlns:a16="http://schemas.microsoft.com/office/drawing/2014/main" id="{0B257E48-227A-FC54-0C1D-0D1E374F03C2}"/>
                    </a:ext>
                  </a:extLst>
                </p14:cNvPr>
                <p14:cNvContentPartPr/>
                <p14:nvPr/>
              </p14:nvContentPartPr>
              <p14:xfrm>
                <a:off x="3488946" y="4844805"/>
                <a:ext cx="142560" cy="202320"/>
              </p14:xfrm>
            </p:contentPart>
          </mc:Choice>
          <mc:Fallback xmlns="">
            <p:pic>
              <p:nvPicPr>
                <p:cNvPr id="178" name="Ink 177">
                  <a:extLst>
                    <a:ext uri="{FF2B5EF4-FFF2-40B4-BE49-F238E27FC236}">
                      <a16:creationId xmlns:a16="http://schemas.microsoft.com/office/drawing/2014/main" id="{0B257E48-227A-FC54-0C1D-0D1E374F03C2}"/>
                    </a:ext>
                  </a:extLst>
                </p:cNvPr>
                <p:cNvPicPr/>
                <p:nvPr/>
              </p:nvPicPr>
              <p:blipFill>
                <a:blip r:embed="rId211"/>
                <a:stretch>
                  <a:fillRect/>
                </a:stretch>
              </p:blipFill>
              <p:spPr>
                <a:xfrm>
                  <a:off x="3479946" y="4835805"/>
                  <a:ext cx="16020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79" name="Ink 178">
                  <a:extLst>
                    <a:ext uri="{FF2B5EF4-FFF2-40B4-BE49-F238E27FC236}">
                      <a16:creationId xmlns:a16="http://schemas.microsoft.com/office/drawing/2014/main" id="{81D88D7F-5A69-D372-DDEF-8FB0F2D2EDE8}"/>
                    </a:ext>
                  </a:extLst>
                </p14:cNvPr>
                <p14:cNvContentPartPr/>
                <p14:nvPr/>
              </p14:nvContentPartPr>
              <p14:xfrm>
                <a:off x="3717906" y="4869285"/>
                <a:ext cx="164520" cy="193320"/>
              </p14:xfrm>
            </p:contentPart>
          </mc:Choice>
          <mc:Fallback xmlns="">
            <p:pic>
              <p:nvPicPr>
                <p:cNvPr id="179" name="Ink 178">
                  <a:extLst>
                    <a:ext uri="{FF2B5EF4-FFF2-40B4-BE49-F238E27FC236}">
                      <a16:creationId xmlns:a16="http://schemas.microsoft.com/office/drawing/2014/main" id="{81D88D7F-5A69-D372-DDEF-8FB0F2D2EDE8}"/>
                    </a:ext>
                  </a:extLst>
                </p:cNvPr>
                <p:cNvPicPr/>
                <p:nvPr/>
              </p:nvPicPr>
              <p:blipFill>
                <a:blip r:embed="rId213"/>
                <a:stretch>
                  <a:fillRect/>
                </a:stretch>
              </p:blipFill>
              <p:spPr>
                <a:xfrm>
                  <a:off x="3709266" y="4860285"/>
                  <a:ext cx="182160" cy="210960"/>
                </a:xfrm>
                <a:prstGeom prst="rect">
                  <a:avLst/>
                </a:prstGeom>
              </p:spPr>
            </p:pic>
          </mc:Fallback>
        </mc:AlternateContent>
      </p:grpSp>
      <p:grpSp>
        <p:nvGrpSpPr>
          <p:cNvPr id="186" name="Group 185">
            <a:extLst>
              <a:ext uri="{FF2B5EF4-FFF2-40B4-BE49-F238E27FC236}">
                <a16:creationId xmlns:a16="http://schemas.microsoft.com/office/drawing/2014/main" id="{DB507E2A-2EA7-E057-BA4E-90DFF96D784C}"/>
              </a:ext>
            </a:extLst>
          </p:cNvPr>
          <p:cNvGrpSpPr/>
          <p:nvPr/>
        </p:nvGrpSpPr>
        <p:grpSpPr>
          <a:xfrm>
            <a:off x="4003026" y="4857405"/>
            <a:ext cx="1038600" cy="209880"/>
            <a:chOff x="4003026" y="4857405"/>
            <a:chExt cx="1038600" cy="209880"/>
          </a:xfrm>
        </p:grpSpPr>
        <mc:AlternateContent xmlns:mc="http://schemas.openxmlformats.org/markup-compatibility/2006" xmlns:p14="http://schemas.microsoft.com/office/powerpoint/2010/main">
          <mc:Choice Requires="p14">
            <p:contentPart p14:bwMode="auto" r:id="rId214">
              <p14:nvContentPartPr>
                <p14:cNvPr id="181" name="Ink 180">
                  <a:extLst>
                    <a:ext uri="{FF2B5EF4-FFF2-40B4-BE49-F238E27FC236}">
                      <a16:creationId xmlns:a16="http://schemas.microsoft.com/office/drawing/2014/main" id="{3C257DF6-9195-6DEB-A181-C193DB69CDB6}"/>
                    </a:ext>
                  </a:extLst>
                </p14:cNvPr>
                <p14:cNvContentPartPr/>
                <p14:nvPr/>
              </p14:nvContentPartPr>
              <p14:xfrm>
                <a:off x="4003026" y="4857405"/>
                <a:ext cx="133200" cy="196920"/>
              </p14:xfrm>
            </p:contentPart>
          </mc:Choice>
          <mc:Fallback xmlns="">
            <p:pic>
              <p:nvPicPr>
                <p:cNvPr id="181" name="Ink 180">
                  <a:extLst>
                    <a:ext uri="{FF2B5EF4-FFF2-40B4-BE49-F238E27FC236}">
                      <a16:creationId xmlns:a16="http://schemas.microsoft.com/office/drawing/2014/main" id="{3C257DF6-9195-6DEB-A181-C193DB69CDB6}"/>
                    </a:ext>
                  </a:extLst>
                </p:cNvPr>
                <p:cNvPicPr/>
                <p:nvPr/>
              </p:nvPicPr>
              <p:blipFill>
                <a:blip r:embed="rId215"/>
                <a:stretch>
                  <a:fillRect/>
                </a:stretch>
              </p:blipFill>
              <p:spPr>
                <a:xfrm>
                  <a:off x="3994386" y="4848405"/>
                  <a:ext cx="15084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82" name="Ink 181">
                  <a:extLst>
                    <a:ext uri="{FF2B5EF4-FFF2-40B4-BE49-F238E27FC236}">
                      <a16:creationId xmlns:a16="http://schemas.microsoft.com/office/drawing/2014/main" id="{03CB865C-0B04-BC72-D7D2-5FDDB48BD584}"/>
                    </a:ext>
                  </a:extLst>
                </p14:cNvPr>
                <p14:cNvContentPartPr/>
                <p14:nvPr/>
              </p14:nvContentPartPr>
              <p14:xfrm>
                <a:off x="4310466" y="4889445"/>
                <a:ext cx="119880" cy="144360"/>
              </p14:xfrm>
            </p:contentPart>
          </mc:Choice>
          <mc:Fallback xmlns="">
            <p:pic>
              <p:nvPicPr>
                <p:cNvPr id="182" name="Ink 181">
                  <a:extLst>
                    <a:ext uri="{FF2B5EF4-FFF2-40B4-BE49-F238E27FC236}">
                      <a16:creationId xmlns:a16="http://schemas.microsoft.com/office/drawing/2014/main" id="{03CB865C-0B04-BC72-D7D2-5FDDB48BD584}"/>
                    </a:ext>
                  </a:extLst>
                </p:cNvPr>
                <p:cNvPicPr/>
                <p:nvPr/>
              </p:nvPicPr>
              <p:blipFill>
                <a:blip r:embed="rId217"/>
                <a:stretch>
                  <a:fillRect/>
                </a:stretch>
              </p:blipFill>
              <p:spPr>
                <a:xfrm>
                  <a:off x="4301466" y="4880445"/>
                  <a:ext cx="13752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83" name="Ink 182">
                  <a:extLst>
                    <a:ext uri="{FF2B5EF4-FFF2-40B4-BE49-F238E27FC236}">
                      <a16:creationId xmlns:a16="http://schemas.microsoft.com/office/drawing/2014/main" id="{99C6B6A0-C754-D987-D367-FEB88CF69D18}"/>
                    </a:ext>
                  </a:extLst>
                </p14:cNvPr>
                <p14:cNvContentPartPr/>
                <p14:nvPr/>
              </p14:nvContentPartPr>
              <p14:xfrm>
                <a:off x="4544466" y="4870365"/>
                <a:ext cx="196920" cy="183600"/>
              </p14:xfrm>
            </p:contentPart>
          </mc:Choice>
          <mc:Fallback xmlns="">
            <p:pic>
              <p:nvPicPr>
                <p:cNvPr id="183" name="Ink 182">
                  <a:extLst>
                    <a:ext uri="{FF2B5EF4-FFF2-40B4-BE49-F238E27FC236}">
                      <a16:creationId xmlns:a16="http://schemas.microsoft.com/office/drawing/2014/main" id="{99C6B6A0-C754-D987-D367-FEB88CF69D18}"/>
                    </a:ext>
                  </a:extLst>
                </p:cNvPr>
                <p:cNvPicPr/>
                <p:nvPr/>
              </p:nvPicPr>
              <p:blipFill>
                <a:blip r:embed="rId219"/>
                <a:stretch>
                  <a:fillRect/>
                </a:stretch>
              </p:blipFill>
              <p:spPr>
                <a:xfrm>
                  <a:off x="4535466" y="4861725"/>
                  <a:ext cx="21456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85" name="Ink 184">
                  <a:extLst>
                    <a:ext uri="{FF2B5EF4-FFF2-40B4-BE49-F238E27FC236}">
                      <a16:creationId xmlns:a16="http://schemas.microsoft.com/office/drawing/2014/main" id="{EBEF0489-451B-BEEE-0BE7-0E0C89F95EF2}"/>
                    </a:ext>
                  </a:extLst>
                </p14:cNvPr>
                <p14:cNvContentPartPr/>
                <p14:nvPr/>
              </p14:nvContentPartPr>
              <p14:xfrm>
                <a:off x="4810866" y="4872885"/>
                <a:ext cx="230760" cy="194400"/>
              </p14:xfrm>
            </p:contentPart>
          </mc:Choice>
          <mc:Fallback xmlns="">
            <p:pic>
              <p:nvPicPr>
                <p:cNvPr id="185" name="Ink 184">
                  <a:extLst>
                    <a:ext uri="{FF2B5EF4-FFF2-40B4-BE49-F238E27FC236}">
                      <a16:creationId xmlns:a16="http://schemas.microsoft.com/office/drawing/2014/main" id="{EBEF0489-451B-BEEE-0BE7-0E0C89F95EF2}"/>
                    </a:ext>
                  </a:extLst>
                </p:cNvPr>
                <p:cNvPicPr/>
                <p:nvPr/>
              </p:nvPicPr>
              <p:blipFill>
                <a:blip r:embed="rId221"/>
                <a:stretch>
                  <a:fillRect/>
                </a:stretch>
              </p:blipFill>
              <p:spPr>
                <a:xfrm>
                  <a:off x="4801866" y="4864245"/>
                  <a:ext cx="248400" cy="212040"/>
                </a:xfrm>
                <a:prstGeom prst="rect">
                  <a:avLst/>
                </a:prstGeom>
              </p:spPr>
            </p:pic>
          </mc:Fallback>
        </mc:AlternateContent>
      </p:grpSp>
      <p:grpSp>
        <p:nvGrpSpPr>
          <p:cNvPr id="189" name="Group 188">
            <a:extLst>
              <a:ext uri="{FF2B5EF4-FFF2-40B4-BE49-F238E27FC236}">
                <a16:creationId xmlns:a16="http://schemas.microsoft.com/office/drawing/2014/main" id="{5555DAE8-5F4A-3D47-BD66-80DF13A277CA}"/>
              </a:ext>
            </a:extLst>
          </p:cNvPr>
          <p:cNvGrpSpPr/>
          <p:nvPr/>
        </p:nvGrpSpPr>
        <p:grpSpPr>
          <a:xfrm>
            <a:off x="5003826" y="4861005"/>
            <a:ext cx="45720" cy="214920"/>
            <a:chOff x="5003826" y="4861005"/>
            <a:chExt cx="45720" cy="214920"/>
          </a:xfrm>
        </p:grpSpPr>
        <mc:AlternateContent xmlns:mc="http://schemas.openxmlformats.org/markup-compatibility/2006" xmlns:p14="http://schemas.microsoft.com/office/powerpoint/2010/main">
          <mc:Choice Requires="p14">
            <p:contentPart p14:bwMode="auto" r:id="rId222">
              <p14:nvContentPartPr>
                <p14:cNvPr id="187" name="Ink 186">
                  <a:extLst>
                    <a:ext uri="{FF2B5EF4-FFF2-40B4-BE49-F238E27FC236}">
                      <a16:creationId xmlns:a16="http://schemas.microsoft.com/office/drawing/2014/main" id="{68474A51-6716-C57C-7423-2CE9226F770A}"/>
                    </a:ext>
                  </a:extLst>
                </p14:cNvPr>
                <p14:cNvContentPartPr/>
                <p14:nvPr/>
              </p14:nvContentPartPr>
              <p14:xfrm>
                <a:off x="5003826" y="5001405"/>
                <a:ext cx="45720" cy="39960"/>
              </p14:xfrm>
            </p:contentPart>
          </mc:Choice>
          <mc:Fallback xmlns="">
            <p:pic>
              <p:nvPicPr>
                <p:cNvPr id="187" name="Ink 186">
                  <a:extLst>
                    <a:ext uri="{FF2B5EF4-FFF2-40B4-BE49-F238E27FC236}">
                      <a16:creationId xmlns:a16="http://schemas.microsoft.com/office/drawing/2014/main" id="{68474A51-6716-C57C-7423-2CE9226F770A}"/>
                    </a:ext>
                  </a:extLst>
                </p:cNvPr>
                <p:cNvPicPr/>
                <p:nvPr/>
              </p:nvPicPr>
              <p:blipFill>
                <a:blip r:embed="rId223"/>
                <a:stretch>
                  <a:fillRect/>
                </a:stretch>
              </p:blipFill>
              <p:spPr>
                <a:xfrm>
                  <a:off x="4995186" y="4992765"/>
                  <a:ext cx="633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88" name="Ink 187">
                  <a:extLst>
                    <a:ext uri="{FF2B5EF4-FFF2-40B4-BE49-F238E27FC236}">
                      <a16:creationId xmlns:a16="http://schemas.microsoft.com/office/drawing/2014/main" id="{BCA353B8-CA6B-8EB9-5DC0-7F9943E1C810}"/>
                    </a:ext>
                  </a:extLst>
                </p14:cNvPr>
                <p14:cNvContentPartPr/>
                <p14:nvPr/>
              </p14:nvContentPartPr>
              <p14:xfrm>
                <a:off x="5031186" y="4861005"/>
                <a:ext cx="14400" cy="214920"/>
              </p14:xfrm>
            </p:contentPart>
          </mc:Choice>
          <mc:Fallback xmlns="">
            <p:pic>
              <p:nvPicPr>
                <p:cNvPr id="188" name="Ink 187">
                  <a:extLst>
                    <a:ext uri="{FF2B5EF4-FFF2-40B4-BE49-F238E27FC236}">
                      <a16:creationId xmlns:a16="http://schemas.microsoft.com/office/drawing/2014/main" id="{BCA353B8-CA6B-8EB9-5DC0-7F9943E1C810}"/>
                    </a:ext>
                  </a:extLst>
                </p:cNvPr>
                <p:cNvPicPr/>
                <p:nvPr/>
              </p:nvPicPr>
              <p:blipFill>
                <a:blip r:embed="rId225"/>
                <a:stretch>
                  <a:fillRect/>
                </a:stretch>
              </p:blipFill>
              <p:spPr>
                <a:xfrm>
                  <a:off x="5022186" y="4852365"/>
                  <a:ext cx="32040" cy="232560"/>
                </a:xfrm>
                <a:prstGeom prst="rect">
                  <a:avLst/>
                </a:prstGeom>
              </p:spPr>
            </p:pic>
          </mc:Fallback>
        </mc:AlternateContent>
      </p:grpSp>
      <p:grpSp>
        <p:nvGrpSpPr>
          <p:cNvPr id="209" name="Group 208">
            <a:extLst>
              <a:ext uri="{FF2B5EF4-FFF2-40B4-BE49-F238E27FC236}">
                <a16:creationId xmlns:a16="http://schemas.microsoft.com/office/drawing/2014/main" id="{B6EC890B-A3D3-D961-207C-BF8CEA5B94E9}"/>
              </a:ext>
            </a:extLst>
          </p:cNvPr>
          <p:cNvGrpSpPr/>
          <p:nvPr/>
        </p:nvGrpSpPr>
        <p:grpSpPr>
          <a:xfrm>
            <a:off x="6107946" y="3386805"/>
            <a:ext cx="498960" cy="184320"/>
            <a:chOff x="6107946" y="3386805"/>
            <a:chExt cx="498960" cy="184320"/>
          </a:xfrm>
        </p:grpSpPr>
        <mc:AlternateContent xmlns:mc="http://schemas.openxmlformats.org/markup-compatibility/2006" xmlns:p14="http://schemas.microsoft.com/office/powerpoint/2010/main">
          <mc:Choice Requires="p14">
            <p:contentPart p14:bwMode="auto" r:id="rId226">
              <p14:nvContentPartPr>
                <p14:cNvPr id="190" name="Ink 189">
                  <a:extLst>
                    <a:ext uri="{FF2B5EF4-FFF2-40B4-BE49-F238E27FC236}">
                      <a16:creationId xmlns:a16="http://schemas.microsoft.com/office/drawing/2014/main" id="{CFE71677-C499-0D47-1079-6E9AA33E0367}"/>
                    </a:ext>
                  </a:extLst>
                </p14:cNvPr>
                <p14:cNvContentPartPr/>
                <p14:nvPr/>
              </p14:nvContentPartPr>
              <p14:xfrm>
                <a:off x="6107946" y="3421725"/>
                <a:ext cx="29160" cy="149400"/>
              </p14:xfrm>
            </p:contentPart>
          </mc:Choice>
          <mc:Fallback xmlns="">
            <p:pic>
              <p:nvPicPr>
                <p:cNvPr id="190" name="Ink 189">
                  <a:extLst>
                    <a:ext uri="{FF2B5EF4-FFF2-40B4-BE49-F238E27FC236}">
                      <a16:creationId xmlns:a16="http://schemas.microsoft.com/office/drawing/2014/main" id="{CFE71677-C499-0D47-1079-6E9AA33E0367}"/>
                    </a:ext>
                  </a:extLst>
                </p:cNvPr>
                <p:cNvPicPr/>
                <p:nvPr/>
              </p:nvPicPr>
              <p:blipFill>
                <a:blip r:embed="rId227"/>
                <a:stretch>
                  <a:fillRect/>
                </a:stretch>
              </p:blipFill>
              <p:spPr>
                <a:xfrm>
                  <a:off x="6099306" y="3412725"/>
                  <a:ext cx="4680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91" name="Ink 190">
                  <a:extLst>
                    <a:ext uri="{FF2B5EF4-FFF2-40B4-BE49-F238E27FC236}">
                      <a16:creationId xmlns:a16="http://schemas.microsoft.com/office/drawing/2014/main" id="{BD948D4C-DEE0-81B0-F865-E43BFCA26853}"/>
                    </a:ext>
                  </a:extLst>
                </p14:cNvPr>
                <p14:cNvContentPartPr/>
                <p14:nvPr/>
              </p14:nvContentPartPr>
              <p14:xfrm>
                <a:off x="6111906" y="3408765"/>
                <a:ext cx="126360" cy="128880"/>
              </p14:xfrm>
            </p:contentPart>
          </mc:Choice>
          <mc:Fallback xmlns="">
            <p:pic>
              <p:nvPicPr>
                <p:cNvPr id="191" name="Ink 190">
                  <a:extLst>
                    <a:ext uri="{FF2B5EF4-FFF2-40B4-BE49-F238E27FC236}">
                      <a16:creationId xmlns:a16="http://schemas.microsoft.com/office/drawing/2014/main" id="{BD948D4C-DEE0-81B0-F865-E43BFCA26853}"/>
                    </a:ext>
                  </a:extLst>
                </p:cNvPr>
                <p:cNvPicPr/>
                <p:nvPr/>
              </p:nvPicPr>
              <p:blipFill>
                <a:blip r:embed="rId229"/>
                <a:stretch>
                  <a:fillRect/>
                </a:stretch>
              </p:blipFill>
              <p:spPr>
                <a:xfrm>
                  <a:off x="6102906" y="3400125"/>
                  <a:ext cx="1440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92" name="Ink 191">
                  <a:extLst>
                    <a:ext uri="{FF2B5EF4-FFF2-40B4-BE49-F238E27FC236}">
                      <a16:creationId xmlns:a16="http://schemas.microsoft.com/office/drawing/2014/main" id="{E243EAD2-44F8-1D20-9230-0572FDC6ED13}"/>
                    </a:ext>
                  </a:extLst>
                </p14:cNvPr>
                <p14:cNvContentPartPr/>
                <p14:nvPr/>
              </p14:nvContentPartPr>
              <p14:xfrm>
                <a:off x="6284706" y="3403365"/>
                <a:ext cx="101160" cy="153720"/>
              </p14:xfrm>
            </p:contentPart>
          </mc:Choice>
          <mc:Fallback xmlns="">
            <p:pic>
              <p:nvPicPr>
                <p:cNvPr id="192" name="Ink 191">
                  <a:extLst>
                    <a:ext uri="{FF2B5EF4-FFF2-40B4-BE49-F238E27FC236}">
                      <a16:creationId xmlns:a16="http://schemas.microsoft.com/office/drawing/2014/main" id="{E243EAD2-44F8-1D20-9230-0572FDC6ED13}"/>
                    </a:ext>
                  </a:extLst>
                </p:cNvPr>
                <p:cNvPicPr/>
                <p:nvPr/>
              </p:nvPicPr>
              <p:blipFill>
                <a:blip r:embed="rId231"/>
                <a:stretch>
                  <a:fillRect/>
                </a:stretch>
              </p:blipFill>
              <p:spPr>
                <a:xfrm>
                  <a:off x="6276066" y="3394725"/>
                  <a:ext cx="11880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93" name="Ink 192">
                  <a:extLst>
                    <a:ext uri="{FF2B5EF4-FFF2-40B4-BE49-F238E27FC236}">
                      <a16:creationId xmlns:a16="http://schemas.microsoft.com/office/drawing/2014/main" id="{FDD0FADE-7D0F-B8EC-8531-99A091865A52}"/>
                    </a:ext>
                  </a:extLst>
                </p14:cNvPr>
                <p14:cNvContentPartPr/>
                <p14:nvPr/>
              </p14:nvContentPartPr>
              <p14:xfrm>
                <a:off x="6292986" y="3490125"/>
                <a:ext cx="84240" cy="26280"/>
              </p14:xfrm>
            </p:contentPart>
          </mc:Choice>
          <mc:Fallback xmlns="">
            <p:pic>
              <p:nvPicPr>
                <p:cNvPr id="193" name="Ink 192">
                  <a:extLst>
                    <a:ext uri="{FF2B5EF4-FFF2-40B4-BE49-F238E27FC236}">
                      <a16:creationId xmlns:a16="http://schemas.microsoft.com/office/drawing/2014/main" id="{FDD0FADE-7D0F-B8EC-8531-99A091865A52}"/>
                    </a:ext>
                  </a:extLst>
                </p:cNvPr>
                <p:cNvPicPr/>
                <p:nvPr/>
              </p:nvPicPr>
              <p:blipFill>
                <a:blip r:embed="rId233"/>
                <a:stretch>
                  <a:fillRect/>
                </a:stretch>
              </p:blipFill>
              <p:spPr>
                <a:xfrm>
                  <a:off x="6284346" y="3481485"/>
                  <a:ext cx="1018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94" name="Ink 193">
                  <a:extLst>
                    <a:ext uri="{FF2B5EF4-FFF2-40B4-BE49-F238E27FC236}">
                      <a16:creationId xmlns:a16="http://schemas.microsoft.com/office/drawing/2014/main" id="{F2B7E1BA-0966-54A7-D6B1-1B0C22F4B6CA}"/>
                    </a:ext>
                  </a:extLst>
                </p14:cNvPr>
                <p14:cNvContentPartPr/>
                <p14:nvPr/>
              </p14:nvContentPartPr>
              <p14:xfrm>
                <a:off x="6416466" y="3386805"/>
                <a:ext cx="190440" cy="157680"/>
              </p14:xfrm>
            </p:contentPart>
          </mc:Choice>
          <mc:Fallback xmlns="">
            <p:pic>
              <p:nvPicPr>
                <p:cNvPr id="194" name="Ink 193">
                  <a:extLst>
                    <a:ext uri="{FF2B5EF4-FFF2-40B4-BE49-F238E27FC236}">
                      <a16:creationId xmlns:a16="http://schemas.microsoft.com/office/drawing/2014/main" id="{F2B7E1BA-0966-54A7-D6B1-1B0C22F4B6CA}"/>
                    </a:ext>
                  </a:extLst>
                </p:cNvPr>
                <p:cNvPicPr/>
                <p:nvPr/>
              </p:nvPicPr>
              <p:blipFill>
                <a:blip r:embed="rId235"/>
                <a:stretch>
                  <a:fillRect/>
                </a:stretch>
              </p:blipFill>
              <p:spPr>
                <a:xfrm>
                  <a:off x="6407466" y="3378165"/>
                  <a:ext cx="208080" cy="175320"/>
                </a:xfrm>
                <a:prstGeom prst="rect">
                  <a:avLst/>
                </a:prstGeom>
              </p:spPr>
            </p:pic>
          </mc:Fallback>
        </mc:AlternateContent>
      </p:grpSp>
      <p:grpSp>
        <p:nvGrpSpPr>
          <p:cNvPr id="208" name="Group 207">
            <a:extLst>
              <a:ext uri="{FF2B5EF4-FFF2-40B4-BE49-F238E27FC236}">
                <a16:creationId xmlns:a16="http://schemas.microsoft.com/office/drawing/2014/main" id="{CA1DF697-0461-397F-5F98-FDA4F4563AD2}"/>
              </a:ext>
            </a:extLst>
          </p:cNvPr>
          <p:cNvGrpSpPr/>
          <p:nvPr/>
        </p:nvGrpSpPr>
        <p:grpSpPr>
          <a:xfrm>
            <a:off x="6780066" y="3346125"/>
            <a:ext cx="526680" cy="196200"/>
            <a:chOff x="6780066" y="3346125"/>
            <a:chExt cx="526680" cy="196200"/>
          </a:xfrm>
        </p:grpSpPr>
        <mc:AlternateContent xmlns:mc="http://schemas.openxmlformats.org/markup-compatibility/2006" xmlns:p14="http://schemas.microsoft.com/office/powerpoint/2010/main">
          <mc:Choice Requires="p14">
            <p:contentPart p14:bwMode="auto" r:id="rId236">
              <p14:nvContentPartPr>
                <p14:cNvPr id="195" name="Ink 194">
                  <a:extLst>
                    <a:ext uri="{FF2B5EF4-FFF2-40B4-BE49-F238E27FC236}">
                      <a16:creationId xmlns:a16="http://schemas.microsoft.com/office/drawing/2014/main" id="{881FA669-A47B-F71F-E91B-D26C74CD8BA3}"/>
                    </a:ext>
                  </a:extLst>
                </p14:cNvPr>
                <p14:cNvContentPartPr/>
                <p14:nvPr/>
              </p14:nvContentPartPr>
              <p14:xfrm>
                <a:off x="6780066" y="3398325"/>
                <a:ext cx="56880" cy="132480"/>
              </p14:xfrm>
            </p:contentPart>
          </mc:Choice>
          <mc:Fallback xmlns="">
            <p:pic>
              <p:nvPicPr>
                <p:cNvPr id="195" name="Ink 194">
                  <a:extLst>
                    <a:ext uri="{FF2B5EF4-FFF2-40B4-BE49-F238E27FC236}">
                      <a16:creationId xmlns:a16="http://schemas.microsoft.com/office/drawing/2014/main" id="{881FA669-A47B-F71F-E91B-D26C74CD8BA3}"/>
                    </a:ext>
                  </a:extLst>
                </p:cNvPr>
                <p:cNvPicPr/>
                <p:nvPr/>
              </p:nvPicPr>
              <p:blipFill>
                <a:blip r:embed="rId237"/>
                <a:stretch>
                  <a:fillRect/>
                </a:stretch>
              </p:blipFill>
              <p:spPr>
                <a:xfrm>
                  <a:off x="6771426" y="3389685"/>
                  <a:ext cx="7452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96" name="Ink 195">
                  <a:extLst>
                    <a:ext uri="{FF2B5EF4-FFF2-40B4-BE49-F238E27FC236}">
                      <a16:creationId xmlns:a16="http://schemas.microsoft.com/office/drawing/2014/main" id="{DEC50748-3A86-DEF1-61E7-8C82E069D24F}"/>
                    </a:ext>
                  </a:extLst>
                </p14:cNvPr>
                <p14:cNvContentPartPr/>
                <p14:nvPr/>
              </p14:nvContentPartPr>
              <p14:xfrm>
                <a:off x="6875826" y="3396525"/>
                <a:ext cx="45000" cy="145800"/>
              </p14:xfrm>
            </p:contentPart>
          </mc:Choice>
          <mc:Fallback xmlns="">
            <p:pic>
              <p:nvPicPr>
                <p:cNvPr id="196" name="Ink 195">
                  <a:extLst>
                    <a:ext uri="{FF2B5EF4-FFF2-40B4-BE49-F238E27FC236}">
                      <a16:creationId xmlns:a16="http://schemas.microsoft.com/office/drawing/2014/main" id="{DEC50748-3A86-DEF1-61E7-8C82E069D24F}"/>
                    </a:ext>
                  </a:extLst>
                </p:cNvPr>
                <p:cNvPicPr/>
                <p:nvPr/>
              </p:nvPicPr>
              <p:blipFill>
                <a:blip r:embed="rId239"/>
                <a:stretch>
                  <a:fillRect/>
                </a:stretch>
              </p:blipFill>
              <p:spPr>
                <a:xfrm>
                  <a:off x="6867186" y="3387525"/>
                  <a:ext cx="6264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97" name="Ink 196">
                  <a:extLst>
                    <a:ext uri="{FF2B5EF4-FFF2-40B4-BE49-F238E27FC236}">
                      <a16:creationId xmlns:a16="http://schemas.microsoft.com/office/drawing/2014/main" id="{D63C5A02-C54F-C4D4-09CA-D393470E22B0}"/>
                    </a:ext>
                  </a:extLst>
                </p14:cNvPr>
                <p14:cNvContentPartPr/>
                <p14:nvPr/>
              </p14:nvContentPartPr>
              <p14:xfrm>
                <a:off x="6968706" y="3446205"/>
                <a:ext cx="85320" cy="88920"/>
              </p14:xfrm>
            </p:contentPart>
          </mc:Choice>
          <mc:Fallback xmlns="">
            <p:pic>
              <p:nvPicPr>
                <p:cNvPr id="197" name="Ink 196">
                  <a:extLst>
                    <a:ext uri="{FF2B5EF4-FFF2-40B4-BE49-F238E27FC236}">
                      <a16:creationId xmlns:a16="http://schemas.microsoft.com/office/drawing/2014/main" id="{D63C5A02-C54F-C4D4-09CA-D393470E22B0}"/>
                    </a:ext>
                  </a:extLst>
                </p:cNvPr>
                <p:cNvPicPr/>
                <p:nvPr/>
              </p:nvPicPr>
              <p:blipFill>
                <a:blip r:embed="rId241"/>
                <a:stretch>
                  <a:fillRect/>
                </a:stretch>
              </p:blipFill>
              <p:spPr>
                <a:xfrm>
                  <a:off x="6959706" y="3437565"/>
                  <a:ext cx="10296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98" name="Ink 197">
                  <a:extLst>
                    <a:ext uri="{FF2B5EF4-FFF2-40B4-BE49-F238E27FC236}">
                      <a16:creationId xmlns:a16="http://schemas.microsoft.com/office/drawing/2014/main" id="{12743896-06B0-C040-1990-6D4A618D6F16}"/>
                    </a:ext>
                  </a:extLst>
                </p14:cNvPr>
                <p14:cNvContentPartPr/>
                <p14:nvPr/>
              </p14:nvContentPartPr>
              <p14:xfrm>
                <a:off x="7105146" y="3431085"/>
                <a:ext cx="52200" cy="103680"/>
              </p14:xfrm>
            </p:contentPart>
          </mc:Choice>
          <mc:Fallback xmlns="">
            <p:pic>
              <p:nvPicPr>
                <p:cNvPr id="198" name="Ink 197">
                  <a:extLst>
                    <a:ext uri="{FF2B5EF4-FFF2-40B4-BE49-F238E27FC236}">
                      <a16:creationId xmlns:a16="http://schemas.microsoft.com/office/drawing/2014/main" id="{12743896-06B0-C040-1990-6D4A618D6F16}"/>
                    </a:ext>
                  </a:extLst>
                </p:cNvPr>
                <p:cNvPicPr/>
                <p:nvPr/>
              </p:nvPicPr>
              <p:blipFill>
                <a:blip r:embed="rId243"/>
                <a:stretch>
                  <a:fillRect/>
                </a:stretch>
              </p:blipFill>
              <p:spPr>
                <a:xfrm>
                  <a:off x="7096506" y="3422085"/>
                  <a:ext cx="6984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99" name="Ink 198">
                  <a:extLst>
                    <a:ext uri="{FF2B5EF4-FFF2-40B4-BE49-F238E27FC236}">
                      <a16:creationId xmlns:a16="http://schemas.microsoft.com/office/drawing/2014/main" id="{C74134B8-CB5D-42E5-05EE-B5E175C93998}"/>
                    </a:ext>
                  </a:extLst>
                </p14:cNvPr>
                <p14:cNvContentPartPr/>
                <p14:nvPr/>
              </p14:nvContentPartPr>
              <p14:xfrm>
                <a:off x="7213866" y="3346125"/>
                <a:ext cx="92880" cy="178920"/>
              </p14:xfrm>
            </p:contentPart>
          </mc:Choice>
          <mc:Fallback xmlns="">
            <p:pic>
              <p:nvPicPr>
                <p:cNvPr id="199" name="Ink 198">
                  <a:extLst>
                    <a:ext uri="{FF2B5EF4-FFF2-40B4-BE49-F238E27FC236}">
                      <a16:creationId xmlns:a16="http://schemas.microsoft.com/office/drawing/2014/main" id="{C74134B8-CB5D-42E5-05EE-B5E175C93998}"/>
                    </a:ext>
                  </a:extLst>
                </p:cNvPr>
                <p:cNvPicPr/>
                <p:nvPr/>
              </p:nvPicPr>
              <p:blipFill>
                <a:blip r:embed="rId245"/>
                <a:stretch>
                  <a:fillRect/>
                </a:stretch>
              </p:blipFill>
              <p:spPr>
                <a:xfrm>
                  <a:off x="7205226" y="3337125"/>
                  <a:ext cx="110520" cy="196560"/>
                </a:xfrm>
                <a:prstGeom prst="rect">
                  <a:avLst/>
                </a:prstGeom>
              </p:spPr>
            </p:pic>
          </mc:Fallback>
        </mc:AlternateContent>
      </p:grpSp>
      <p:grpSp>
        <p:nvGrpSpPr>
          <p:cNvPr id="207" name="Group 206">
            <a:extLst>
              <a:ext uri="{FF2B5EF4-FFF2-40B4-BE49-F238E27FC236}">
                <a16:creationId xmlns:a16="http://schemas.microsoft.com/office/drawing/2014/main" id="{792940DC-A2EE-5A52-AF2C-0CF98EE04FDC}"/>
              </a:ext>
            </a:extLst>
          </p:cNvPr>
          <p:cNvGrpSpPr/>
          <p:nvPr/>
        </p:nvGrpSpPr>
        <p:grpSpPr>
          <a:xfrm>
            <a:off x="7456866" y="3305085"/>
            <a:ext cx="372600" cy="252720"/>
            <a:chOff x="7456866" y="3305085"/>
            <a:chExt cx="372600" cy="252720"/>
          </a:xfrm>
        </p:grpSpPr>
        <mc:AlternateContent xmlns:mc="http://schemas.openxmlformats.org/markup-compatibility/2006" xmlns:p14="http://schemas.microsoft.com/office/powerpoint/2010/main">
          <mc:Choice Requires="p14">
            <p:contentPart p14:bwMode="auto" r:id="rId246">
              <p14:nvContentPartPr>
                <p14:cNvPr id="200" name="Ink 199">
                  <a:extLst>
                    <a:ext uri="{FF2B5EF4-FFF2-40B4-BE49-F238E27FC236}">
                      <a16:creationId xmlns:a16="http://schemas.microsoft.com/office/drawing/2014/main" id="{DC32ACB3-C453-AE27-AEF5-872E6F1558A0}"/>
                    </a:ext>
                  </a:extLst>
                </p14:cNvPr>
                <p14:cNvContentPartPr/>
                <p14:nvPr/>
              </p14:nvContentPartPr>
              <p14:xfrm>
                <a:off x="7488906" y="3368805"/>
                <a:ext cx="29520" cy="178560"/>
              </p14:xfrm>
            </p:contentPart>
          </mc:Choice>
          <mc:Fallback xmlns="">
            <p:pic>
              <p:nvPicPr>
                <p:cNvPr id="200" name="Ink 199">
                  <a:extLst>
                    <a:ext uri="{FF2B5EF4-FFF2-40B4-BE49-F238E27FC236}">
                      <a16:creationId xmlns:a16="http://schemas.microsoft.com/office/drawing/2014/main" id="{DC32ACB3-C453-AE27-AEF5-872E6F1558A0}"/>
                    </a:ext>
                  </a:extLst>
                </p:cNvPr>
                <p:cNvPicPr/>
                <p:nvPr/>
              </p:nvPicPr>
              <p:blipFill>
                <a:blip r:embed="rId247"/>
                <a:stretch>
                  <a:fillRect/>
                </a:stretch>
              </p:blipFill>
              <p:spPr>
                <a:xfrm>
                  <a:off x="7480266" y="3359805"/>
                  <a:ext cx="471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201" name="Ink 200">
                  <a:extLst>
                    <a:ext uri="{FF2B5EF4-FFF2-40B4-BE49-F238E27FC236}">
                      <a16:creationId xmlns:a16="http://schemas.microsoft.com/office/drawing/2014/main" id="{F5FF6117-6A3F-31E6-E259-B3791681FEA5}"/>
                    </a:ext>
                  </a:extLst>
                </p14:cNvPr>
                <p14:cNvContentPartPr/>
                <p14:nvPr/>
              </p14:nvContentPartPr>
              <p14:xfrm>
                <a:off x="7456866" y="3305085"/>
                <a:ext cx="302040" cy="48960"/>
              </p14:xfrm>
            </p:contentPart>
          </mc:Choice>
          <mc:Fallback xmlns="">
            <p:pic>
              <p:nvPicPr>
                <p:cNvPr id="201" name="Ink 200">
                  <a:extLst>
                    <a:ext uri="{FF2B5EF4-FFF2-40B4-BE49-F238E27FC236}">
                      <a16:creationId xmlns:a16="http://schemas.microsoft.com/office/drawing/2014/main" id="{F5FF6117-6A3F-31E6-E259-B3791681FEA5}"/>
                    </a:ext>
                  </a:extLst>
                </p:cNvPr>
                <p:cNvPicPr/>
                <p:nvPr/>
              </p:nvPicPr>
              <p:blipFill>
                <a:blip r:embed="rId249"/>
                <a:stretch>
                  <a:fillRect/>
                </a:stretch>
              </p:blipFill>
              <p:spPr>
                <a:xfrm>
                  <a:off x="7448226" y="3296445"/>
                  <a:ext cx="31968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202" name="Ink 201">
                  <a:extLst>
                    <a:ext uri="{FF2B5EF4-FFF2-40B4-BE49-F238E27FC236}">
                      <a16:creationId xmlns:a16="http://schemas.microsoft.com/office/drawing/2014/main" id="{7F0E81C9-02FC-5B5C-AE9B-245B1B2109A8}"/>
                    </a:ext>
                  </a:extLst>
                </p14:cNvPr>
                <p14:cNvContentPartPr/>
                <p14:nvPr/>
              </p14:nvContentPartPr>
              <p14:xfrm>
                <a:off x="7800666" y="3305085"/>
                <a:ext cx="18000" cy="226440"/>
              </p14:xfrm>
            </p:contentPart>
          </mc:Choice>
          <mc:Fallback xmlns="">
            <p:pic>
              <p:nvPicPr>
                <p:cNvPr id="202" name="Ink 201">
                  <a:extLst>
                    <a:ext uri="{FF2B5EF4-FFF2-40B4-BE49-F238E27FC236}">
                      <a16:creationId xmlns:a16="http://schemas.microsoft.com/office/drawing/2014/main" id="{7F0E81C9-02FC-5B5C-AE9B-245B1B2109A8}"/>
                    </a:ext>
                  </a:extLst>
                </p:cNvPr>
                <p:cNvPicPr/>
                <p:nvPr/>
              </p:nvPicPr>
              <p:blipFill>
                <a:blip r:embed="rId251"/>
                <a:stretch>
                  <a:fillRect/>
                </a:stretch>
              </p:blipFill>
              <p:spPr>
                <a:xfrm>
                  <a:off x="7791666" y="3296445"/>
                  <a:ext cx="356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203" name="Ink 202">
                  <a:extLst>
                    <a:ext uri="{FF2B5EF4-FFF2-40B4-BE49-F238E27FC236}">
                      <a16:creationId xmlns:a16="http://schemas.microsoft.com/office/drawing/2014/main" id="{AA08FCF7-10F6-EF56-F3B6-C9F49671CA7E}"/>
                    </a:ext>
                  </a:extLst>
                </p14:cNvPr>
                <p14:cNvContentPartPr/>
                <p14:nvPr/>
              </p14:nvContentPartPr>
              <p14:xfrm>
                <a:off x="7541106" y="3539805"/>
                <a:ext cx="283680" cy="18000"/>
              </p14:xfrm>
            </p:contentPart>
          </mc:Choice>
          <mc:Fallback xmlns="">
            <p:pic>
              <p:nvPicPr>
                <p:cNvPr id="203" name="Ink 202">
                  <a:extLst>
                    <a:ext uri="{FF2B5EF4-FFF2-40B4-BE49-F238E27FC236}">
                      <a16:creationId xmlns:a16="http://schemas.microsoft.com/office/drawing/2014/main" id="{AA08FCF7-10F6-EF56-F3B6-C9F49671CA7E}"/>
                    </a:ext>
                  </a:extLst>
                </p:cNvPr>
                <p:cNvPicPr/>
                <p:nvPr/>
              </p:nvPicPr>
              <p:blipFill>
                <a:blip r:embed="rId253"/>
                <a:stretch>
                  <a:fillRect/>
                </a:stretch>
              </p:blipFill>
              <p:spPr>
                <a:xfrm>
                  <a:off x="7532466" y="3531165"/>
                  <a:ext cx="30132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204" name="Ink 203">
                  <a:extLst>
                    <a:ext uri="{FF2B5EF4-FFF2-40B4-BE49-F238E27FC236}">
                      <a16:creationId xmlns:a16="http://schemas.microsoft.com/office/drawing/2014/main" id="{BE5BB12B-C8D0-541A-BD58-B42DD290BC1A}"/>
                    </a:ext>
                  </a:extLst>
                </p14:cNvPr>
                <p14:cNvContentPartPr/>
                <p14:nvPr/>
              </p14:nvContentPartPr>
              <p14:xfrm>
                <a:off x="7540026" y="3340365"/>
                <a:ext cx="104760" cy="151560"/>
              </p14:xfrm>
            </p:contentPart>
          </mc:Choice>
          <mc:Fallback xmlns="">
            <p:pic>
              <p:nvPicPr>
                <p:cNvPr id="204" name="Ink 203">
                  <a:extLst>
                    <a:ext uri="{FF2B5EF4-FFF2-40B4-BE49-F238E27FC236}">
                      <a16:creationId xmlns:a16="http://schemas.microsoft.com/office/drawing/2014/main" id="{BE5BB12B-C8D0-541A-BD58-B42DD290BC1A}"/>
                    </a:ext>
                  </a:extLst>
                </p:cNvPr>
                <p:cNvPicPr/>
                <p:nvPr/>
              </p:nvPicPr>
              <p:blipFill>
                <a:blip r:embed="rId255"/>
                <a:stretch>
                  <a:fillRect/>
                </a:stretch>
              </p:blipFill>
              <p:spPr>
                <a:xfrm>
                  <a:off x="7531386" y="3331725"/>
                  <a:ext cx="1224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205" name="Ink 204">
                  <a:extLst>
                    <a:ext uri="{FF2B5EF4-FFF2-40B4-BE49-F238E27FC236}">
                      <a16:creationId xmlns:a16="http://schemas.microsoft.com/office/drawing/2014/main" id="{FA190C25-554B-F198-3E95-4F44C565C76C}"/>
                    </a:ext>
                  </a:extLst>
                </p14:cNvPr>
                <p14:cNvContentPartPr/>
                <p14:nvPr/>
              </p14:nvContentPartPr>
              <p14:xfrm>
                <a:off x="7601946" y="3340365"/>
                <a:ext cx="154080" cy="191160"/>
              </p14:xfrm>
            </p:contentPart>
          </mc:Choice>
          <mc:Fallback xmlns="">
            <p:pic>
              <p:nvPicPr>
                <p:cNvPr id="205" name="Ink 204">
                  <a:extLst>
                    <a:ext uri="{FF2B5EF4-FFF2-40B4-BE49-F238E27FC236}">
                      <a16:creationId xmlns:a16="http://schemas.microsoft.com/office/drawing/2014/main" id="{FA190C25-554B-F198-3E95-4F44C565C76C}"/>
                    </a:ext>
                  </a:extLst>
                </p:cNvPr>
                <p:cNvPicPr/>
                <p:nvPr/>
              </p:nvPicPr>
              <p:blipFill>
                <a:blip r:embed="rId257"/>
                <a:stretch>
                  <a:fillRect/>
                </a:stretch>
              </p:blipFill>
              <p:spPr>
                <a:xfrm>
                  <a:off x="7593306" y="3331725"/>
                  <a:ext cx="1717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206" name="Ink 205">
                  <a:extLst>
                    <a:ext uri="{FF2B5EF4-FFF2-40B4-BE49-F238E27FC236}">
                      <a16:creationId xmlns:a16="http://schemas.microsoft.com/office/drawing/2014/main" id="{A24AAF4A-557F-7400-2374-0D344B8BA350}"/>
                    </a:ext>
                  </a:extLst>
                </p14:cNvPr>
                <p14:cNvContentPartPr/>
                <p14:nvPr/>
              </p14:nvContentPartPr>
              <p14:xfrm>
                <a:off x="7732626" y="3395085"/>
                <a:ext cx="96840" cy="135000"/>
              </p14:xfrm>
            </p:contentPart>
          </mc:Choice>
          <mc:Fallback xmlns="">
            <p:pic>
              <p:nvPicPr>
                <p:cNvPr id="206" name="Ink 205">
                  <a:extLst>
                    <a:ext uri="{FF2B5EF4-FFF2-40B4-BE49-F238E27FC236}">
                      <a16:creationId xmlns:a16="http://schemas.microsoft.com/office/drawing/2014/main" id="{A24AAF4A-557F-7400-2374-0D344B8BA350}"/>
                    </a:ext>
                  </a:extLst>
                </p:cNvPr>
                <p:cNvPicPr/>
                <p:nvPr/>
              </p:nvPicPr>
              <p:blipFill>
                <a:blip r:embed="rId259"/>
                <a:stretch>
                  <a:fillRect/>
                </a:stretch>
              </p:blipFill>
              <p:spPr>
                <a:xfrm>
                  <a:off x="7723626" y="3386445"/>
                  <a:ext cx="114480" cy="152640"/>
                </a:xfrm>
                <a:prstGeom prst="rect">
                  <a:avLst/>
                </a:prstGeom>
              </p:spPr>
            </p:pic>
          </mc:Fallback>
        </mc:AlternateContent>
      </p:grpSp>
      <p:grpSp>
        <p:nvGrpSpPr>
          <p:cNvPr id="213" name="Group 212">
            <a:extLst>
              <a:ext uri="{FF2B5EF4-FFF2-40B4-BE49-F238E27FC236}">
                <a16:creationId xmlns:a16="http://schemas.microsoft.com/office/drawing/2014/main" id="{9DDB72E1-CD70-75B2-9C09-674D4A8E826A}"/>
              </a:ext>
            </a:extLst>
          </p:cNvPr>
          <p:cNvGrpSpPr/>
          <p:nvPr/>
        </p:nvGrpSpPr>
        <p:grpSpPr>
          <a:xfrm>
            <a:off x="5062146" y="4859925"/>
            <a:ext cx="218160" cy="212040"/>
            <a:chOff x="5062146" y="4859925"/>
            <a:chExt cx="218160" cy="212040"/>
          </a:xfrm>
        </p:grpSpPr>
        <mc:AlternateContent xmlns:mc="http://schemas.openxmlformats.org/markup-compatibility/2006" xmlns:p14="http://schemas.microsoft.com/office/powerpoint/2010/main">
          <mc:Choice Requires="p14">
            <p:contentPart p14:bwMode="auto" r:id="rId260">
              <p14:nvContentPartPr>
                <p14:cNvPr id="210" name="Ink 209">
                  <a:extLst>
                    <a:ext uri="{FF2B5EF4-FFF2-40B4-BE49-F238E27FC236}">
                      <a16:creationId xmlns:a16="http://schemas.microsoft.com/office/drawing/2014/main" id="{9FCDFE2B-04B5-14F4-FACC-6BBAA81820D8}"/>
                    </a:ext>
                  </a:extLst>
                </p14:cNvPr>
                <p14:cNvContentPartPr/>
                <p14:nvPr/>
              </p14:nvContentPartPr>
              <p14:xfrm>
                <a:off x="5062146" y="4862445"/>
                <a:ext cx="66600" cy="74160"/>
              </p14:xfrm>
            </p:contentPart>
          </mc:Choice>
          <mc:Fallback xmlns="">
            <p:pic>
              <p:nvPicPr>
                <p:cNvPr id="210" name="Ink 209">
                  <a:extLst>
                    <a:ext uri="{FF2B5EF4-FFF2-40B4-BE49-F238E27FC236}">
                      <a16:creationId xmlns:a16="http://schemas.microsoft.com/office/drawing/2014/main" id="{9FCDFE2B-04B5-14F4-FACC-6BBAA81820D8}"/>
                    </a:ext>
                  </a:extLst>
                </p:cNvPr>
                <p:cNvPicPr/>
                <p:nvPr/>
              </p:nvPicPr>
              <p:blipFill>
                <a:blip r:embed="rId261"/>
                <a:stretch>
                  <a:fillRect/>
                </a:stretch>
              </p:blipFill>
              <p:spPr>
                <a:xfrm>
                  <a:off x="5053506" y="4853445"/>
                  <a:ext cx="8424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211" name="Ink 210">
                  <a:extLst>
                    <a:ext uri="{FF2B5EF4-FFF2-40B4-BE49-F238E27FC236}">
                      <a16:creationId xmlns:a16="http://schemas.microsoft.com/office/drawing/2014/main" id="{956CDCF5-D53F-1E0E-1987-F8BC7F2CD601}"/>
                    </a:ext>
                  </a:extLst>
                </p14:cNvPr>
                <p14:cNvContentPartPr/>
                <p14:nvPr/>
              </p14:nvContentPartPr>
              <p14:xfrm>
                <a:off x="5110386" y="4859925"/>
                <a:ext cx="135000" cy="202320"/>
              </p14:xfrm>
            </p:contentPart>
          </mc:Choice>
          <mc:Fallback xmlns="">
            <p:pic>
              <p:nvPicPr>
                <p:cNvPr id="211" name="Ink 210">
                  <a:extLst>
                    <a:ext uri="{FF2B5EF4-FFF2-40B4-BE49-F238E27FC236}">
                      <a16:creationId xmlns:a16="http://schemas.microsoft.com/office/drawing/2014/main" id="{956CDCF5-D53F-1E0E-1987-F8BC7F2CD601}"/>
                    </a:ext>
                  </a:extLst>
                </p:cNvPr>
                <p:cNvPicPr/>
                <p:nvPr/>
              </p:nvPicPr>
              <p:blipFill>
                <a:blip r:embed="rId263"/>
                <a:stretch>
                  <a:fillRect/>
                </a:stretch>
              </p:blipFill>
              <p:spPr>
                <a:xfrm>
                  <a:off x="5101386" y="4850925"/>
                  <a:ext cx="15264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212" name="Ink 211">
                  <a:extLst>
                    <a:ext uri="{FF2B5EF4-FFF2-40B4-BE49-F238E27FC236}">
                      <a16:creationId xmlns:a16="http://schemas.microsoft.com/office/drawing/2014/main" id="{97125605-D76D-B741-8EBF-9C91DF363661}"/>
                    </a:ext>
                  </a:extLst>
                </p14:cNvPr>
                <p14:cNvContentPartPr/>
                <p14:nvPr/>
              </p14:nvContentPartPr>
              <p14:xfrm>
                <a:off x="5204346" y="4969365"/>
                <a:ext cx="75960" cy="102600"/>
              </p14:xfrm>
            </p:contentPart>
          </mc:Choice>
          <mc:Fallback xmlns="">
            <p:pic>
              <p:nvPicPr>
                <p:cNvPr id="212" name="Ink 211">
                  <a:extLst>
                    <a:ext uri="{FF2B5EF4-FFF2-40B4-BE49-F238E27FC236}">
                      <a16:creationId xmlns:a16="http://schemas.microsoft.com/office/drawing/2014/main" id="{97125605-D76D-B741-8EBF-9C91DF363661}"/>
                    </a:ext>
                  </a:extLst>
                </p:cNvPr>
                <p:cNvPicPr/>
                <p:nvPr/>
              </p:nvPicPr>
              <p:blipFill>
                <a:blip r:embed="rId265"/>
                <a:stretch>
                  <a:fillRect/>
                </a:stretch>
              </p:blipFill>
              <p:spPr>
                <a:xfrm>
                  <a:off x="5195706" y="4960365"/>
                  <a:ext cx="93600" cy="120240"/>
                </a:xfrm>
                <a:prstGeom prst="rect">
                  <a:avLst/>
                </a:prstGeom>
              </p:spPr>
            </p:pic>
          </mc:Fallback>
        </mc:AlternateContent>
      </p:grpSp>
      <p:grpSp>
        <p:nvGrpSpPr>
          <p:cNvPr id="240" name="Group 239">
            <a:extLst>
              <a:ext uri="{FF2B5EF4-FFF2-40B4-BE49-F238E27FC236}">
                <a16:creationId xmlns:a16="http://schemas.microsoft.com/office/drawing/2014/main" id="{EBF4BA09-83D5-864D-D79D-E05843E7FE05}"/>
              </a:ext>
            </a:extLst>
          </p:cNvPr>
          <p:cNvGrpSpPr/>
          <p:nvPr/>
        </p:nvGrpSpPr>
        <p:grpSpPr>
          <a:xfrm>
            <a:off x="6139986" y="3779565"/>
            <a:ext cx="1072440" cy="451440"/>
            <a:chOff x="6139986" y="3779565"/>
            <a:chExt cx="1072440" cy="451440"/>
          </a:xfrm>
        </p:grpSpPr>
        <mc:AlternateContent xmlns:mc="http://schemas.openxmlformats.org/markup-compatibility/2006" xmlns:p14="http://schemas.microsoft.com/office/powerpoint/2010/main">
          <mc:Choice Requires="p14">
            <p:contentPart p14:bwMode="auto" r:id="rId266">
              <p14:nvContentPartPr>
                <p14:cNvPr id="214" name="Ink 213">
                  <a:extLst>
                    <a:ext uri="{FF2B5EF4-FFF2-40B4-BE49-F238E27FC236}">
                      <a16:creationId xmlns:a16="http://schemas.microsoft.com/office/drawing/2014/main" id="{225BFB89-07D8-D1A9-9C34-154B1346BE91}"/>
                    </a:ext>
                  </a:extLst>
                </p14:cNvPr>
                <p14:cNvContentPartPr/>
                <p14:nvPr/>
              </p14:nvContentPartPr>
              <p14:xfrm>
                <a:off x="6139986" y="3791805"/>
                <a:ext cx="28800" cy="166680"/>
              </p14:xfrm>
            </p:contentPart>
          </mc:Choice>
          <mc:Fallback xmlns="">
            <p:pic>
              <p:nvPicPr>
                <p:cNvPr id="214" name="Ink 213">
                  <a:extLst>
                    <a:ext uri="{FF2B5EF4-FFF2-40B4-BE49-F238E27FC236}">
                      <a16:creationId xmlns:a16="http://schemas.microsoft.com/office/drawing/2014/main" id="{225BFB89-07D8-D1A9-9C34-154B1346BE91}"/>
                    </a:ext>
                  </a:extLst>
                </p:cNvPr>
                <p:cNvPicPr/>
                <p:nvPr/>
              </p:nvPicPr>
              <p:blipFill>
                <a:blip r:embed="rId267"/>
                <a:stretch>
                  <a:fillRect/>
                </a:stretch>
              </p:blipFill>
              <p:spPr>
                <a:xfrm>
                  <a:off x="6131346" y="3782805"/>
                  <a:ext cx="4644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215" name="Ink 214">
                  <a:extLst>
                    <a:ext uri="{FF2B5EF4-FFF2-40B4-BE49-F238E27FC236}">
                      <a16:creationId xmlns:a16="http://schemas.microsoft.com/office/drawing/2014/main" id="{A24067B9-4EE4-B275-D8F4-872132494917}"/>
                    </a:ext>
                  </a:extLst>
                </p14:cNvPr>
                <p14:cNvContentPartPr/>
                <p14:nvPr/>
              </p14:nvContentPartPr>
              <p14:xfrm>
                <a:off x="6150786" y="3813405"/>
                <a:ext cx="102960" cy="117000"/>
              </p14:xfrm>
            </p:contentPart>
          </mc:Choice>
          <mc:Fallback xmlns="">
            <p:pic>
              <p:nvPicPr>
                <p:cNvPr id="215" name="Ink 214">
                  <a:extLst>
                    <a:ext uri="{FF2B5EF4-FFF2-40B4-BE49-F238E27FC236}">
                      <a16:creationId xmlns:a16="http://schemas.microsoft.com/office/drawing/2014/main" id="{A24067B9-4EE4-B275-D8F4-872132494917}"/>
                    </a:ext>
                  </a:extLst>
                </p:cNvPr>
                <p:cNvPicPr/>
                <p:nvPr/>
              </p:nvPicPr>
              <p:blipFill>
                <a:blip r:embed="rId269"/>
                <a:stretch>
                  <a:fillRect/>
                </a:stretch>
              </p:blipFill>
              <p:spPr>
                <a:xfrm>
                  <a:off x="6141786" y="3804405"/>
                  <a:ext cx="1206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216" name="Ink 215">
                  <a:extLst>
                    <a:ext uri="{FF2B5EF4-FFF2-40B4-BE49-F238E27FC236}">
                      <a16:creationId xmlns:a16="http://schemas.microsoft.com/office/drawing/2014/main" id="{9D5A8F99-12F6-FD64-9255-D50A6863EA5C}"/>
                    </a:ext>
                  </a:extLst>
                </p14:cNvPr>
                <p14:cNvContentPartPr/>
                <p14:nvPr/>
              </p14:nvContentPartPr>
              <p14:xfrm>
                <a:off x="6286866" y="3862365"/>
                <a:ext cx="51840" cy="81360"/>
              </p14:xfrm>
            </p:contentPart>
          </mc:Choice>
          <mc:Fallback xmlns="">
            <p:pic>
              <p:nvPicPr>
                <p:cNvPr id="216" name="Ink 215">
                  <a:extLst>
                    <a:ext uri="{FF2B5EF4-FFF2-40B4-BE49-F238E27FC236}">
                      <a16:creationId xmlns:a16="http://schemas.microsoft.com/office/drawing/2014/main" id="{9D5A8F99-12F6-FD64-9255-D50A6863EA5C}"/>
                    </a:ext>
                  </a:extLst>
                </p:cNvPr>
                <p:cNvPicPr/>
                <p:nvPr/>
              </p:nvPicPr>
              <p:blipFill>
                <a:blip r:embed="rId271"/>
                <a:stretch>
                  <a:fillRect/>
                </a:stretch>
              </p:blipFill>
              <p:spPr>
                <a:xfrm>
                  <a:off x="6278226" y="3853365"/>
                  <a:ext cx="6948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17" name="Ink 216">
                  <a:extLst>
                    <a:ext uri="{FF2B5EF4-FFF2-40B4-BE49-F238E27FC236}">
                      <a16:creationId xmlns:a16="http://schemas.microsoft.com/office/drawing/2014/main" id="{A9BD0369-5C55-00CA-5D9B-82E1C54367BE}"/>
                    </a:ext>
                  </a:extLst>
                </p14:cNvPr>
                <p14:cNvContentPartPr/>
                <p14:nvPr/>
              </p14:nvContentPartPr>
              <p14:xfrm>
                <a:off x="6388026" y="3838245"/>
                <a:ext cx="151920" cy="101160"/>
              </p14:xfrm>
            </p:contentPart>
          </mc:Choice>
          <mc:Fallback xmlns="">
            <p:pic>
              <p:nvPicPr>
                <p:cNvPr id="217" name="Ink 216">
                  <a:extLst>
                    <a:ext uri="{FF2B5EF4-FFF2-40B4-BE49-F238E27FC236}">
                      <a16:creationId xmlns:a16="http://schemas.microsoft.com/office/drawing/2014/main" id="{A9BD0369-5C55-00CA-5D9B-82E1C54367BE}"/>
                    </a:ext>
                  </a:extLst>
                </p:cNvPr>
                <p:cNvPicPr/>
                <p:nvPr/>
              </p:nvPicPr>
              <p:blipFill>
                <a:blip r:embed="rId273"/>
                <a:stretch>
                  <a:fillRect/>
                </a:stretch>
              </p:blipFill>
              <p:spPr>
                <a:xfrm>
                  <a:off x="6379386" y="3829245"/>
                  <a:ext cx="16956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218" name="Ink 217">
                  <a:extLst>
                    <a:ext uri="{FF2B5EF4-FFF2-40B4-BE49-F238E27FC236}">
                      <a16:creationId xmlns:a16="http://schemas.microsoft.com/office/drawing/2014/main" id="{64F11CCC-B4A5-D2E9-02E3-DA3AE5E68B7B}"/>
                    </a:ext>
                  </a:extLst>
                </p14:cNvPr>
                <p14:cNvContentPartPr/>
                <p14:nvPr/>
              </p14:nvContentPartPr>
              <p14:xfrm>
                <a:off x="6587466" y="3844725"/>
                <a:ext cx="90360" cy="86040"/>
              </p14:xfrm>
            </p:contentPart>
          </mc:Choice>
          <mc:Fallback xmlns="">
            <p:pic>
              <p:nvPicPr>
                <p:cNvPr id="218" name="Ink 217">
                  <a:extLst>
                    <a:ext uri="{FF2B5EF4-FFF2-40B4-BE49-F238E27FC236}">
                      <a16:creationId xmlns:a16="http://schemas.microsoft.com/office/drawing/2014/main" id="{64F11CCC-B4A5-D2E9-02E3-DA3AE5E68B7B}"/>
                    </a:ext>
                  </a:extLst>
                </p:cNvPr>
                <p:cNvPicPr/>
                <p:nvPr/>
              </p:nvPicPr>
              <p:blipFill>
                <a:blip r:embed="rId275"/>
                <a:stretch>
                  <a:fillRect/>
                </a:stretch>
              </p:blipFill>
              <p:spPr>
                <a:xfrm>
                  <a:off x="6578466" y="3835725"/>
                  <a:ext cx="10800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219" name="Ink 218">
                  <a:extLst>
                    <a:ext uri="{FF2B5EF4-FFF2-40B4-BE49-F238E27FC236}">
                      <a16:creationId xmlns:a16="http://schemas.microsoft.com/office/drawing/2014/main" id="{EAA3C003-CB53-FBEA-3C54-1E15466B443D}"/>
                    </a:ext>
                  </a:extLst>
                </p14:cNvPr>
                <p14:cNvContentPartPr/>
                <p14:nvPr/>
              </p14:nvContentPartPr>
              <p14:xfrm>
                <a:off x="6706626" y="3820605"/>
                <a:ext cx="24120" cy="102960"/>
              </p14:xfrm>
            </p:contentPart>
          </mc:Choice>
          <mc:Fallback xmlns="">
            <p:pic>
              <p:nvPicPr>
                <p:cNvPr id="219" name="Ink 218">
                  <a:extLst>
                    <a:ext uri="{FF2B5EF4-FFF2-40B4-BE49-F238E27FC236}">
                      <a16:creationId xmlns:a16="http://schemas.microsoft.com/office/drawing/2014/main" id="{EAA3C003-CB53-FBEA-3C54-1E15466B443D}"/>
                    </a:ext>
                  </a:extLst>
                </p:cNvPr>
                <p:cNvPicPr/>
                <p:nvPr/>
              </p:nvPicPr>
              <p:blipFill>
                <a:blip r:embed="rId277"/>
                <a:stretch>
                  <a:fillRect/>
                </a:stretch>
              </p:blipFill>
              <p:spPr>
                <a:xfrm>
                  <a:off x="6697626" y="3811965"/>
                  <a:ext cx="4176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220" name="Ink 219">
                  <a:extLst>
                    <a:ext uri="{FF2B5EF4-FFF2-40B4-BE49-F238E27FC236}">
                      <a16:creationId xmlns:a16="http://schemas.microsoft.com/office/drawing/2014/main" id="{99F83D9A-3A15-2E25-12D9-09E52A8CA742}"/>
                    </a:ext>
                  </a:extLst>
                </p14:cNvPr>
                <p14:cNvContentPartPr/>
                <p14:nvPr/>
              </p14:nvContentPartPr>
              <p14:xfrm>
                <a:off x="6767106" y="3824925"/>
                <a:ext cx="97920" cy="97200"/>
              </p14:xfrm>
            </p:contentPart>
          </mc:Choice>
          <mc:Fallback xmlns="">
            <p:pic>
              <p:nvPicPr>
                <p:cNvPr id="220" name="Ink 219">
                  <a:extLst>
                    <a:ext uri="{FF2B5EF4-FFF2-40B4-BE49-F238E27FC236}">
                      <a16:creationId xmlns:a16="http://schemas.microsoft.com/office/drawing/2014/main" id="{99F83D9A-3A15-2E25-12D9-09E52A8CA742}"/>
                    </a:ext>
                  </a:extLst>
                </p:cNvPr>
                <p:cNvPicPr/>
                <p:nvPr/>
              </p:nvPicPr>
              <p:blipFill>
                <a:blip r:embed="rId279"/>
                <a:stretch>
                  <a:fillRect/>
                </a:stretch>
              </p:blipFill>
              <p:spPr>
                <a:xfrm>
                  <a:off x="6758106" y="3816285"/>
                  <a:ext cx="11556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221" name="Ink 220">
                  <a:extLst>
                    <a:ext uri="{FF2B5EF4-FFF2-40B4-BE49-F238E27FC236}">
                      <a16:creationId xmlns:a16="http://schemas.microsoft.com/office/drawing/2014/main" id="{8A0DE8D0-F933-004E-D238-131AC8277E06}"/>
                    </a:ext>
                  </a:extLst>
                </p14:cNvPr>
                <p14:cNvContentPartPr/>
                <p14:nvPr/>
              </p14:nvContentPartPr>
              <p14:xfrm>
                <a:off x="6918666" y="3779565"/>
                <a:ext cx="21240" cy="129240"/>
              </p14:xfrm>
            </p:contentPart>
          </mc:Choice>
          <mc:Fallback xmlns="">
            <p:pic>
              <p:nvPicPr>
                <p:cNvPr id="221" name="Ink 220">
                  <a:extLst>
                    <a:ext uri="{FF2B5EF4-FFF2-40B4-BE49-F238E27FC236}">
                      <a16:creationId xmlns:a16="http://schemas.microsoft.com/office/drawing/2014/main" id="{8A0DE8D0-F933-004E-D238-131AC8277E06}"/>
                    </a:ext>
                  </a:extLst>
                </p:cNvPr>
                <p:cNvPicPr/>
                <p:nvPr/>
              </p:nvPicPr>
              <p:blipFill>
                <a:blip r:embed="rId281"/>
                <a:stretch>
                  <a:fillRect/>
                </a:stretch>
              </p:blipFill>
              <p:spPr>
                <a:xfrm>
                  <a:off x="6910026" y="3770925"/>
                  <a:ext cx="3888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22" name="Ink 221">
                  <a:extLst>
                    <a:ext uri="{FF2B5EF4-FFF2-40B4-BE49-F238E27FC236}">
                      <a16:creationId xmlns:a16="http://schemas.microsoft.com/office/drawing/2014/main" id="{D3495C95-3052-C039-302D-4AECD8629EAC}"/>
                    </a:ext>
                  </a:extLst>
                </p14:cNvPr>
                <p14:cNvContentPartPr/>
                <p14:nvPr/>
              </p14:nvContentPartPr>
              <p14:xfrm>
                <a:off x="6993546" y="3794685"/>
                <a:ext cx="75240" cy="105120"/>
              </p14:xfrm>
            </p:contentPart>
          </mc:Choice>
          <mc:Fallback xmlns="">
            <p:pic>
              <p:nvPicPr>
                <p:cNvPr id="222" name="Ink 221">
                  <a:extLst>
                    <a:ext uri="{FF2B5EF4-FFF2-40B4-BE49-F238E27FC236}">
                      <a16:creationId xmlns:a16="http://schemas.microsoft.com/office/drawing/2014/main" id="{D3495C95-3052-C039-302D-4AECD8629EAC}"/>
                    </a:ext>
                  </a:extLst>
                </p:cNvPr>
                <p:cNvPicPr/>
                <p:nvPr/>
              </p:nvPicPr>
              <p:blipFill>
                <a:blip r:embed="rId283"/>
                <a:stretch>
                  <a:fillRect/>
                </a:stretch>
              </p:blipFill>
              <p:spPr>
                <a:xfrm>
                  <a:off x="6984906" y="3785685"/>
                  <a:ext cx="9288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223" name="Ink 222">
                  <a:extLst>
                    <a:ext uri="{FF2B5EF4-FFF2-40B4-BE49-F238E27FC236}">
                      <a16:creationId xmlns:a16="http://schemas.microsoft.com/office/drawing/2014/main" id="{594A4382-6AA2-B551-5A89-F63741FF1844}"/>
                    </a:ext>
                  </a:extLst>
                </p14:cNvPr>
                <p14:cNvContentPartPr/>
                <p14:nvPr/>
              </p14:nvContentPartPr>
              <p14:xfrm>
                <a:off x="7109466" y="3807285"/>
                <a:ext cx="102960" cy="208800"/>
              </p14:xfrm>
            </p:contentPart>
          </mc:Choice>
          <mc:Fallback xmlns="">
            <p:pic>
              <p:nvPicPr>
                <p:cNvPr id="223" name="Ink 222">
                  <a:extLst>
                    <a:ext uri="{FF2B5EF4-FFF2-40B4-BE49-F238E27FC236}">
                      <a16:creationId xmlns:a16="http://schemas.microsoft.com/office/drawing/2014/main" id="{594A4382-6AA2-B551-5A89-F63741FF1844}"/>
                    </a:ext>
                  </a:extLst>
                </p:cNvPr>
                <p:cNvPicPr/>
                <p:nvPr/>
              </p:nvPicPr>
              <p:blipFill>
                <a:blip r:embed="rId285"/>
                <a:stretch>
                  <a:fillRect/>
                </a:stretch>
              </p:blipFill>
              <p:spPr>
                <a:xfrm>
                  <a:off x="7100466" y="3798285"/>
                  <a:ext cx="12060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225" name="Ink 224">
                  <a:extLst>
                    <a:ext uri="{FF2B5EF4-FFF2-40B4-BE49-F238E27FC236}">
                      <a16:creationId xmlns:a16="http://schemas.microsoft.com/office/drawing/2014/main" id="{672B7365-3447-2193-2C35-3D17799F6113}"/>
                    </a:ext>
                  </a:extLst>
                </p14:cNvPr>
                <p14:cNvContentPartPr/>
                <p14:nvPr/>
              </p14:nvContentPartPr>
              <p14:xfrm>
                <a:off x="6371106" y="4108605"/>
                <a:ext cx="57600" cy="114120"/>
              </p14:xfrm>
            </p:contentPart>
          </mc:Choice>
          <mc:Fallback xmlns="">
            <p:pic>
              <p:nvPicPr>
                <p:cNvPr id="225" name="Ink 224">
                  <a:extLst>
                    <a:ext uri="{FF2B5EF4-FFF2-40B4-BE49-F238E27FC236}">
                      <a16:creationId xmlns:a16="http://schemas.microsoft.com/office/drawing/2014/main" id="{672B7365-3447-2193-2C35-3D17799F6113}"/>
                    </a:ext>
                  </a:extLst>
                </p:cNvPr>
                <p:cNvPicPr/>
                <p:nvPr/>
              </p:nvPicPr>
              <p:blipFill>
                <a:blip r:embed="rId287"/>
                <a:stretch>
                  <a:fillRect/>
                </a:stretch>
              </p:blipFill>
              <p:spPr>
                <a:xfrm>
                  <a:off x="6362106" y="4099605"/>
                  <a:ext cx="7524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226" name="Ink 225">
                  <a:extLst>
                    <a:ext uri="{FF2B5EF4-FFF2-40B4-BE49-F238E27FC236}">
                      <a16:creationId xmlns:a16="http://schemas.microsoft.com/office/drawing/2014/main" id="{23CFBFBE-4482-9584-7A1C-44FA97CCCE89}"/>
                    </a:ext>
                  </a:extLst>
                </p14:cNvPr>
                <p14:cNvContentPartPr/>
                <p14:nvPr/>
              </p14:nvContentPartPr>
              <p14:xfrm>
                <a:off x="6466866" y="4143885"/>
                <a:ext cx="69120" cy="81720"/>
              </p14:xfrm>
            </p:contentPart>
          </mc:Choice>
          <mc:Fallback xmlns="">
            <p:pic>
              <p:nvPicPr>
                <p:cNvPr id="226" name="Ink 225">
                  <a:extLst>
                    <a:ext uri="{FF2B5EF4-FFF2-40B4-BE49-F238E27FC236}">
                      <a16:creationId xmlns:a16="http://schemas.microsoft.com/office/drawing/2014/main" id="{23CFBFBE-4482-9584-7A1C-44FA97CCCE89}"/>
                    </a:ext>
                  </a:extLst>
                </p:cNvPr>
                <p:cNvPicPr/>
                <p:nvPr/>
              </p:nvPicPr>
              <p:blipFill>
                <a:blip r:embed="rId289"/>
                <a:stretch>
                  <a:fillRect/>
                </a:stretch>
              </p:blipFill>
              <p:spPr>
                <a:xfrm>
                  <a:off x="6457866" y="4135245"/>
                  <a:ext cx="8676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227" name="Ink 226">
                  <a:extLst>
                    <a:ext uri="{FF2B5EF4-FFF2-40B4-BE49-F238E27FC236}">
                      <a16:creationId xmlns:a16="http://schemas.microsoft.com/office/drawing/2014/main" id="{5B10D0F5-B09F-2650-55B5-4210DE59DF82}"/>
                    </a:ext>
                  </a:extLst>
                </p14:cNvPr>
                <p14:cNvContentPartPr/>
                <p14:nvPr/>
              </p14:nvContentPartPr>
              <p14:xfrm>
                <a:off x="6592146" y="4129125"/>
                <a:ext cx="50040" cy="93960"/>
              </p14:xfrm>
            </p:contentPart>
          </mc:Choice>
          <mc:Fallback xmlns="">
            <p:pic>
              <p:nvPicPr>
                <p:cNvPr id="227" name="Ink 226">
                  <a:extLst>
                    <a:ext uri="{FF2B5EF4-FFF2-40B4-BE49-F238E27FC236}">
                      <a16:creationId xmlns:a16="http://schemas.microsoft.com/office/drawing/2014/main" id="{5B10D0F5-B09F-2650-55B5-4210DE59DF82}"/>
                    </a:ext>
                  </a:extLst>
                </p:cNvPr>
                <p:cNvPicPr/>
                <p:nvPr/>
              </p:nvPicPr>
              <p:blipFill>
                <a:blip r:embed="rId291"/>
                <a:stretch>
                  <a:fillRect/>
                </a:stretch>
              </p:blipFill>
              <p:spPr>
                <a:xfrm>
                  <a:off x="6583506" y="4120125"/>
                  <a:ext cx="6768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228" name="Ink 227">
                  <a:extLst>
                    <a:ext uri="{FF2B5EF4-FFF2-40B4-BE49-F238E27FC236}">
                      <a16:creationId xmlns:a16="http://schemas.microsoft.com/office/drawing/2014/main" id="{4DF45F6F-0E9F-BC92-831F-39FBD2DBD22F}"/>
                    </a:ext>
                  </a:extLst>
                </p14:cNvPr>
                <p14:cNvContentPartPr/>
                <p14:nvPr/>
              </p14:nvContentPartPr>
              <p14:xfrm>
                <a:off x="6692226" y="4094925"/>
                <a:ext cx="92880" cy="134280"/>
              </p14:xfrm>
            </p:contentPart>
          </mc:Choice>
          <mc:Fallback xmlns="">
            <p:pic>
              <p:nvPicPr>
                <p:cNvPr id="228" name="Ink 227">
                  <a:extLst>
                    <a:ext uri="{FF2B5EF4-FFF2-40B4-BE49-F238E27FC236}">
                      <a16:creationId xmlns:a16="http://schemas.microsoft.com/office/drawing/2014/main" id="{4DF45F6F-0E9F-BC92-831F-39FBD2DBD22F}"/>
                    </a:ext>
                  </a:extLst>
                </p:cNvPr>
                <p:cNvPicPr/>
                <p:nvPr/>
              </p:nvPicPr>
              <p:blipFill>
                <a:blip r:embed="rId293"/>
                <a:stretch>
                  <a:fillRect/>
                </a:stretch>
              </p:blipFill>
              <p:spPr>
                <a:xfrm>
                  <a:off x="6683226" y="4086285"/>
                  <a:ext cx="11052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229" name="Ink 228">
                  <a:extLst>
                    <a:ext uri="{FF2B5EF4-FFF2-40B4-BE49-F238E27FC236}">
                      <a16:creationId xmlns:a16="http://schemas.microsoft.com/office/drawing/2014/main" id="{C0E97C50-371B-8B46-2C34-EBD1677124F6}"/>
                    </a:ext>
                  </a:extLst>
                </p14:cNvPr>
                <p14:cNvContentPartPr/>
                <p14:nvPr/>
              </p14:nvContentPartPr>
              <p14:xfrm>
                <a:off x="6799146" y="4137405"/>
                <a:ext cx="82080" cy="83160"/>
              </p14:xfrm>
            </p:contentPart>
          </mc:Choice>
          <mc:Fallback xmlns="">
            <p:pic>
              <p:nvPicPr>
                <p:cNvPr id="229" name="Ink 228">
                  <a:extLst>
                    <a:ext uri="{FF2B5EF4-FFF2-40B4-BE49-F238E27FC236}">
                      <a16:creationId xmlns:a16="http://schemas.microsoft.com/office/drawing/2014/main" id="{C0E97C50-371B-8B46-2C34-EBD1677124F6}"/>
                    </a:ext>
                  </a:extLst>
                </p:cNvPr>
                <p:cNvPicPr/>
                <p:nvPr/>
              </p:nvPicPr>
              <p:blipFill>
                <a:blip r:embed="rId295"/>
                <a:stretch>
                  <a:fillRect/>
                </a:stretch>
              </p:blipFill>
              <p:spPr>
                <a:xfrm>
                  <a:off x="6790146" y="4128405"/>
                  <a:ext cx="997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230" name="Ink 229">
                  <a:extLst>
                    <a:ext uri="{FF2B5EF4-FFF2-40B4-BE49-F238E27FC236}">
                      <a16:creationId xmlns:a16="http://schemas.microsoft.com/office/drawing/2014/main" id="{EE32FDC9-154B-4B73-E1B2-1C99E291104E}"/>
                    </a:ext>
                  </a:extLst>
                </p14:cNvPr>
                <p14:cNvContentPartPr/>
                <p14:nvPr/>
              </p14:nvContentPartPr>
              <p14:xfrm>
                <a:off x="6940626" y="4127685"/>
                <a:ext cx="74520" cy="99360"/>
              </p14:xfrm>
            </p:contentPart>
          </mc:Choice>
          <mc:Fallback xmlns="">
            <p:pic>
              <p:nvPicPr>
                <p:cNvPr id="230" name="Ink 229">
                  <a:extLst>
                    <a:ext uri="{FF2B5EF4-FFF2-40B4-BE49-F238E27FC236}">
                      <a16:creationId xmlns:a16="http://schemas.microsoft.com/office/drawing/2014/main" id="{EE32FDC9-154B-4B73-E1B2-1C99E291104E}"/>
                    </a:ext>
                  </a:extLst>
                </p:cNvPr>
                <p:cNvPicPr/>
                <p:nvPr/>
              </p:nvPicPr>
              <p:blipFill>
                <a:blip r:embed="rId297"/>
                <a:stretch>
                  <a:fillRect/>
                </a:stretch>
              </p:blipFill>
              <p:spPr>
                <a:xfrm>
                  <a:off x="6931986" y="4119045"/>
                  <a:ext cx="9216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231" name="Ink 230">
                  <a:extLst>
                    <a:ext uri="{FF2B5EF4-FFF2-40B4-BE49-F238E27FC236}">
                      <a16:creationId xmlns:a16="http://schemas.microsoft.com/office/drawing/2014/main" id="{001C3E4A-B117-B6E6-1853-E5CB44EEB6B3}"/>
                    </a:ext>
                  </a:extLst>
                </p14:cNvPr>
                <p14:cNvContentPartPr/>
                <p14:nvPr/>
              </p14:nvContentPartPr>
              <p14:xfrm>
                <a:off x="7052226" y="4115085"/>
                <a:ext cx="103680" cy="115920"/>
              </p14:xfrm>
            </p:contentPart>
          </mc:Choice>
          <mc:Fallback xmlns="">
            <p:pic>
              <p:nvPicPr>
                <p:cNvPr id="231" name="Ink 230">
                  <a:extLst>
                    <a:ext uri="{FF2B5EF4-FFF2-40B4-BE49-F238E27FC236}">
                      <a16:creationId xmlns:a16="http://schemas.microsoft.com/office/drawing/2014/main" id="{001C3E4A-B117-B6E6-1853-E5CB44EEB6B3}"/>
                    </a:ext>
                  </a:extLst>
                </p:cNvPr>
                <p:cNvPicPr/>
                <p:nvPr/>
              </p:nvPicPr>
              <p:blipFill>
                <a:blip r:embed="rId299"/>
                <a:stretch>
                  <a:fillRect/>
                </a:stretch>
              </p:blipFill>
              <p:spPr>
                <a:xfrm>
                  <a:off x="7043226" y="4106445"/>
                  <a:ext cx="121320" cy="133560"/>
                </a:xfrm>
                <a:prstGeom prst="rect">
                  <a:avLst/>
                </a:prstGeom>
              </p:spPr>
            </p:pic>
          </mc:Fallback>
        </mc:AlternateContent>
      </p:grpSp>
      <p:grpSp>
        <p:nvGrpSpPr>
          <p:cNvPr id="239" name="Group 238">
            <a:extLst>
              <a:ext uri="{FF2B5EF4-FFF2-40B4-BE49-F238E27FC236}">
                <a16:creationId xmlns:a16="http://schemas.microsoft.com/office/drawing/2014/main" id="{3E7E4BA6-B404-777C-27EA-51FA4D5F6B02}"/>
              </a:ext>
            </a:extLst>
          </p:cNvPr>
          <p:cNvGrpSpPr/>
          <p:nvPr/>
        </p:nvGrpSpPr>
        <p:grpSpPr>
          <a:xfrm>
            <a:off x="7524186" y="3840765"/>
            <a:ext cx="397080" cy="224640"/>
            <a:chOff x="7524186" y="3840765"/>
            <a:chExt cx="397080" cy="224640"/>
          </a:xfrm>
        </p:grpSpPr>
        <mc:AlternateContent xmlns:mc="http://schemas.openxmlformats.org/markup-compatibility/2006" xmlns:p14="http://schemas.microsoft.com/office/powerpoint/2010/main">
          <mc:Choice Requires="p14">
            <p:contentPart p14:bwMode="auto" r:id="rId300">
              <p14:nvContentPartPr>
                <p14:cNvPr id="232" name="Ink 231">
                  <a:extLst>
                    <a:ext uri="{FF2B5EF4-FFF2-40B4-BE49-F238E27FC236}">
                      <a16:creationId xmlns:a16="http://schemas.microsoft.com/office/drawing/2014/main" id="{E7F9D88B-70B0-BAE7-97EA-2C44F385DE33}"/>
                    </a:ext>
                  </a:extLst>
                </p14:cNvPr>
                <p14:cNvContentPartPr/>
                <p14:nvPr/>
              </p14:nvContentPartPr>
              <p14:xfrm>
                <a:off x="7524186" y="3896205"/>
                <a:ext cx="16560" cy="123840"/>
              </p14:xfrm>
            </p:contentPart>
          </mc:Choice>
          <mc:Fallback xmlns="">
            <p:pic>
              <p:nvPicPr>
                <p:cNvPr id="232" name="Ink 231">
                  <a:extLst>
                    <a:ext uri="{FF2B5EF4-FFF2-40B4-BE49-F238E27FC236}">
                      <a16:creationId xmlns:a16="http://schemas.microsoft.com/office/drawing/2014/main" id="{E7F9D88B-70B0-BAE7-97EA-2C44F385DE33}"/>
                    </a:ext>
                  </a:extLst>
                </p:cNvPr>
                <p:cNvPicPr/>
                <p:nvPr/>
              </p:nvPicPr>
              <p:blipFill>
                <a:blip r:embed="rId301"/>
                <a:stretch>
                  <a:fillRect/>
                </a:stretch>
              </p:blipFill>
              <p:spPr>
                <a:xfrm>
                  <a:off x="7515546" y="3887205"/>
                  <a:ext cx="3420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233" name="Ink 232">
                  <a:extLst>
                    <a:ext uri="{FF2B5EF4-FFF2-40B4-BE49-F238E27FC236}">
                      <a16:creationId xmlns:a16="http://schemas.microsoft.com/office/drawing/2014/main" id="{9F6C3D18-1772-041B-DB8C-8E193EF04ECA}"/>
                    </a:ext>
                  </a:extLst>
                </p14:cNvPr>
                <p14:cNvContentPartPr/>
                <p14:nvPr/>
              </p14:nvContentPartPr>
              <p14:xfrm>
                <a:off x="7532466" y="3861645"/>
                <a:ext cx="269640" cy="12960"/>
              </p14:xfrm>
            </p:contentPart>
          </mc:Choice>
          <mc:Fallback xmlns="">
            <p:pic>
              <p:nvPicPr>
                <p:cNvPr id="233" name="Ink 232">
                  <a:extLst>
                    <a:ext uri="{FF2B5EF4-FFF2-40B4-BE49-F238E27FC236}">
                      <a16:creationId xmlns:a16="http://schemas.microsoft.com/office/drawing/2014/main" id="{9F6C3D18-1772-041B-DB8C-8E193EF04ECA}"/>
                    </a:ext>
                  </a:extLst>
                </p:cNvPr>
                <p:cNvPicPr/>
                <p:nvPr/>
              </p:nvPicPr>
              <p:blipFill>
                <a:blip r:embed="rId303"/>
                <a:stretch>
                  <a:fillRect/>
                </a:stretch>
              </p:blipFill>
              <p:spPr>
                <a:xfrm>
                  <a:off x="7523466" y="3852645"/>
                  <a:ext cx="28728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234" name="Ink 233">
                  <a:extLst>
                    <a:ext uri="{FF2B5EF4-FFF2-40B4-BE49-F238E27FC236}">
                      <a16:creationId xmlns:a16="http://schemas.microsoft.com/office/drawing/2014/main" id="{CFE53106-9481-B974-DF9A-640E7474F55B}"/>
                    </a:ext>
                  </a:extLst>
                </p14:cNvPr>
                <p14:cNvContentPartPr/>
                <p14:nvPr/>
              </p14:nvContentPartPr>
              <p14:xfrm>
                <a:off x="7862226" y="3840765"/>
                <a:ext cx="21600" cy="173520"/>
              </p14:xfrm>
            </p:contentPart>
          </mc:Choice>
          <mc:Fallback xmlns="">
            <p:pic>
              <p:nvPicPr>
                <p:cNvPr id="234" name="Ink 233">
                  <a:extLst>
                    <a:ext uri="{FF2B5EF4-FFF2-40B4-BE49-F238E27FC236}">
                      <a16:creationId xmlns:a16="http://schemas.microsoft.com/office/drawing/2014/main" id="{CFE53106-9481-B974-DF9A-640E7474F55B}"/>
                    </a:ext>
                  </a:extLst>
                </p:cNvPr>
                <p:cNvPicPr/>
                <p:nvPr/>
              </p:nvPicPr>
              <p:blipFill>
                <a:blip r:embed="rId305"/>
                <a:stretch>
                  <a:fillRect/>
                </a:stretch>
              </p:blipFill>
              <p:spPr>
                <a:xfrm>
                  <a:off x="7853586" y="3832125"/>
                  <a:ext cx="3924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35" name="Ink 234">
                  <a:extLst>
                    <a:ext uri="{FF2B5EF4-FFF2-40B4-BE49-F238E27FC236}">
                      <a16:creationId xmlns:a16="http://schemas.microsoft.com/office/drawing/2014/main" id="{71F5C77F-228F-0AF7-C5C2-3CD6341E63DA}"/>
                    </a:ext>
                  </a:extLst>
                </p14:cNvPr>
                <p14:cNvContentPartPr/>
                <p14:nvPr/>
              </p14:nvContentPartPr>
              <p14:xfrm>
                <a:off x="7536786" y="4054965"/>
                <a:ext cx="384480" cy="10440"/>
              </p14:xfrm>
            </p:contentPart>
          </mc:Choice>
          <mc:Fallback xmlns="">
            <p:pic>
              <p:nvPicPr>
                <p:cNvPr id="235" name="Ink 234">
                  <a:extLst>
                    <a:ext uri="{FF2B5EF4-FFF2-40B4-BE49-F238E27FC236}">
                      <a16:creationId xmlns:a16="http://schemas.microsoft.com/office/drawing/2014/main" id="{71F5C77F-228F-0AF7-C5C2-3CD6341E63DA}"/>
                    </a:ext>
                  </a:extLst>
                </p:cNvPr>
                <p:cNvPicPr/>
                <p:nvPr/>
              </p:nvPicPr>
              <p:blipFill>
                <a:blip r:embed="rId307"/>
                <a:stretch>
                  <a:fillRect/>
                </a:stretch>
              </p:blipFill>
              <p:spPr>
                <a:xfrm>
                  <a:off x="7528146" y="4045965"/>
                  <a:ext cx="40212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36" name="Ink 235">
                  <a:extLst>
                    <a:ext uri="{FF2B5EF4-FFF2-40B4-BE49-F238E27FC236}">
                      <a16:creationId xmlns:a16="http://schemas.microsoft.com/office/drawing/2014/main" id="{B16F2D64-7AFE-B80B-C901-F10BC63D6EA9}"/>
                    </a:ext>
                  </a:extLst>
                </p14:cNvPr>
                <p14:cNvContentPartPr/>
                <p14:nvPr/>
              </p14:nvContentPartPr>
              <p14:xfrm>
                <a:off x="7566306" y="3904845"/>
                <a:ext cx="112320" cy="111600"/>
              </p14:xfrm>
            </p:contentPart>
          </mc:Choice>
          <mc:Fallback xmlns="">
            <p:pic>
              <p:nvPicPr>
                <p:cNvPr id="236" name="Ink 235">
                  <a:extLst>
                    <a:ext uri="{FF2B5EF4-FFF2-40B4-BE49-F238E27FC236}">
                      <a16:creationId xmlns:a16="http://schemas.microsoft.com/office/drawing/2014/main" id="{B16F2D64-7AFE-B80B-C901-F10BC63D6EA9}"/>
                    </a:ext>
                  </a:extLst>
                </p:cNvPr>
                <p:cNvPicPr/>
                <p:nvPr/>
              </p:nvPicPr>
              <p:blipFill>
                <a:blip r:embed="rId309"/>
                <a:stretch>
                  <a:fillRect/>
                </a:stretch>
              </p:blipFill>
              <p:spPr>
                <a:xfrm>
                  <a:off x="7557666" y="3896205"/>
                  <a:ext cx="1299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237" name="Ink 236">
                  <a:extLst>
                    <a:ext uri="{FF2B5EF4-FFF2-40B4-BE49-F238E27FC236}">
                      <a16:creationId xmlns:a16="http://schemas.microsoft.com/office/drawing/2014/main" id="{FCBE531A-B3B7-AC54-8706-8C154E96F2E5}"/>
                    </a:ext>
                  </a:extLst>
                </p14:cNvPr>
                <p14:cNvContentPartPr/>
                <p14:nvPr/>
              </p14:nvContentPartPr>
              <p14:xfrm>
                <a:off x="7686906" y="3886125"/>
                <a:ext cx="121680" cy="154440"/>
              </p14:xfrm>
            </p:contentPart>
          </mc:Choice>
          <mc:Fallback xmlns="">
            <p:pic>
              <p:nvPicPr>
                <p:cNvPr id="237" name="Ink 236">
                  <a:extLst>
                    <a:ext uri="{FF2B5EF4-FFF2-40B4-BE49-F238E27FC236}">
                      <a16:creationId xmlns:a16="http://schemas.microsoft.com/office/drawing/2014/main" id="{FCBE531A-B3B7-AC54-8706-8C154E96F2E5}"/>
                    </a:ext>
                  </a:extLst>
                </p:cNvPr>
                <p:cNvPicPr/>
                <p:nvPr/>
              </p:nvPicPr>
              <p:blipFill>
                <a:blip r:embed="rId311"/>
                <a:stretch>
                  <a:fillRect/>
                </a:stretch>
              </p:blipFill>
              <p:spPr>
                <a:xfrm>
                  <a:off x="7677906" y="3877125"/>
                  <a:ext cx="1393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38" name="Ink 237">
                  <a:extLst>
                    <a:ext uri="{FF2B5EF4-FFF2-40B4-BE49-F238E27FC236}">
                      <a16:creationId xmlns:a16="http://schemas.microsoft.com/office/drawing/2014/main" id="{E541C90C-D800-7DB5-8A49-2DCF2A9AC236}"/>
                    </a:ext>
                  </a:extLst>
                </p14:cNvPr>
                <p14:cNvContentPartPr/>
                <p14:nvPr/>
              </p14:nvContentPartPr>
              <p14:xfrm>
                <a:off x="7834506" y="3946605"/>
                <a:ext cx="66600" cy="87840"/>
              </p14:xfrm>
            </p:contentPart>
          </mc:Choice>
          <mc:Fallback xmlns="">
            <p:pic>
              <p:nvPicPr>
                <p:cNvPr id="238" name="Ink 237">
                  <a:extLst>
                    <a:ext uri="{FF2B5EF4-FFF2-40B4-BE49-F238E27FC236}">
                      <a16:creationId xmlns:a16="http://schemas.microsoft.com/office/drawing/2014/main" id="{E541C90C-D800-7DB5-8A49-2DCF2A9AC236}"/>
                    </a:ext>
                  </a:extLst>
                </p:cNvPr>
                <p:cNvPicPr/>
                <p:nvPr/>
              </p:nvPicPr>
              <p:blipFill>
                <a:blip r:embed="rId313"/>
                <a:stretch>
                  <a:fillRect/>
                </a:stretch>
              </p:blipFill>
              <p:spPr>
                <a:xfrm>
                  <a:off x="7825866" y="3937605"/>
                  <a:ext cx="84240" cy="105480"/>
                </a:xfrm>
                <a:prstGeom prst="rect">
                  <a:avLst/>
                </a:prstGeom>
              </p:spPr>
            </p:pic>
          </mc:Fallback>
        </mc:AlternateContent>
      </p:grpSp>
      <p:grpSp>
        <p:nvGrpSpPr>
          <p:cNvPr id="246" name="Group 245">
            <a:extLst>
              <a:ext uri="{FF2B5EF4-FFF2-40B4-BE49-F238E27FC236}">
                <a16:creationId xmlns:a16="http://schemas.microsoft.com/office/drawing/2014/main" id="{E323D2F2-6BAB-F563-5855-59F76BC04D12}"/>
              </a:ext>
            </a:extLst>
          </p:cNvPr>
          <p:cNvGrpSpPr/>
          <p:nvPr/>
        </p:nvGrpSpPr>
        <p:grpSpPr>
          <a:xfrm>
            <a:off x="5302266" y="4857765"/>
            <a:ext cx="622800" cy="210960"/>
            <a:chOff x="5302266" y="4857765"/>
            <a:chExt cx="622800" cy="210960"/>
          </a:xfrm>
        </p:grpSpPr>
        <mc:AlternateContent xmlns:mc="http://schemas.openxmlformats.org/markup-compatibility/2006" xmlns:p14="http://schemas.microsoft.com/office/powerpoint/2010/main">
          <mc:Choice Requires="p14">
            <p:contentPart p14:bwMode="auto" r:id="rId314">
              <p14:nvContentPartPr>
                <p14:cNvPr id="241" name="Ink 240">
                  <a:extLst>
                    <a:ext uri="{FF2B5EF4-FFF2-40B4-BE49-F238E27FC236}">
                      <a16:creationId xmlns:a16="http://schemas.microsoft.com/office/drawing/2014/main" id="{FC512871-FA3C-6166-4DCF-2310C1B8C364}"/>
                    </a:ext>
                  </a:extLst>
                </p14:cNvPr>
                <p14:cNvContentPartPr/>
                <p14:nvPr/>
              </p14:nvContentPartPr>
              <p14:xfrm>
                <a:off x="5302266" y="4881885"/>
                <a:ext cx="52200" cy="81720"/>
              </p14:xfrm>
            </p:contentPart>
          </mc:Choice>
          <mc:Fallback xmlns="">
            <p:pic>
              <p:nvPicPr>
                <p:cNvPr id="241" name="Ink 240">
                  <a:extLst>
                    <a:ext uri="{FF2B5EF4-FFF2-40B4-BE49-F238E27FC236}">
                      <a16:creationId xmlns:a16="http://schemas.microsoft.com/office/drawing/2014/main" id="{FC512871-FA3C-6166-4DCF-2310C1B8C364}"/>
                    </a:ext>
                  </a:extLst>
                </p:cNvPr>
                <p:cNvPicPr/>
                <p:nvPr/>
              </p:nvPicPr>
              <p:blipFill>
                <a:blip r:embed="rId315"/>
                <a:stretch>
                  <a:fillRect/>
                </a:stretch>
              </p:blipFill>
              <p:spPr>
                <a:xfrm>
                  <a:off x="5293266" y="4872885"/>
                  <a:ext cx="6984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42" name="Ink 241">
                  <a:extLst>
                    <a:ext uri="{FF2B5EF4-FFF2-40B4-BE49-F238E27FC236}">
                      <a16:creationId xmlns:a16="http://schemas.microsoft.com/office/drawing/2014/main" id="{B4E7AD77-4B38-F580-B192-90BDF2ACF798}"/>
                    </a:ext>
                  </a:extLst>
                </p14:cNvPr>
                <p14:cNvContentPartPr/>
                <p14:nvPr/>
              </p14:nvContentPartPr>
              <p14:xfrm>
                <a:off x="5350866" y="4861725"/>
                <a:ext cx="150120" cy="197280"/>
              </p14:xfrm>
            </p:contentPart>
          </mc:Choice>
          <mc:Fallback xmlns="">
            <p:pic>
              <p:nvPicPr>
                <p:cNvPr id="242" name="Ink 241">
                  <a:extLst>
                    <a:ext uri="{FF2B5EF4-FFF2-40B4-BE49-F238E27FC236}">
                      <a16:creationId xmlns:a16="http://schemas.microsoft.com/office/drawing/2014/main" id="{B4E7AD77-4B38-F580-B192-90BDF2ACF798}"/>
                    </a:ext>
                  </a:extLst>
                </p:cNvPr>
                <p:cNvPicPr/>
                <p:nvPr/>
              </p:nvPicPr>
              <p:blipFill>
                <a:blip r:embed="rId317"/>
                <a:stretch>
                  <a:fillRect/>
                </a:stretch>
              </p:blipFill>
              <p:spPr>
                <a:xfrm>
                  <a:off x="5341866" y="4852725"/>
                  <a:ext cx="16776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43" name="Ink 242">
                  <a:extLst>
                    <a:ext uri="{FF2B5EF4-FFF2-40B4-BE49-F238E27FC236}">
                      <a16:creationId xmlns:a16="http://schemas.microsoft.com/office/drawing/2014/main" id="{936B1A0E-DCEB-3A5C-C972-E72AA5E33868}"/>
                    </a:ext>
                  </a:extLst>
                </p14:cNvPr>
                <p14:cNvContentPartPr/>
                <p14:nvPr/>
              </p14:nvContentPartPr>
              <p14:xfrm>
                <a:off x="5508186" y="4857765"/>
                <a:ext cx="155520" cy="186120"/>
              </p14:xfrm>
            </p:contentPart>
          </mc:Choice>
          <mc:Fallback xmlns="">
            <p:pic>
              <p:nvPicPr>
                <p:cNvPr id="243" name="Ink 242">
                  <a:extLst>
                    <a:ext uri="{FF2B5EF4-FFF2-40B4-BE49-F238E27FC236}">
                      <a16:creationId xmlns:a16="http://schemas.microsoft.com/office/drawing/2014/main" id="{936B1A0E-DCEB-3A5C-C972-E72AA5E33868}"/>
                    </a:ext>
                  </a:extLst>
                </p:cNvPr>
                <p:cNvPicPr/>
                <p:nvPr/>
              </p:nvPicPr>
              <p:blipFill>
                <a:blip r:embed="rId319"/>
                <a:stretch>
                  <a:fillRect/>
                </a:stretch>
              </p:blipFill>
              <p:spPr>
                <a:xfrm>
                  <a:off x="5499546" y="4849125"/>
                  <a:ext cx="1731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244" name="Ink 243">
                  <a:extLst>
                    <a:ext uri="{FF2B5EF4-FFF2-40B4-BE49-F238E27FC236}">
                      <a16:creationId xmlns:a16="http://schemas.microsoft.com/office/drawing/2014/main" id="{FC2F7451-25A6-AAD9-4C64-1A56BC74087E}"/>
                    </a:ext>
                  </a:extLst>
                </p14:cNvPr>
                <p14:cNvContentPartPr/>
                <p14:nvPr/>
              </p14:nvContentPartPr>
              <p14:xfrm>
                <a:off x="5673786" y="4863525"/>
                <a:ext cx="145800" cy="189720"/>
              </p14:xfrm>
            </p:contentPart>
          </mc:Choice>
          <mc:Fallback xmlns="">
            <p:pic>
              <p:nvPicPr>
                <p:cNvPr id="244" name="Ink 243">
                  <a:extLst>
                    <a:ext uri="{FF2B5EF4-FFF2-40B4-BE49-F238E27FC236}">
                      <a16:creationId xmlns:a16="http://schemas.microsoft.com/office/drawing/2014/main" id="{FC2F7451-25A6-AAD9-4C64-1A56BC74087E}"/>
                    </a:ext>
                  </a:extLst>
                </p:cNvPr>
                <p:cNvPicPr/>
                <p:nvPr/>
              </p:nvPicPr>
              <p:blipFill>
                <a:blip r:embed="rId321"/>
                <a:stretch>
                  <a:fillRect/>
                </a:stretch>
              </p:blipFill>
              <p:spPr>
                <a:xfrm>
                  <a:off x="5664786" y="4854885"/>
                  <a:ext cx="16344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45" name="Ink 244">
                  <a:extLst>
                    <a:ext uri="{FF2B5EF4-FFF2-40B4-BE49-F238E27FC236}">
                      <a16:creationId xmlns:a16="http://schemas.microsoft.com/office/drawing/2014/main" id="{481D40A2-DB10-17F8-6BCE-5BB5FBCDFE0A}"/>
                    </a:ext>
                  </a:extLst>
                </p14:cNvPr>
                <p14:cNvContentPartPr/>
                <p14:nvPr/>
              </p14:nvContentPartPr>
              <p14:xfrm>
                <a:off x="5832186" y="4947405"/>
                <a:ext cx="92880" cy="121320"/>
              </p14:xfrm>
            </p:contentPart>
          </mc:Choice>
          <mc:Fallback xmlns="">
            <p:pic>
              <p:nvPicPr>
                <p:cNvPr id="245" name="Ink 244">
                  <a:extLst>
                    <a:ext uri="{FF2B5EF4-FFF2-40B4-BE49-F238E27FC236}">
                      <a16:creationId xmlns:a16="http://schemas.microsoft.com/office/drawing/2014/main" id="{481D40A2-DB10-17F8-6BCE-5BB5FBCDFE0A}"/>
                    </a:ext>
                  </a:extLst>
                </p:cNvPr>
                <p:cNvPicPr/>
                <p:nvPr/>
              </p:nvPicPr>
              <p:blipFill>
                <a:blip r:embed="rId323"/>
                <a:stretch>
                  <a:fillRect/>
                </a:stretch>
              </p:blipFill>
              <p:spPr>
                <a:xfrm>
                  <a:off x="5823546" y="4938405"/>
                  <a:ext cx="110520" cy="138960"/>
                </a:xfrm>
                <a:prstGeom prst="rect">
                  <a:avLst/>
                </a:prstGeom>
              </p:spPr>
            </p:pic>
          </mc:Fallback>
        </mc:AlternateContent>
      </p:grpSp>
      <p:grpSp>
        <p:nvGrpSpPr>
          <p:cNvPr id="250" name="Group 249">
            <a:extLst>
              <a:ext uri="{FF2B5EF4-FFF2-40B4-BE49-F238E27FC236}">
                <a16:creationId xmlns:a16="http://schemas.microsoft.com/office/drawing/2014/main" id="{BE3C1A55-5B1A-C49C-4487-635BF40C08BD}"/>
              </a:ext>
            </a:extLst>
          </p:cNvPr>
          <p:cNvGrpSpPr/>
          <p:nvPr/>
        </p:nvGrpSpPr>
        <p:grpSpPr>
          <a:xfrm>
            <a:off x="5018226" y="5165565"/>
            <a:ext cx="941760" cy="153000"/>
            <a:chOff x="5018226" y="5165565"/>
            <a:chExt cx="941760" cy="153000"/>
          </a:xfrm>
        </p:grpSpPr>
        <mc:AlternateContent xmlns:mc="http://schemas.openxmlformats.org/markup-compatibility/2006" xmlns:p14="http://schemas.microsoft.com/office/powerpoint/2010/main">
          <mc:Choice Requires="p14">
            <p:contentPart p14:bwMode="auto" r:id="rId324">
              <p14:nvContentPartPr>
                <p14:cNvPr id="247" name="Ink 246">
                  <a:extLst>
                    <a:ext uri="{FF2B5EF4-FFF2-40B4-BE49-F238E27FC236}">
                      <a16:creationId xmlns:a16="http://schemas.microsoft.com/office/drawing/2014/main" id="{60451E72-C202-2C16-F9E8-B3E9278FFB66}"/>
                    </a:ext>
                  </a:extLst>
                </p14:cNvPr>
                <p14:cNvContentPartPr/>
                <p14:nvPr/>
              </p14:nvContentPartPr>
              <p14:xfrm>
                <a:off x="5018226" y="5170245"/>
                <a:ext cx="84960" cy="148320"/>
              </p14:xfrm>
            </p:contentPart>
          </mc:Choice>
          <mc:Fallback xmlns="">
            <p:pic>
              <p:nvPicPr>
                <p:cNvPr id="247" name="Ink 246">
                  <a:extLst>
                    <a:ext uri="{FF2B5EF4-FFF2-40B4-BE49-F238E27FC236}">
                      <a16:creationId xmlns:a16="http://schemas.microsoft.com/office/drawing/2014/main" id="{60451E72-C202-2C16-F9E8-B3E9278FFB66}"/>
                    </a:ext>
                  </a:extLst>
                </p:cNvPr>
                <p:cNvPicPr/>
                <p:nvPr/>
              </p:nvPicPr>
              <p:blipFill>
                <a:blip r:embed="rId325"/>
                <a:stretch>
                  <a:fillRect/>
                </a:stretch>
              </p:blipFill>
              <p:spPr>
                <a:xfrm>
                  <a:off x="5009226" y="5161245"/>
                  <a:ext cx="1026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248" name="Ink 247">
                  <a:extLst>
                    <a:ext uri="{FF2B5EF4-FFF2-40B4-BE49-F238E27FC236}">
                      <a16:creationId xmlns:a16="http://schemas.microsoft.com/office/drawing/2014/main" id="{0CA0BEA7-D41C-BF9B-F1CA-2BEEFC8759A0}"/>
                    </a:ext>
                  </a:extLst>
                </p14:cNvPr>
                <p14:cNvContentPartPr/>
                <p14:nvPr/>
              </p14:nvContentPartPr>
              <p14:xfrm>
                <a:off x="5066106" y="5224605"/>
                <a:ext cx="853560" cy="36360"/>
              </p14:xfrm>
            </p:contentPart>
          </mc:Choice>
          <mc:Fallback xmlns="">
            <p:pic>
              <p:nvPicPr>
                <p:cNvPr id="248" name="Ink 247">
                  <a:extLst>
                    <a:ext uri="{FF2B5EF4-FFF2-40B4-BE49-F238E27FC236}">
                      <a16:creationId xmlns:a16="http://schemas.microsoft.com/office/drawing/2014/main" id="{0CA0BEA7-D41C-BF9B-F1CA-2BEEFC8759A0}"/>
                    </a:ext>
                  </a:extLst>
                </p:cNvPr>
                <p:cNvPicPr/>
                <p:nvPr/>
              </p:nvPicPr>
              <p:blipFill>
                <a:blip r:embed="rId327"/>
                <a:stretch>
                  <a:fillRect/>
                </a:stretch>
              </p:blipFill>
              <p:spPr>
                <a:xfrm>
                  <a:off x="5057466" y="5215965"/>
                  <a:ext cx="87120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49" name="Ink 248">
                  <a:extLst>
                    <a:ext uri="{FF2B5EF4-FFF2-40B4-BE49-F238E27FC236}">
                      <a16:creationId xmlns:a16="http://schemas.microsoft.com/office/drawing/2014/main" id="{E0586AF1-0C37-177A-F111-4C8666A3A8C5}"/>
                    </a:ext>
                  </a:extLst>
                </p14:cNvPr>
                <p14:cNvContentPartPr/>
                <p14:nvPr/>
              </p14:nvContentPartPr>
              <p14:xfrm>
                <a:off x="5900226" y="5165565"/>
                <a:ext cx="59760" cy="107640"/>
              </p14:xfrm>
            </p:contentPart>
          </mc:Choice>
          <mc:Fallback xmlns="">
            <p:pic>
              <p:nvPicPr>
                <p:cNvPr id="249" name="Ink 248">
                  <a:extLst>
                    <a:ext uri="{FF2B5EF4-FFF2-40B4-BE49-F238E27FC236}">
                      <a16:creationId xmlns:a16="http://schemas.microsoft.com/office/drawing/2014/main" id="{E0586AF1-0C37-177A-F111-4C8666A3A8C5}"/>
                    </a:ext>
                  </a:extLst>
                </p:cNvPr>
                <p:cNvPicPr/>
                <p:nvPr/>
              </p:nvPicPr>
              <p:blipFill>
                <a:blip r:embed="rId329"/>
                <a:stretch>
                  <a:fillRect/>
                </a:stretch>
              </p:blipFill>
              <p:spPr>
                <a:xfrm>
                  <a:off x="5891226" y="5156925"/>
                  <a:ext cx="77400" cy="125280"/>
                </a:xfrm>
                <a:prstGeom prst="rect">
                  <a:avLst/>
                </a:prstGeom>
              </p:spPr>
            </p:pic>
          </mc:Fallback>
        </mc:AlternateContent>
      </p:grpSp>
      <p:grpSp>
        <p:nvGrpSpPr>
          <p:cNvPr id="263" name="Group 262">
            <a:extLst>
              <a:ext uri="{FF2B5EF4-FFF2-40B4-BE49-F238E27FC236}">
                <a16:creationId xmlns:a16="http://schemas.microsoft.com/office/drawing/2014/main" id="{AB6B6330-E808-CC0D-5EC3-C38E2221FDEE}"/>
              </a:ext>
            </a:extLst>
          </p:cNvPr>
          <p:cNvGrpSpPr/>
          <p:nvPr/>
        </p:nvGrpSpPr>
        <p:grpSpPr>
          <a:xfrm>
            <a:off x="5133786" y="5379045"/>
            <a:ext cx="610920" cy="403560"/>
            <a:chOff x="5133786" y="5379045"/>
            <a:chExt cx="610920" cy="403560"/>
          </a:xfrm>
        </p:grpSpPr>
        <mc:AlternateContent xmlns:mc="http://schemas.openxmlformats.org/markup-compatibility/2006" xmlns:p14="http://schemas.microsoft.com/office/powerpoint/2010/main">
          <mc:Choice Requires="p14">
            <p:contentPart p14:bwMode="auto" r:id="rId330">
              <p14:nvContentPartPr>
                <p14:cNvPr id="251" name="Ink 250">
                  <a:extLst>
                    <a:ext uri="{FF2B5EF4-FFF2-40B4-BE49-F238E27FC236}">
                      <a16:creationId xmlns:a16="http://schemas.microsoft.com/office/drawing/2014/main" id="{2BA1D93E-B5DE-AF7A-872F-58A65CD70EAA}"/>
                    </a:ext>
                  </a:extLst>
                </p14:cNvPr>
                <p14:cNvContentPartPr/>
                <p14:nvPr/>
              </p14:nvContentPartPr>
              <p14:xfrm>
                <a:off x="5133786" y="5427645"/>
                <a:ext cx="70560" cy="114480"/>
              </p14:xfrm>
            </p:contentPart>
          </mc:Choice>
          <mc:Fallback xmlns="">
            <p:pic>
              <p:nvPicPr>
                <p:cNvPr id="251" name="Ink 250">
                  <a:extLst>
                    <a:ext uri="{FF2B5EF4-FFF2-40B4-BE49-F238E27FC236}">
                      <a16:creationId xmlns:a16="http://schemas.microsoft.com/office/drawing/2014/main" id="{2BA1D93E-B5DE-AF7A-872F-58A65CD70EAA}"/>
                    </a:ext>
                  </a:extLst>
                </p:cNvPr>
                <p:cNvPicPr/>
                <p:nvPr/>
              </p:nvPicPr>
              <p:blipFill>
                <a:blip r:embed="rId331"/>
                <a:stretch>
                  <a:fillRect/>
                </a:stretch>
              </p:blipFill>
              <p:spPr>
                <a:xfrm>
                  <a:off x="5124786" y="5418645"/>
                  <a:ext cx="882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52" name="Ink 251">
                  <a:extLst>
                    <a:ext uri="{FF2B5EF4-FFF2-40B4-BE49-F238E27FC236}">
                      <a16:creationId xmlns:a16="http://schemas.microsoft.com/office/drawing/2014/main" id="{D44460A4-4E6D-ECC5-B3FC-B99DC56BAA81}"/>
                    </a:ext>
                  </a:extLst>
                </p14:cNvPr>
                <p14:cNvContentPartPr/>
                <p14:nvPr/>
              </p14:nvContentPartPr>
              <p14:xfrm>
                <a:off x="5246826" y="5398485"/>
                <a:ext cx="46440" cy="135720"/>
              </p14:xfrm>
            </p:contentPart>
          </mc:Choice>
          <mc:Fallback xmlns="">
            <p:pic>
              <p:nvPicPr>
                <p:cNvPr id="252" name="Ink 251">
                  <a:extLst>
                    <a:ext uri="{FF2B5EF4-FFF2-40B4-BE49-F238E27FC236}">
                      <a16:creationId xmlns:a16="http://schemas.microsoft.com/office/drawing/2014/main" id="{D44460A4-4E6D-ECC5-B3FC-B99DC56BAA81}"/>
                    </a:ext>
                  </a:extLst>
                </p:cNvPr>
                <p:cNvPicPr/>
                <p:nvPr/>
              </p:nvPicPr>
              <p:blipFill>
                <a:blip r:embed="rId333"/>
                <a:stretch>
                  <a:fillRect/>
                </a:stretch>
              </p:blipFill>
              <p:spPr>
                <a:xfrm>
                  <a:off x="5238186" y="5389845"/>
                  <a:ext cx="6408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53" name="Ink 252">
                  <a:extLst>
                    <a:ext uri="{FF2B5EF4-FFF2-40B4-BE49-F238E27FC236}">
                      <a16:creationId xmlns:a16="http://schemas.microsoft.com/office/drawing/2014/main" id="{EA77851E-ADE7-8F53-4397-CAE553A25F2C}"/>
                    </a:ext>
                  </a:extLst>
                </p14:cNvPr>
                <p14:cNvContentPartPr/>
                <p14:nvPr/>
              </p14:nvContentPartPr>
              <p14:xfrm>
                <a:off x="5318826" y="5449605"/>
                <a:ext cx="91800" cy="73800"/>
              </p14:xfrm>
            </p:contentPart>
          </mc:Choice>
          <mc:Fallback xmlns="">
            <p:pic>
              <p:nvPicPr>
                <p:cNvPr id="253" name="Ink 252">
                  <a:extLst>
                    <a:ext uri="{FF2B5EF4-FFF2-40B4-BE49-F238E27FC236}">
                      <a16:creationId xmlns:a16="http://schemas.microsoft.com/office/drawing/2014/main" id="{EA77851E-ADE7-8F53-4397-CAE553A25F2C}"/>
                    </a:ext>
                  </a:extLst>
                </p:cNvPr>
                <p:cNvPicPr/>
                <p:nvPr/>
              </p:nvPicPr>
              <p:blipFill>
                <a:blip r:embed="rId335"/>
                <a:stretch>
                  <a:fillRect/>
                </a:stretch>
              </p:blipFill>
              <p:spPr>
                <a:xfrm>
                  <a:off x="5309826" y="5440965"/>
                  <a:ext cx="10944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54" name="Ink 253">
                  <a:extLst>
                    <a:ext uri="{FF2B5EF4-FFF2-40B4-BE49-F238E27FC236}">
                      <a16:creationId xmlns:a16="http://schemas.microsoft.com/office/drawing/2014/main" id="{AF006363-BA09-6FE7-0AC1-7FF0D94AAE8B}"/>
                    </a:ext>
                  </a:extLst>
                </p14:cNvPr>
                <p14:cNvContentPartPr/>
                <p14:nvPr/>
              </p14:nvContentPartPr>
              <p14:xfrm>
                <a:off x="5456346" y="5443845"/>
                <a:ext cx="34560" cy="83880"/>
              </p14:xfrm>
            </p:contentPart>
          </mc:Choice>
          <mc:Fallback xmlns="">
            <p:pic>
              <p:nvPicPr>
                <p:cNvPr id="254" name="Ink 253">
                  <a:extLst>
                    <a:ext uri="{FF2B5EF4-FFF2-40B4-BE49-F238E27FC236}">
                      <a16:creationId xmlns:a16="http://schemas.microsoft.com/office/drawing/2014/main" id="{AF006363-BA09-6FE7-0AC1-7FF0D94AAE8B}"/>
                    </a:ext>
                  </a:extLst>
                </p:cNvPr>
                <p:cNvPicPr/>
                <p:nvPr/>
              </p:nvPicPr>
              <p:blipFill>
                <a:blip r:embed="rId337"/>
                <a:stretch>
                  <a:fillRect/>
                </a:stretch>
              </p:blipFill>
              <p:spPr>
                <a:xfrm>
                  <a:off x="5447346" y="5435205"/>
                  <a:ext cx="522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55" name="Ink 254">
                  <a:extLst>
                    <a:ext uri="{FF2B5EF4-FFF2-40B4-BE49-F238E27FC236}">
                      <a16:creationId xmlns:a16="http://schemas.microsoft.com/office/drawing/2014/main" id="{A5CDC256-39BA-E07C-1C6E-5396DCD0744B}"/>
                    </a:ext>
                  </a:extLst>
                </p14:cNvPr>
                <p14:cNvContentPartPr/>
                <p14:nvPr/>
              </p14:nvContentPartPr>
              <p14:xfrm>
                <a:off x="5543826" y="5379045"/>
                <a:ext cx="24120" cy="138960"/>
              </p14:xfrm>
            </p:contentPart>
          </mc:Choice>
          <mc:Fallback xmlns="">
            <p:pic>
              <p:nvPicPr>
                <p:cNvPr id="255" name="Ink 254">
                  <a:extLst>
                    <a:ext uri="{FF2B5EF4-FFF2-40B4-BE49-F238E27FC236}">
                      <a16:creationId xmlns:a16="http://schemas.microsoft.com/office/drawing/2014/main" id="{A5CDC256-39BA-E07C-1C6E-5396DCD0744B}"/>
                    </a:ext>
                  </a:extLst>
                </p:cNvPr>
                <p:cNvPicPr/>
                <p:nvPr/>
              </p:nvPicPr>
              <p:blipFill>
                <a:blip r:embed="rId339"/>
                <a:stretch>
                  <a:fillRect/>
                </a:stretch>
              </p:blipFill>
              <p:spPr>
                <a:xfrm>
                  <a:off x="5535186" y="5370405"/>
                  <a:ext cx="417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56" name="Ink 255">
                  <a:extLst>
                    <a:ext uri="{FF2B5EF4-FFF2-40B4-BE49-F238E27FC236}">
                      <a16:creationId xmlns:a16="http://schemas.microsoft.com/office/drawing/2014/main" id="{CE3A79CE-F15C-17D8-4658-F0A3DA5F8B97}"/>
                    </a:ext>
                  </a:extLst>
                </p14:cNvPr>
                <p14:cNvContentPartPr/>
                <p14:nvPr/>
              </p14:nvContentPartPr>
              <p14:xfrm>
                <a:off x="5572626" y="5400645"/>
                <a:ext cx="86400" cy="105480"/>
              </p14:xfrm>
            </p:contentPart>
          </mc:Choice>
          <mc:Fallback xmlns="">
            <p:pic>
              <p:nvPicPr>
                <p:cNvPr id="256" name="Ink 255">
                  <a:extLst>
                    <a:ext uri="{FF2B5EF4-FFF2-40B4-BE49-F238E27FC236}">
                      <a16:creationId xmlns:a16="http://schemas.microsoft.com/office/drawing/2014/main" id="{CE3A79CE-F15C-17D8-4658-F0A3DA5F8B97}"/>
                    </a:ext>
                  </a:extLst>
                </p:cNvPr>
                <p:cNvPicPr/>
                <p:nvPr/>
              </p:nvPicPr>
              <p:blipFill>
                <a:blip r:embed="rId341"/>
                <a:stretch>
                  <a:fillRect/>
                </a:stretch>
              </p:blipFill>
              <p:spPr>
                <a:xfrm>
                  <a:off x="5563626" y="5391645"/>
                  <a:ext cx="10404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57" name="Ink 256">
                  <a:extLst>
                    <a:ext uri="{FF2B5EF4-FFF2-40B4-BE49-F238E27FC236}">
                      <a16:creationId xmlns:a16="http://schemas.microsoft.com/office/drawing/2014/main" id="{995B54D1-40C6-87E2-E8D9-DBAB59B4A548}"/>
                    </a:ext>
                  </a:extLst>
                </p14:cNvPr>
                <p14:cNvContentPartPr/>
                <p14:nvPr/>
              </p14:nvContentPartPr>
              <p14:xfrm>
                <a:off x="5186346" y="5638965"/>
                <a:ext cx="67680" cy="126000"/>
              </p14:xfrm>
            </p:contentPart>
          </mc:Choice>
          <mc:Fallback xmlns="">
            <p:pic>
              <p:nvPicPr>
                <p:cNvPr id="257" name="Ink 256">
                  <a:extLst>
                    <a:ext uri="{FF2B5EF4-FFF2-40B4-BE49-F238E27FC236}">
                      <a16:creationId xmlns:a16="http://schemas.microsoft.com/office/drawing/2014/main" id="{995B54D1-40C6-87E2-E8D9-DBAB59B4A548}"/>
                    </a:ext>
                  </a:extLst>
                </p:cNvPr>
                <p:cNvPicPr/>
                <p:nvPr/>
              </p:nvPicPr>
              <p:blipFill>
                <a:blip r:embed="rId343"/>
                <a:stretch>
                  <a:fillRect/>
                </a:stretch>
              </p:blipFill>
              <p:spPr>
                <a:xfrm>
                  <a:off x="5177706" y="5629965"/>
                  <a:ext cx="8532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58" name="Ink 257">
                  <a:extLst>
                    <a:ext uri="{FF2B5EF4-FFF2-40B4-BE49-F238E27FC236}">
                      <a16:creationId xmlns:a16="http://schemas.microsoft.com/office/drawing/2014/main" id="{3A6489F5-4AFF-ED47-BE00-F847A1BCEB97}"/>
                    </a:ext>
                  </a:extLst>
                </p14:cNvPr>
                <p14:cNvContentPartPr/>
                <p14:nvPr/>
              </p14:nvContentPartPr>
              <p14:xfrm>
                <a:off x="5305506" y="5665965"/>
                <a:ext cx="50040" cy="116640"/>
              </p14:xfrm>
            </p:contentPart>
          </mc:Choice>
          <mc:Fallback xmlns="">
            <p:pic>
              <p:nvPicPr>
                <p:cNvPr id="258" name="Ink 257">
                  <a:extLst>
                    <a:ext uri="{FF2B5EF4-FFF2-40B4-BE49-F238E27FC236}">
                      <a16:creationId xmlns:a16="http://schemas.microsoft.com/office/drawing/2014/main" id="{3A6489F5-4AFF-ED47-BE00-F847A1BCEB97}"/>
                    </a:ext>
                  </a:extLst>
                </p:cNvPr>
                <p:cNvPicPr/>
                <p:nvPr/>
              </p:nvPicPr>
              <p:blipFill>
                <a:blip r:embed="rId345"/>
                <a:stretch>
                  <a:fillRect/>
                </a:stretch>
              </p:blipFill>
              <p:spPr>
                <a:xfrm>
                  <a:off x="5296506" y="5657325"/>
                  <a:ext cx="676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59" name="Ink 258">
                  <a:extLst>
                    <a:ext uri="{FF2B5EF4-FFF2-40B4-BE49-F238E27FC236}">
                      <a16:creationId xmlns:a16="http://schemas.microsoft.com/office/drawing/2014/main" id="{59F413E3-3E40-E3B0-A4D8-A5B31CB5D50C}"/>
                    </a:ext>
                  </a:extLst>
                </p14:cNvPr>
                <p14:cNvContentPartPr/>
                <p14:nvPr/>
              </p14:nvContentPartPr>
              <p14:xfrm>
                <a:off x="5315586" y="5639325"/>
                <a:ext cx="74880" cy="85680"/>
              </p14:xfrm>
            </p:contentPart>
          </mc:Choice>
          <mc:Fallback xmlns="">
            <p:pic>
              <p:nvPicPr>
                <p:cNvPr id="259" name="Ink 258">
                  <a:extLst>
                    <a:ext uri="{FF2B5EF4-FFF2-40B4-BE49-F238E27FC236}">
                      <a16:creationId xmlns:a16="http://schemas.microsoft.com/office/drawing/2014/main" id="{59F413E3-3E40-E3B0-A4D8-A5B31CB5D50C}"/>
                    </a:ext>
                  </a:extLst>
                </p:cNvPr>
                <p:cNvPicPr/>
                <p:nvPr/>
              </p:nvPicPr>
              <p:blipFill>
                <a:blip r:embed="rId347"/>
                <a:stretch>
                  <a:fillRect/>
                </a:stretch>
              </p:blipFill>
              <p:spPr>
                <a:xfrm>
                  <a:off x="5306586" y="5630685"/>
                  <a:ext cx="9252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60" name="Ink 259">
                  <a:extLst>
                    <a:ext uri="{FF2B5EF4-FFF2-40B4-BE49-F238E27FC236}">
                      <a16:creationId xmlns:a16="http://schemas.microsoft.com/office/drawing/2014/main" id="{BF9A7976-4F0F-9B35-1D55-1061B959498C}"/>
                    </a:ext>
                  </a:extLst>
                </p14:cNvPr>
                <p14:cNvContentPartPr/>
                <p14:nvPr/>
              </p14:nvContentPartPr>
              <p14:xfrm>
                <a:off x="5432226" y="5631405"/>
                <a:ext cx="97560" cy="79920"/>
              </p14:xfrm>
            </p:contentPart>
          </mc:Choice>
          <mc:Fallback xmlns="">
            <p:pic>
              <p:nvPicPr>
                <p:cNvPr id="260" name="Ink 259">
                  <a:extLst>
                    <a:ext uri="{FF2B5EF4-FFF2-40B4-BE49-F238E27FC236}">
                      <a16:creationId xmlns:a16="http://schemas.microsoft.com/office/drawing/2014/main" id="{BF9A7976-4F0F-9B35-1D55-1061B959498C}"/>
                    </a:ext>
                  </a:extLst>
                </p:cNvPr>
                <p:cNvPicPr/>
                <p:nvPr/>
              </p:nvPicPr>
              <p:blipFill>
                <a:blip r:embed="rId349"/>
                <a:stretch>
                  <a:fillRect/>
                </a:stretch>
              </p:blipFill>
              <p:spPr>
                <a:xfrm>
                  <a:off x="5423226" y="5622765"/>
                  <a:ext cx="11520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61" name="Ink 260">
                  <a:extLst>
                    <a:ext uri="{FF2B5EF4-FFF2-40B4-BE49-F238E27FC236}">
                      <a16:creationId xmlns:a16="http://schemas.microsoft.com/office/drawing/2014/main" id="{707EBC9D-5660-8098-E4A1-6E59CC6CEA5E}"/>
                    </a:ext>
                  </a:extLst>
                </p14:cNvPr>
                <p14:cNvContentPartPr/>
                <p14:nvPr/>
              </p14:nvContentPartPr>
              <p14:xfrm>
                <a:off x="5569746" y="5614485"/>
                <a:ext cx="54720" cy="121680"/>
              </p14:xfrm>
            </p:contentPart>
          </mc:Choice>
          <mc:Fallback xmlns="">
            <p:pic>
              <p:nvPicPr>
                <p:cNvPr id="261" name="Ink 260">
                  <a:extLst>
                    <a:ext uri="{FF2B5EF4-FFF2-40B4-BE49-F238E27FC236}">
                      <a16:creationId xmlns:a16="http://schemas.microsoft.com/office/drawing/2014/main" id="{707EBC9D-5660-8098-E4A1-6E59CC6CEA5E}"/>
                    </a:ext>
                  </a:extLst>
                </p:cNvPr>
                <p:cNvPicPr/>
                <p:nvPr/>
              </p:nvPicPr>
              <p:blipFill>
                <a:blip r:embed="rId351"/>
                <a:stretch>
                  <a:fillRect/>
                </a:stretch>
              </p:blipFill>
              <p:spPr>
                <a:xfrm>
                  <a:off x="5560746" y="5605845"/>
                  <a:ext cx="723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62" name="Ink 261">
                  <a:extLst>
                    <a:ext uri="{FF2B5EF4-FFF2-40B4-BE49-F238E27FC236}">
                      <a16:creationId xmlns:a16="http://schemas.microsoft.com/office/drawing/2014/main" id="{1D3B17D5-E89B-9082-88DD-6FB802B9E00F}"/>
                    </a:ext>
                  </a:extLst>
                </p14:cNvPr>
                <p14:cNvContentPartPr/>
                <p14:nvPr/>
              </p14:nvContentPartPr>
              <p14:xfrm>
                <a:off x="5665866" y="5603325"/>
                <a:ext cx="78840" cy="121680"/>
              </p14:xfrm>
            </p:contentPart>
          </mc:Choice>
          <mc:Fallback xmlns="">
            <p:pic>
              <p:nvPicPr>
                <p:cNvPr id="262" name="Ink 261">
                  <a:extLst>
                    <a:ext uri="{FF2B5EF4-FFF2-40B4-BE49-F238E27FC236}">
                      <a16:creationId xmlns:a16="http://schemas.microsoft.com/office/drawing/2014/main" id="{1D3B17D5-E89B-9082-88DD-6FB802B9E00F}"/>
                    </a:ext>
                  </a:extLst>
                </p:cNvPr>
                <p:cNvPicPr/>
                <p:nvPr/>
              </p:nvPicPr>
              <p:blipFill>
                <a:blip r:embed="rId353"/>
                <a:stretch>
                  <a:fillRect/>
                </a:stretch>
              </p:blipFill>
              <p:spPr>
                <a:xfrm>
                  <a:off x="5656866" y="5594685"/>
                  <a:ext cx="96480" cy="139320"/>
                </a:xfrm>
                <a:prstGeom prst="rect">
                  <a:avLst/>
                </a:prstGeom>
              </p:spPr>
            </p:pic>
          </mc:Fallback>
        </mc:AlternateContent>
      </p:grpSp>
      <p:grpSp>
        <p:nvGrpSpPr>
          <p:cNvPr id="267" name="Group 266">
            <a:extLst>
              <a:ext uri="{FF2B5EF4-FFF2-40B4-BE49-F238E27FC236}">
                <a16:creationId xmlns:a16="http://schemas.microsoft.com/office/drawing/2014/main" id="{6F586D36-037D-8363-D2CF-70F4EA6A7770}"/>
              </a:ext>
            </a:extLst>
          </p:cNvPr>
          <p:cNvGrpSpPr/>
          <p:nvPr/>
        </p:nvGrpSpPr>
        <p:grpSpPr>
          <a:xfrm>
            <a:off x="1648266" y="5227485"/>
            <a:ext cx="3333960" cy="119160"/>
            <a:chOff x="1648266" y="5227485"/>
            <a:chExt cx="3333960" cy="119160"/>
          </a:xfrm>
        </p:grpSpPr>
        <mc:AlternateContent xmlns:mc="http://schemas.openxmlformats.org/markup-compatibility/2006" xmlns:p14="http://schemas.microsoft.com/office/powerpoint/2010/main">
          <mc:Choice Requires="p14">
            <p:contentPart p14:bwMode="auto" r:id="rId354">
              <p14:nvContentPartPr>
                <p14:cNvPr id="264" name="Ink 263">
                  <a:extLst>
                    <a:ext uri="{FF2B5EF4-FFF2-40B4-BE49-F238E27FC236}">
                      <a16:creationId xmlns:a16="http://schemas.microsoft.com/office/drawing/2014/main" id="{A8FCD7B1-2CD5-7049-9522-9150A925FD7B}"/>
                    </a:ext>
                  </a:extLst>
                </p14:cNvPr>
                <p14:cNvContentPartPr/>
                <p14:nvPr/>
              </p14:nvContentPartPr>
              <p14:xfrm>
                <a:off x="1648266" y="5227485"/>
                <a:ext cx="96840" cy="119160"/>
              </p14:xfrm>
            </p:contentPart>
          </mc:Choice>
          <mc:Fallback xmlns="">
            <p:pic>
              <p:nvPicPr>
                <p:cNvPr id="264" name="Ink 263">
                  <a:extLst>
                    <a:ext uri="{FF2B5EF4-FFF2-40B4-BE49-F238E27FC236}">
                      <a16:creationId xmlns:a16="http://schemas.microsoft.com/office/drawing/2014/main" id="{A8FCD7B1-2CD5-7049-9522-9150A925FD7B}"/>
                    </a:ext>
                  </a:extLst>
                </p:cNvPr>
                <p:cNvPicPr/>
                <p:nvPr/>
              </p:nvPicPr>
              <p:blipFill>
                <a:blip r:embed="rId355"/>
                <a:stretch>
                  <a:fillRect/>
                </a:stretch>
              </p:blipFill>
              <p:spPr>
                <a:xfrm>
                  <a:off x="1639626" y="5218485"/>
                  <a:ext cx="1144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65" name="Ink 264">
                  <a:extLst>
                    <a:ext uri="{FF2B5EF4-FFF2-40B4-BE49-F238E27FC236}">
                      <a16:creationId xmlns:a16="http://schemas.microsoft.com/office/drawing/2014/main" id="{73DA4C0D-0583-2992-5A0A-951AF89FDE28}"/>
                    </a:ext>
                  </a:extLst>
                </p14:cNvPr>
                <p14:cNvContentPartPr/>
                <p14:nvPr/>
              </p14:nvContentPartPr>
              <p14:xfrm>
                <a:off x="1681026" y="5280765"/>
                <a:ext cx="3282480" cy="62280"/>
              </p14:xfrm>
            </p:contentPart>
          </mc:Choice>
          <mc:Fallback xmlns="">
            <p:pic>
              <p:nvPicPr>
                <p:cNvPr id="265" name="Ink 264">
                  <a:extLst>
                    <a:ext uri="{FF2B5EF4-FFF2-40B4-BE49-F238E27FC236}">
                      <a16:creationId xmlns:a16="http://schemas.microsoft.com/office/drawing/2014/main" id="{73DA4C0D-0583-2992-5A0A-951AF89FDE28}"/>
                    </a:ext>
                  </a:extLst>
                </p:cNvPr>
                <p:cNvPicPr/>
                <p:nvPr/>
              </p:nvPicPr>
              <p:blipFill>
                <a:blip r:embed="rId357"/>
                <a:stretch>
                  <a:fillRect/>
                </a:stretch>
              </p:blipFill>
              <p:spPr>
                <a:xfrm>
                  <a:off x="1672386" y="5272125"/>
                  <a:ext cx="330012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66" name="Ink 265">
                  <a:extLst>
                    <a:ext uri="{FF2B5EF4-FFF2-40B4-BE49-F238E27FC236}">
                      <a16:creationId xmlns:a16="http://schemas.microsoft.com/office/drawing/2014/main" id="{855566AE-0E7D-895D-D689-5F6D10035C72}"/>
                    </a:ext>
                  </a:extLst>
                </p14:cNvPr>
                <p14:cNvContentPartPr/>
                <p14:nvPr/>
              </p14:nvContentPartPr>
              <p14:xfrm>
                <a:off x="4925346" y="5228565"/>
                <a:ext cx="56880" cy="114480"/>
              </p14:xfrm>
            </p:contentPart>
          </mc:Choice>
          <mc:Fallback xmlns="">
            <p:pic>
              <p:nvPicPr>
                <p:cNvPr id="266" name="Ink 265">
                  <a:extLst>
                    <a:ext uri="{FF2B5EF4-FFF2-40B4-BE49-F238E27FC236}">
                      <a16:creationId xmlns:a16="http://schemas.microsoft.com/office/drawing/2014/main" id="{855566AE-0E7D-895D-D689-5F6D10035C72}"/>
                    </a:ext>
                  </a:extLst>
                </p:cNvPr>
                <p:cNvPicPr/>
                <p:nvPr/>
              </p:nvPicPr>
              <p:blipFill>
                <a:blip r:embed="rId359"/>
                <a:stretch>
                  <a:fillRect/>
                </a:stretch>
              </p:blipFill>
              <p:spPr>
                <a:xfrm>
                  <a:off x="4916346" y="5219925"/>
                  <a:ext cx="74520" cy="132120"/>
                </a:xfrm>
                <a:prstGeom prst="rect">
                  <a:avLst/>
                </a:prstGeom>
              </p:spPr>
            </p:pic>
          </mc:Fallback>
        </mc:AlternateContent>
      </p:grpSp>
      <p:grpSp>
        <p:nvGrpSpPr>
          <p:cNvPr id="280" name="Group 279">
            <a:extLst>
              <a:ext uri="{FF2B5EF4-FFF2-40B4-BE49-F238E27FC236}">
                <a16:creationId xmlns:a16="http://schemas.microsoft.com/office/drawing/2014/main" id="{2D4CC17F-D4B3-D6CB-C226-ADE689B39746}"/>
              </a:ext>
            </a:extLst>
          </p:cNvPr>
          <p:cNvGrpSpPr/>
          <p:nvPr/>
        </p:nvGrpSpPr>
        <p:grpSpPr>
          <a:xfrm>
            <a:off x="2578866" y="5482725"/>
            <a:ext cx="389880" cy="165240"/>
            <a:chOff x="2578866" y="5482725"/>
            <a:chExt cx="389880" cy="165240"/>
          </a:xfrm>
        </p:grpSpPr>
        <mc:AlternateContent xmlns:mc="http://schemas.openxmlformats.org/markup-compatibility/2006" xmlns:p14="http://schemas.microsoft.com/office/powerpoint/2010/main">
          <mc:Choice Requires="p14">
            <p:contentPart p14:bwMode="auto" r:id="rId360">
              <p14:nvContentPartPr>
                <p14:cNvPr id="268" name="Ink 267">
                  <a:extLst>
                    <a:ext uri="{FF2B5EF4-FFF2-40B4-BE49-F238E27FC236}">
                      <a16:creationId xmlns:a16="http://schemas.microsoft.com/office/drawing/2014/main" id="{016B65DF-2F39-6471-AD03-E756889AD25C}"/>
                    </a:ext>
                  </a:extLst>
                </p14:cNvPr>
                <p14:cNvContentPartPr/>
                <p14:nvPr/>
              </p14:nvContentPartPr>
              <p14:xfrm>
                <a:off x="2578866" y="5482725"/>
                <a:ext cx="84240" cy="21600"/>
              </p14:xfrm>
            </p:contentPart>
          </mc:Choice>
          <mc:Fallback xmlns="">
            <p:pic>
              <p:nvPicPr>
                <p:cNvPr id="268" name="Ink 267">
                  <a:extLst>
                    <a:ext uri="{FF2B5EF4-FFF2-40B4-BE49-F238E27FC236}">
                      <a16:creationId xmlns:a16="http://schemas.microsoft.com/office/drawing/2014/main" id="{016B65DF-2F39-6471-AD03-E756889AD25C}"/>
                    </a:ext>
                  </a:extLst>
                </p:cNvPr>
                <p:cNvPicPr/>
                <p:nvPr/>
              </p:nvPicPr>
              <p:blipFill>
                <a:blip r:embed="rId361"/>
                <a:stretch>
                  <a:fillRect/>
                </a:stretch>
              </p:blipFill>
              <p:spPr>
                <a:xfrm>
                  <a:off x="2569866" y="5473725"/>
                  <a:ext cx="10188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69" name="Ink 268">
                  <a:extLst>
                    <a:ext uri="{FF2B5EF4-FFF2-40B4-BE49-F238E27FC236}">
                      <a16:creationId xmlns:a16="http://schemas.microsoft.com/office/drawing/2014/main" id="{832FAA16-12A5-B08B-27A2-B521E2823DF2}"/>
                    </a:ext>
                  </a:extLst>
                </p14:cNvPr>
                <p14:cNvContentPartPr/>
                <p14:nvPr/>
              </p14:nvContentPartPr>
              <p14:xfrm>
                <a:off x="2579226" y="5517645"/>
                <a:ext cx="73080" cy="130320"/>
              </p14:xfrm>
            </p:contentPart>
          </mc:Choice>
          <mc:Fallback xmlns="">
            <p:pic>
              <p:nvPicPr>
                <p:cNvPr id="269" name="Ink 268">
                  <a:extLst>
                    <a:ext uri="{FF2B5EF4-FFF2-40B4-BE49-F238E27FC236}">
                      <a16:creationId xmlns:a16="http://schemas.microsoft.com/office/drawing/2014/main" id="{832FAA16-12A5-B08B-27A2-B521E2823DF2}"/>
                    </a:ext>
                  </a:extLst>
                </p:cNvPr>
                <p:cNvPicPr/>
                <p:nvPr/>
              </p:nvPicPr>
              <p:blipFill>
                <a:blip r:embed="rId363"/>
                <a:stretch>
                  <a:fillRect/>
                </a:stretch>
              </p:blipFill>
              <p:spPr>
                <a:xfrm>
                  <a:off x="2570586" y="5508645"/>
                  <a:ext cx="9072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70" name="Ink 269">
                  <a:extLst>
                    <a:ext uri="{FF2B5EF4-FFF2-40B4-BE49-F238E27FC236}">
                      <a16:creationId xmlns:a16="http://schemas.microsoft.com/office/drawing/2014/main" id="{36D98ECF-7167-5AE0-1F74-C59F60FBA3B9}"/>
                    </a:ext>
                  </a:extLst>
                </p14:cNvPr>
                <p14:cNvContentPartPr/>
                <p14:nvPr/>
              </p14:nvContentPartPr>
              <p14:xfrm>
                <a:off x="2695146" y="5570205"/>
                <a:ext cx="77040" cy="54000"/>
              </p14:xfrm>
            </p:contentPart>
          </mc:Choice>
          <mc:Fallback xmlns="">
            <p:pic>
              <p:nvPicPr>
                <p:cNvPr id="270" name="Ink 269">
                  <a:extLst>
                    <a:ext uri="{FF2B5EF4-FFF2-40B4-BE49-F238E27FC236}">
                      <a16:creationId xmlns:a16="http://schemas.microsoft.com/office/drawing/2014/main" id="{36D98ECF-7167-5AE0-1F74-C59F60FBA3B9}"/>
                    </a:ext>
                  </a:extLst>
                </p:cNvPr>
                <p:cNvPicPr/>
                <p:nvPr/>
              </p:nvPicPr>
              <p:blipFill>
                <a:blip r:embed="rId365"/>
                <a:stretch>
                  <a:fillRect/>
                </a:stretch>
              </p:blipFill>
              <p:spPr>
                <a:xfrm>
                  <a:off x="2686506" y="5561205"/>
                  <a:ext cx="9468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71" name="Ink 270">
                  <a:extLst>
                    <a:ext uri="{FF2B5EF4-FFF2-40B4-BE49-F238E27FC236}">
                      <a16:creationId xmlns:a16="http://schemas.microsoft.com/office/drawing/2014/main" id="{678D31F7-2A03-36B3-1B20-FA95645EA156}"/>
                    </a:ext>
                  </a:extLst>
                </p14:cNvPr>
                <p14:cNvContentPartPr/>
                <p14:nvPr/>
              </p14:nvContentPartPr>
              <p14:xfrm>
                <a:off x="2797026" y="5543565"/>
                <a:ext cx="59400" cy="84600"/>
              </p14:xfrm>
            </p:contentPart>
          </mc:Choice>
          <mc:Fallback xmlns="">
            <p:pic>
              <p:nvPicPr>
                <p:cNvPr id="271" name="Ink 270">
                  <a:extLst>
                    <a:ext uri="{FF2B5EF4-FFF2-40B4-BE49-F238E27FC236}">
                      <a16:creationId xmlns:a16="http://schemas.microsoft.com/office/drawing/2014/main" id="{678D31F7-2A03-36B3-1B20-FA95645EA156}"/>
                    </a:ext>
                  </a:extLst>
                </p:cNvPr>
                <p:cNvPicPr/>
                <p:nvPr/>
              </p:nvPicPr>
              <p:blipFill>
                <a:blip r:embed="rId367"/>
                <a:stretch>
                  <a:fillRect/>
                </a:stretch>
              </p:blipFill>
              <p:spPr>
                <a:xfrm>
                  <a:off x="2788026" y="5534565"/>
                  <a:ext cx="7704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72" name="Ink 271">
                  <a:extLst>
                    <a:ext uri="{FF2B5EF4-FFF2-40B4-BE49-F238E27FC236}">
                      <a16:creationId xmlns:a16="http://schemas.microsoft.com/office/drawing/2014/main" id="{0828B0A8-88A5-87BD-9799-3F97A4B47C0B}"/>
                    </a:ext>
                  </a:extLst>
                </p14:cNvPr>
                <p14:cNvContentPartPr/>
                <p14:nvPr/>
              </p14:nvContentPartPr>
              <p14:xfrm>
                <a:off x="2913666" y="5545725"/>
                <a:ext cx="55080" cy="90000"/>
              </p14:xfrm>
            </p:contentPart>
          </mc:Choice>
          <mc:Fallback xmlns="">
            <p:pic>
              <p:nvPicPr>
                <p:cNvPr id="272" name="Ink 271">
                  <a:extLst>
                    <a:ext uri="{FF2B5EF4-FFF2-40B4-BE49-F238E27FC236}">
                      <a16:creationId xmlns:a16="http://schemas.microsoft.com/office/drawing/2014/main" id="{0828B0A8-88A5-87BD-9799-3F97A4B47C0B}"/>
                    </a:ext>
                  </a:extLst>
                </p:cNvPr>
                <p:cNvPicPr/>
                <p:nvPr/>
              </p:nvPicPr>
              <p:blipFill>
                <a:blip r:embed="rId369"/>
                <a:stretch>
                  <a:fillRect/>
                </a:stretch>
              </p:blipFill>
              <p:spPr>
                <a:xfrm>
                  <a:off x="2904666" y="5537085"/>
                  <a:ext cx="72720" cy="107640"/>
                </a:xfrm>
                <a:prstGeom prst="rect">
                  <a:avLst/>
                </a:prstGeom>
              </p:spPr>
            </p:pic>
          </mc:Fallback>
        </mc:AlternateContent>
      </p:grpSp>
      <p:grpSp>
        <p:nvGrpSpPr>
          <p:cNvPr id="279" name="Group 278">
            <a:extLst>
              <a:ext uri="{FF2B5EF4-FFF2-40B4-BE49-F238E27FC236}">
                <a16:creationId xmlns:a16="http://schemas.microsoft.com/office/drawing/2014/main" id="{7B2C4F52-6F8D-977F-9EF2-D9EB71281CD8}"/>
              </a:ext>
            </a:extLst>
          </p:cNvPr>
          <p:cNvGrpSpPr/>
          <p:nvPr/>
        </p:nvGrpSpPr>
        <p:grpSpPr>
          <a:xfrm>
            <a:off x="3181146" y="5516205"/>
            <a:ext cx="498240" cy="182160"/>
            <a:chOff x="3181146" y="5516205"/>
            <a:chExt cx="498240" cy="182160"/>
          </a:xfrm>
        </p:grpSpPr>
        <mc:AlternateContent xmlns:mc="http://schemas.openxmlformats.org/markup-compatibility/2006" xmlns:p14="http://schemas.microsoft.com/office/powerpoint/2010/main">
          <mc:Choice Requires="p14">
            <p:contentPart p14:bwMode="auto" r:id="rId370">
              <p14:nvContentPartPr>
                <p14:cNvPr id="273" name="Ink 272">
                  <a:extLst>
                    <a:ext uri="{FF2B5EF4-FFF2-40B4-BE49-F238E27FC236}">
                      <a16:creationId xmlns:a16="http://schemas.microsoft.com/office/drawing/2014/main" id="{97C24E90-C3DD-C957-8651-8FDD693869B0}"/>
                    </a:ext>
                  </a:extLst>
                </p14:cNvPr>
                <p14:cNvContentPartPr/>
                <p14:nvPr/>
              </p14:nvContentPartPr>
              <p14:xfrm>
                <a:off x="3181146" y="5527005"/>
                <a:ext cx="21240" cy="86760"/>
              </p14:xfrm>
            </p:contentPart>
          </mc:Choice>
          <mc:Fallback xmlns="">
            <p:pic>
              <p:nvPicPr>
                <p:cNvPr id="273" name="Ink 272">
                  <a:extLst>
                    <a:ext uri="{FF2B5EF4-FFF2-40B4-BE49-F238E27FC236}">
                      <a16:creationId xmlns:a16="http://schemas.microsoft.com/office/drawing/2014/main" id="{97C24E90-C3DD-C957-8651-8FDD693869B0}"/>
                    </a:ext>
                  </a:extLst>
                </p:cNvPr>
                <p:cNvPicPr/>
                <p:nvPr/>
              </p:nvPicPr>
              <p:blipFill>
                <a:blip r:embed="rId371"/>
                <a:stretch>
                  <a:fillRect/>
                </a:stretch>
              </p:blipFill>
              <p:spPr>
                <a:xfrm>
                  <a:off x="3172146" y="5518365"/>
                  <a:ext cx="3888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74" name="Ink 273">
                  <a:extLst>
                    <a:ext uri="{FF2B5EF4-FFF2-40B4-BE49-F238E27FC236}">
                      <a16:creationId xmlns:a16="http://schemas.microsoft.com/office/drawing/2014/main" id="{C2668995-AB16-7717-808B-E7F8EF9BAFA7}"/>
                    </a:ext>
                  </a:extLst>
                </p14:cNvPr>
                <p14:cNvContentPartPr/>
                <p14:nvPr/>
              </p14:nvContentPartPr>
              <p14:xfrm>
                <a:off x="3193026" y="5519085"/>
                <a:ext cx="75600" cy="124560"/>
              </p14:xfrm>
            </p:contentPart>
          </mc:Choice>
          <mc:Fallback xmlns="">
            <p:pic>
              <p:nvPicPr>
                <p:cNvPr id="274" name="Ink 273">
                  <a:extLst>
                    <a:ext uri="{FF2B5EF4-FFF2-40B4-BE49-F238E27FC236}">
                      <a16:creationId xmlns:a16="http://schemas.microsoft.com/office/drawing/2014/main" id="{C2668995-AB16-7717-808B-E7F8EF9BAFA7}"/>
                    </a:ext>
                  </a:extLst>
                </p:cNvPr>
                <p:cNvPicPr/>
                <p:nvPr/>
              </p:nvPicPr>
              <p:blipFill>
                <a:blip r:embed="rId373"/>
                <a:stretch>
                  <a:fillRect/>
                </a:stretch>
              </p:blipFill>
              <p:spPr>
                <a:xfrm>
                  <a:off x="3184386" y="5510085"/>
                  <a:ext cx="932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75" name="Ink 274">
                  <a:extLst>
                    <a:ext uri="{FF2B5EF4-FFF2-40B4-BE49-F238E27FC236}">
                      <a16:creationId xmlns:a16="http://schemas.microsoft.com/office/drawing/2014/main" id="{A734546C-8694-277A-61F1-77BC060EA4CC}"/>
                    </a:ext>
                  </a:extLst>
                </p14:cNvPr>
                <p14:cNvContentPartPr/>
                <p14:nvPr/>
              </p14:nvContentPartPr>
              <p14:xfrm>
                <a:off x="3334506" y="5547885"/>
                <a:ext cx="79920" cy="150480"/>
              </p14:xfrm>
            </p:contentPart>
          </mc:Choice>
          <mc:Fallback xmlns="">
            <p:pic>
              <p:nvPicPr>
                <p:cNvPr id="275" name="Ink 274">
                  <a:extLst>
                    <a:ext uri="{FF2B5EF4-FFF2-40B4-BE49-F238E27FC236}">
                      <a16:creationId xmlns:a16="http://schemas.microsoft.com/office/drawing/2014/main" id="{A734546C-8694-277A-61F1-77BC060EA4CC}"/>
                    </a:ext>
                  </a:extLst>
                </p:cNvPr>
                <p:cNvPicPr/>
                <p:nvPr/>
              </p:nvPicPr>
              <p:blipFill>
                <a:blip r:embed="rId375"/>
                <a:stretch>
                  <a:fillRect/>
                </a:stretch>
              </p:blipFill>
              <p:spPr>
                <a:xfrm>
                  <a:off x="3325506" y="5538885"/>
                  <a:ext cx="9756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76" name="Ink 275">
                  <a:extLst>
                    <a:ext uri="{FF2B5EF4-FFF2-40B4-BE49-F238E27FC236}">
                      <a16:creationId xmlns:a16="http://schemas.microsoft.com/office/drawing/2014/main" id="{B5A04429-68BD-B291-887F-B782F8D6B6C1}"/>
                    </a:ext>
                  </a:extLst>
                </p14:cNvPr>
                <p14:cNvContentPartPr/>
                <p14:nvPr/>
              </p14:nvContentPartPr>
              <p14:xfrm>
                <a:off x="3456186" y="5550405"/>
                <a:ext cx="66600" cy="11160"/>
              </p14:xfrm>
            </p:contentPart>
          </mc:Choice>
          <mc:Fallback xmlns="">
            <p:pic>
              <p:nvPicPr>
                <p:cNvPr id="276" name="Ink 275">
                  <a:extLst>
                    <a:ext uri="{FF2B5EF4-FFF2-40B4-BE49-F238E27FC236}">
                      <a16:creationId xmlns:a16="http://schemas.microsoft.com/office/drawing/2014/main" id="{B5A04429-68BD-B291-887F-B782F8D6B6C1}"/>
                    </a:ext>
                  </a:extLst>
                </p:cNvPr>
                <p:cNvPicPr/>
                <p:nvPr/>
              </p:nvPicPr>
              <p:blipFill>
                <a:blip r:embed="rId377"/>
                <a:stretch>
                  <a:fillRect/>
                </a:stretch>
              </p:blipFill>
              <p:spPr>
                <a:xfrm>
                  <a:off x="3447186" y="5541405"/>
                  <a:ext cx="8424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77" name="Ink 276">
                  <a:extLst>
                    <a:ext uri="{FF2B5EF4-FFF2-40B4-BE49-F238E27FC236}">
                      <a16:creationId xmlns:a16="http://schemas.microsoft.com/office/drawing/2014/main" id="{3B447C09-D60A-747A-F323-9CAD9E0B8806}"/>
                    </a:ext>
                  </a:extLst>
                </p14:cNvPr>
                <p14:cNvContentPartPr/>
                <p14:nvPr/>
              </p14:nvContentPartPr>
              <p14:xfrm>
                <a:off x="3498666" y="5516205"/>
                <a:ext cx="124560" cy="117360"/>
              </p14:xfrm>
            </p:contentPart>
          </mc:Choice>
          <mc:Fallback xmlns="">
            <p:pic>
              <p:nvPicPr>
                <p:cNvPr id="277" name="Ink 276">
                  <a:extLst>
                    <a:ext uri="{FF2B5EF4-FFF2-40B4-BE49-F238E27FC236}">
                      <a16:creationId xmlns:a16="http://schemas.microsoft.com/office/drawing/2014/main" id="{3B447C09-D60A-747A-F323-9CAD9E0B8806}"/>
                    </a:ext>
                  </a:extLst>
                </p:cNvPr>
                <p:cNvPicPr/>
                <p:nvPr/>
              </p:nvPicPr>
              <p:blipFill>
                <a:blip r:embed="rId379"/>
                <a:stretch>
                  <a:fillRect/>
                </a:stretch>
              </p:blipFill>
              <p:spPr>
                <a:xfrm>
                  <a:off x="3489666" y="5507565"/>
                  <a:ext cx="14220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78" name="Ink 277">
                  <a:extLst>
                    <a:ext uri="{FF2B5EF4-FFF2-40B4-BE49-F238E27FC236}">
                      <a16:creationId xmlns:a16="http://schemas.microsoft.com/office/drawing/2014/main" id="{BB8DEAA0-D8C9-3BCC-6AD4-9C2D3A4E805C}"/>
                    </a:ext>
                  </a:extLst>
                </p14:cNvPr>
                <p14:cNvContentPartPr/>
                <p14:nvPr/>
              </p14:nvContentPartPr>
              <p14:xfrm>
                <a:off x="3618186" y="5523405"/>
                <a:ext cx="61200" cy="127800"/>
              </p14:xfrm>
            </p:contentPart>
          </mc:Choice>
          <mc:Fallback xmlns="">
            <p:pic>
              <p:nvPicPr>
                <p:cNvPr id="278" name="Ink 277">
                  <a:extLst>
                    <a:ext uri="{FF2B5EF4-FFF2-40B4-BE49-F238E27FC236}">
                      <a16:creationId xmlns:a16="http://schemas.microsoft.com/office/drawing/2014/main" id="{BB8DEAA0-D8C9-3BCC-6AD4-9C2D3A4E805C}"/>
                    </a:ext>
                  </a:extLst>
                </p:cNvPr>
                <p:cNvPicPr/>
                <p:nvPr/>
              </p:nvPicPr>
              <p:blipFill>
                <a:blip r:embed="rId381"/>
                <a:stretch>
                  <a:fillRect/>
                </a:stretch>
              </p:blipFill>
              <p:spPr>
                <a:xfrm>
                  <a:off x="3609186" y="5514405"/>
                  <a:ext cx="78840" cy="145440"/>
                </a:xfrm>
                <a:prstGeom prst="rect">
                  <a:avLst/>
                </a:prstGeom>
              </p:spPr>
            </p:pic>
          </mc:Fallback>
        </mc:AlternateContent>
      </p:grpSp>
      <p:grpSp>
        <p:nvGrpSpPr>
          <p:cNvPr id="287" name="Group 286">
            <a:extLst>
              <a:ext uri="{FF2B5EF4-FFF2-40B4-BE49-F238E27FC236}">
                <a16:creationId xmlns:a16="http://schemas.microsoft.com/office/drawing/2014/main" id="{A5C7A0CE-D7BD-02E4-C490-B09B8C3538A3}"/>
              </a:ext>
            </a:extLst>
          </p:cNvPr>
          <p:cNvGrpSpPr/>
          <p:nvPr/>
        </p:nvGrpSpPr>
        <p:grpSpPr>
          <a:xfrm>
            <a:off x="4081866" y="4098885"/>
            <a:ext cx="500760" cy="238320"/>
            <a:chOff x="4081866" y="4098885"/>
            <a:chExt cx="500760" cy="238320"/>
          </a:xfrm>
        </p:grpSpPr>
        <mc:AlternateContent xmlns:mc="http://schemas.openxmlformats.org/markup-compatibility/2006" xmlns:p14="http://schemas.microsoft.com/office/powerpoint/2010/main">
          <mc:Choice Requires="p14">
            <p:contentPart p14:bwMode="auto" r:id="rId382">
              <p14:nvContentPartPr>
                <p14:cNvPr id="281" name="Ink 280">
                  <a:extLst>
                    <a:ext uri="{FF2B5EF4-FFF2-40B4-BE49-F238E27FC236}">
                      <a16:creationId xmlns:a16="http://schemas.microsoft.com/office/drawing/2014/main" id="{B7E10F8E-A59F-56BD-56E5-2A6AA7C81235}"/>
                    </a:ext>
                  </a:extLst>
                </p14:cNvPr>
                <p14:cNvContentPartPr/>
                <p14:nvPr/>
              </p14:nvContentPartPr>
              <p14:xfrm>
                <a:off x="4081866" y="4137405"/>
                <a:ext cx="41400" cy="172080"/>
              </p14:xfrm>
            </p:contentPart>
          </mc:Choice>
          <mc:Fallback xmlns="">
            <p:pic>
              <p:nvPicPr>
                <p:cNvPr id="281" name="Ink 280">
                  <a:extLst>
                    <a:ext uri="{FF2B5EF4-FFF2-40B4-BE49-F238E27FC236}">
                      <a16:creationId xmlns:a16="http://schemas.microsoft.com/office/drawing/2014/main" id="{B7E10F8E-A59F-56BD-56E5-2A6AA7C81235}"/>
                    </a:ext>
                  </a:extLst>
                </p:cNvPr>
                <p:cNvPicPr/>
                <p:nvPr/>
              </p:nvPicPr>
              <p:blipFill>
                <a:blip r:embed="rId383"/>
                <a:stretch>
                  <a:fillRect/>
                </a:stretch>
              </p:blipFill>
              <p:spPr>
                <a:xfrm>
                  <a:off x="4072866" y="4128405"/>
                  <a:ext cx="590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82" name="Ink 281">
                  <a:extLst>
                    <a:ext uri="{FF2B5EF4-FFF2-40B4-BE49-F238E27FC236}">
                      <a16:creationId xmlns:a16="http://schemas.microsoft.com/office/drawing/2014/main" id="{592027B1-2E49-6EA7-1FD8-1546D925EC9F}"/>
                    </a:ext>
                  </a:extLst>
                </p14:cNvPr>
                <p14:cNvContentPartPr/>
                <p14:nvPr/>
              </p14:nvContentPartPr>
              <p14:xfrm>
                <a:off x="4177626" y="4107165"/>
                <a:ext cx="43200" cy="208080"/>
              </p14:xfrm>
            </p:contentPart>
          </mc:Choice>
          <mc:Fallback xmlns="">
            <p:pic>
              <p:nvPicPr>
                <p:cNvPr id="282" name="Ink 281">
                  <a:extLst>
                    <a:ext uri="{FF2B5EF4-FFF2-40B4-BE49-F238E27FC236}">
                      <a16:creationId xmlns:a16="http://schemas.microsoft.com/office/drawing/2014/main" id="{592027B1-2E49-6EA7-1FD8-1546D925EC9F}"/>
                    </a:ext>
                  </a:extLst>
                </p:cNvPr>
                <p:cNvPicPr/>
                <p:nvPr/>
              </p:nvPicPr>
              <p:blipFill>
                <a:blip r:embed="rId385"/>
                <a:stretch>
                  <a:fillRect/>
                </a:stretch>
              </p:blipFill>
              <p:spPr>
                <a:xfrm>
                  <a:off x="4168626" y="4098165"/>
                  <a:ext cx="608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83" name="Ink 282">
                  <a:extLst>
                    <a:ext uri="{FF2B5EF4-FFF2-40B4-BE49-F238E27FC236}">
                      <a16:creationId xmlns:a16="http://schemas.microsoft.com/office/drawing/2014/main" id="{4C8273A7-9333-A5D3-02AF-9757F2BE68C6}"/>
                    </a:ext>
                  </a:extLst>
                </p14:cNvPr>
                <p14:cNvContentPartPr/>
                <p14:nvPr/>
              </p14:nvContentPartPr>
              <p14:xfrm>
                <a:off x="4327746" y="4112205"/>
                <a:ext cx="98640" cy="133200"/>
              </p14:xfrm>
            </p:contentPart>
          </mc:Choice>
          <mc:Fallback xmlns="">
            <p:pic>
              <p:nvPicPr>
                <p:cNvPr id="283" name="Ink 282">
                  <a:extLst>
                    <a:ext uri="{FF2B5EF4-FFF2-40B4-BE49-F238E27FC236}">
                      <a16:creationId xmlns:a16="http://schemas.microsoft.com/office/drawing/2014/main" id="{4C8273A7-9333-A5D3-02AF-9757F2BE68C6}"/>
                    </a:ext>
                  </a:extLst>
                </p:cNvPr>
                <p:cNvPicPr/>
                <p:nvPr/>
              </p:nvPicPr>
              <p:blipFill>
                <a:blip r:embed="rId387"/>
                <a:stretch>
                  <a:fillRect/>
                </a:stretch>
              </p:blipFill>
              <p:spPr>
                <a:xfrm>
                  <a:off x="4319106" y="4103205"/>
                  <a:ext cx="11628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84" name="Ink 283">
                  <a:extLst>
                    <a:ext uri="{FF2B5EF4-FFF2-40B4-BE49-F238E27FC236}">
                      <a16:creationId xmlns:a16="http://schemas.microsoft.com/office/drawing/2014/main" id="{DFD70A4A-CF59-05C3-BE4A-92C5D73D57B5}"/>
                    </a:ext>
                  </a:extLst>
                </p14:cNvPr>
                <p14:cNvContentPartPr/>
                <p14:nvPr/>
              </p14:nvContentPartPr>
              <p14:xfrm>
                <a:off x="4393986" y="4123365"/>
                <a:ext cx="14760" cy="194400"/>
              </p14:xfrm>
            </p:contentPart>
          </mc:Choice>
          <mc:Fallback xmlns="">
            <p:pic>
              <p:nvPicPr>
                <p:cNvPr id="284" name="Ink 283">
                  <a:extLst>
                    <a:ext uri="{FF2B5EF4-FFF2-40B4-BE49-F238E27FC236}">
                      <a16:creationId xmlns:a16="http://schemas.microsoft.com/office/drawing/2014/main" id="{DFD70A4A-CF59-05C3-BE4A-92C5D73D57B5}"/>
                    </a:ext>
                  </a:extLst>
                </p:cNvPr>
                <p:cNvPicPr/>
                <p:nvPr/>
              </p:nvPicPr>
              <p:blipFill>
                <a:blip r:embed="rId389"/>
                <a:stretch>
                  <a:fillRect/>
                </a:stretch>
              </p:blipFill>
              <p:spPr>
                <a:xfrm>
                  <a:off x="4385346" y="4114725"/>
                  <a:ext cx="3240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85" name="Ink 284">
                  <a:extLst>
                    <a:ext uri="{FF2B5EF4-FFF2-40B4-BE49-F238E27FC236}">
                      <a16:creationId xmlns:a16="http://schemas.microsoft.com/office/drawing/2014/main" id="{3E9BCCC9-CBBE-5BAC-6732-E6470BD5BD8B}"/>
                    </a:ext>
                  </a:extLst>
                </p14:cNvPr>
                <p14:cNvContentPartPr/>
                <p14:nvPr/>
              </p14:nvContentPartPr>
              <p14:xfrm>
                <a:off x="4481466" y="4098885"/>
                <a:ext cx="101160" cy="144720"/>
              </p14:xfrm>
            </p:contentPart>
          </mc:Choice>
          <mc:Fallback xmlns="">
            <p:pic>
              <p:nvPicPr>
                <p:cNvPr id="285" name="Ink 284">
                  <a:extLst>
                    <a:ext uri="{FF2B5EF4-FFF2-40B4-BE49-F238E27FC236}">
                      <a16:creationId xmlns:a16="http://schemas.microsoft.com/office/drawing/2014/main" id="{3E9BCCC9-CBBE-5BAC-6732-E6470BD5BD8B}"/>
                    </a:ext>
                  </a:extLst>
                </p:cNvPr>
                <p:cNvPicPr/>
                <p:nvPr/>
              </p:nvPicPr>
              <p:blipFill>
                <a:blip r:embed="rId391"/>
                <a:stretch>
                  <a:fillRect/>
                </a:stretch>
              </p:blipFill>
              <p:spPr>
                <a:xfrm>
                  <a:off x="4472466" y="4089885"/>
                  <a:ext cx="1188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286" name="Ink 285">
                  <a:extLst>
                    <a:ext uri="{FF2B5EF4-FFF2-40B4-BE49-F238E27FC236}">
                      <a16:creationId xmlns:a16="http://schemas.microsoft.com/office/drawing/2014/main" id="{631AE405-B205-A7AA-CCF1-385F30239FBC}"/>
                    </a:ext>
                  </a:extLst>
                </p14:cNvPr>
                <p14:cNvContentPartPr/>
                <p14:nvPr/>
              </p14:nvContentPartPr>
              <p14:xfrm>
                <a:off x="4536906" y="4121565"/>
                <a:ext cx="27360" cy="215640"/>
              </p14:xfrm>
            </p:contentPart>
          </mc:Choice>
          <mc:Fallback xmlns="">
            <p:pic>
              <p:nvPicPr>
                <p:cNvPr id="286" name="Ink 285">
                  <a:extLst>
                    <a:ext uri="{FF2B5EF4-FFF2-40B4-BE49-F238E27FC236}">
                      <a16:creationId xmlns:a16="http://schemas.microsoft.com/office/drawing/2014/main" id="{631AE405-B205-A7AA-CCF1-385F30239FBC}"/>
                    </a:ext>
                  </a:extLst>
                </p:cNvPr>
                <p:cNvPicPr/>
                <p:nvPr/>
              </p:nvPicPr>
              <p:blipFill>
                <a:blip r:embed="rId393"/>
                <a:stretch>
                  <a:fillRect/>
                </a:stretch>
              </p:blipFill>
              <p:spPr>
                <a:xfrm>
                  <a:off x="4527906" y="4112565"/>
                  <a:ext cx="45000" cy="233280"/>
                </a:xfrm>
                <a:prstGeom prst="rect">
                  <a:avLst/>
                </a:prstGeom>
              </p:spPr>
            </p:pic>
          </mc:Fallback>
        </mc:AlternateContent>
      </p:grpSp>
      <p:grpSp>
        <p:nvGrpSpPr>
          <p:cNvPr id="294" name="Group 293">
            <a:extLst>
              <a:ext uri="{FF2B5EF4-FFF2-40B4-BE49-F238E27FC236}">
                <a16:creationId xmlns:a16="http://schemas.microsoft.com/office/drawing/2014/main" id="{82F6E52B-9878-E7B7-33DD-EC3BFB047EEF}"/>
              </a:ext>
            </a:extLst>
          </p:cNvPr>
          <p:cNvGrpSpPr/>
          <p:nvPr/>
        </p:nvGrpSpPr>
        <p:grpSpPr>
          <a:xfrm>
            <a:off x="4779906" y="4117245"/>
            <a:ext cx="603360" cy="235080"/>
            <a:chOff x="4779906" y="4117245"/>
            <a:chExt cx="603360" cy="235080"/>
          </a:xfrm>
        </p:grpSpPr>
        <mc:AlternateContent xmlns:mc="http://schemas.openxmlformats.org/markup-compatibility/2006" xmlns:p14="http://schemas.microsoft.com/office/powerpoint/2010/main">
          <mc:Choice Requires="p14">
            <p:contentPart p14:bwMode="auto" r:id="rId394">
              <p14:nvContentPartPr>
                <p14:cNvPr id="288" name="Ink 287">
                  <a:extLst>
                    <a:ext uri="{FF2B5EF4-FFF2-40B4-BE49-F238E27FC236}">
                      <a16:creationId xmlns:a16="http://schemas.microsoft.com/office/drawing/2014/main" id="{3E845D42-604C-D7E7-27BB-AFA83ABA49DF}"/>
                    </a:ext>
                  </a:extLst>
                </p14:cNvPr>
                <p14:cNvContentPartPr/>
                <p14:nvPr/>
              </p14:nvContentPartPr>
              <p14:xfrm>
                <a:off x="4779906" y="4117245"/>
                <a:ext cx="45000" cy="180360"/>
              </p14:xfrm>
            </p:contentPart>
          </mc:Choice>
          <mc:Fallback xmlns="">
            <p:pic>
              <p:nvPicPr>
                <p:cNvPr id="288" name="Ink 287">
                  <a:extLst>
                    <a:ext uri="{FF2B5EF4-FFF2-40B4-BE49-F238E27FC236}">
                      <a16:creationId xmlns:a16="http://schemas.microsoft.com/office/drawing/2014/main" id="{3E845D42-604C-D7E7-27BB-AFA83ABA49DF}"/>
                    </a:ext>
                  </a:extLst>
                </p:cNvPr>
                <p:cNvPicPr/>
                <p:nvPr/>
              </p:nvPicPr>
              <p:blipFill>
                <a:blip r:embed="rId395"/>
                <a:stretch>
                  <a:fillRect/>
                </a:stretch>
              </p:blipFill>
              <p:spPr>
                <a:xfrm>
                  <a:off x="4770906" y="4108245"/>
                  <a:ext cx="6264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289" name="Ink 288">
                  <a:extLst>
                    <a:ext uri="{FF2B5EF4-FFF2-40B4-BE49-F238E27FC236}">
                      <a16:creationId xmlns:a16="http://schemas.microsoft.com/office/drawing/2014/main" id="{83F1AE3A-3FD3-CF7A-4EE8-A20CFCEB9296}"/>
                    </a:ext>
                  </a:extLst>
                </p14:cNvPr>
                <p14:cNvContentPartPr/>
                <p14:nvPr/>
              </p14:nvContentPartPr>
              <p14:xfrm>
                <a:off x="4792146" y="4130205"/>
                <a:ext cx="134640" cy="183600"/>
              </p14:xfrm>
            </p:contentPart>
          </mc:Choice>
          <mc:Fallback xmlns="">
            <p:pic>
              <p:nvPicPr>
                <p:cNvPr id="289" name="Ink 288">
                  <a:extLst>
                    <a:ext uri="{FF2B5EF4-FFF2-40B4-BE49-F238E27FC236}">
                      <a16:creationId xmlns:a16="http://schemas.microsoft.com/office/drawing/2014/main" id="{83F1AE3A-3FD3-CF7A-4EE8-A20CFCEB9296}"/>
                    </a:ext>
                  </a:extLst>
                </p:cNvPr>
                <p:cNvPicPr/>
                <p:nvPr/>
              </p:nvPicPr>
              <p:blipFill>
                <a:blip r:embed="rId397"/>
                <a:stretch>
                  <a:fillRect/>
                </a:stretch>
              </p:blipFill>
              <p:spPr>
                <a:xfrm>
                  <a:off x="4783506" y="4121205"/>
                  <a:ext cx="15228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290" name="Ink 289">
                  <a:extLst>
                    <a:ext uri="{FF2B5EF4-FFF2-40B4-BE49-F238E27FC236}">
                      <a16:creationId xmlns:a16="http://schemas.microsoft.com/office/drawing/2014/main" id="{64D59148-8B82-95F8-54BA-23881E01192D}"/>
                    </a:ext>
                  </a:extLst>
                </p14:cNvPr>
                <p14:cNvContentPartPr/>
                <p14:nvPr/>
              </p14:nvContentPartPr>
              <p14:xfrm>
                <a:off x="4956666" y="4164765"/>
                <a:ext cx="110520" cy="187560"/>
              </p14:xfrm>
            </p:contentPart>
          </mc:Choice>
          <mc:Fallback xmlns="">
            <p:pic>
              <p:nvPicPr>
                <p:cNvPr id="290" name="Ink 289">
                  <a:extLst>
                    <a:ext uri="{FF2B5EF4-FFF2-40B4-BE49-F238E27FC236}">
                      <a16:creationId xmlns:a16="http://schemas.microsoft.com/office/drawing/2014/main" id="{64D59148-8B82-95F8-54BA-23881E01192D}"/>
                    </a:ext>
                  </a:extLst>
                </p:cNvPr>
                <p:cNvPicPr/>
                <p:nvPr/>
              </p:nvPicPr>
              <p:blipFill>
                <a:blip r:embed="rId399"/>
                <a:stretch>
                  <a:fillRect/>
                </a:stretch>
              </p:blipFill>
              <p:spPr>
                <a:xfrm>
                  <a:off x="4948026" y="4156125"/>
                  <a:ext cx="12816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91" name="Ink 290">
                  <a:extLst>
                    <a:ext uri="{FF2B5EF4-FFF2-40B4-BE49-F238E27FC236}">
                      <a16:creationId xmlns:a16="http://schemas.microsoft.com/office/drawing/2014/main" id="{9D516F89-8BB2-73B3-1FBC-A51B64812758}"/>
                    </a:ext>
                  </a:extLst>
                </p14:cNvPr>
                <p14:cNvContentPartPr/>
                <p14:nvPr/>
              </p14:nvContentPartPr>
              <p14:xfrm>
                <a:off x="5075826" y="4200045"/>
                <a:ext cx="105480" cy="28080"/>
              </p14:xfrm>
            </p:contentPart>
          </mc:Choice>
          <mc:Fallback xmlns="">
            <p:pic>
              <p:nvPicPr>
                <p:cNvPr id="291" name="Ink 290">
                  <a:extLst>
                    <a:ext uri="{FF2B5EF4-FFF2-40B4-BE49-F238E27FC236}">
                      <a16:creationId xmlns:a16="http://schemas.microsoft.com/office/drawing/2014/main" id="{9D516F89-8BB2-73B3-1FBC-A51B64812758}"/>
                    </a:ext>
                  </a:extLst>
                </p:cNvPr>
                <p:cNvPicPr/>
                <p:nvPr/>
              </p:nvPicPr>
              <p:blipFill>
                <a:blip r:embed="rId401"/>
                <a:stretch>
                  <a:fillRect/>
                </a:stretch>
              </p:blipFill>
              <p:spPr>
                <a:xfrm>
                  <a:off x="5066826" y="4191405"/>
                  <a:ext cx="1231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92" name="Ink 291">
                  <a:extLst>
                    <a:ext uri="{FF2B5EF4-FFF2-40B4-BE49-F238E27FC236}">
                      <a16:creationId xmlns:a16="http://schemas.microsoft.com/office/drawing/2014/main" id="{C5D97390-0DD1-907A-3420-03F9C22848E9}"/>
                    </a:ext>
                  </a:extLst>
                </p14:cNvPr>
                <p14:cNvContentPartPr/>
                <p14:nvPr/>
              </p14:nvContentPartPr>
              <p14:xfrm>
                <a:off x="5128746" y="4135245"/>
                <a:ext cx="167760" cy="172800"/>
              </p14:xfrm>
            </p:contentPart>
          </mc:Choice>
          <mc:Fallback xmlns="">
            <p:pic>
              <p:nvPicPr>
                <p:cNvPr id="292" name="Ink 291">
                  <a:extLst>
                    <a:ext uri="{FF2B5EF4-FFF2-40B4-BE49-F238E27FC236}">
                      <a16:creationId xmlns:a16="http://schemas.microsoft.com/office/drawing/2014/main" id="{C5D97390-0DD1-907A-3420-03F9C22848E9}"/>
                    </a:ext>
                  </a:extLst>
                </p:cNvPr>
                <p:cNvPicPr/>
                <p:nvPr/>
              </p:nvPicPr>
              <p:blipFill>
                <a:blip r:embed="rId403"/>
                <a:stretch>
                  <a:fillRect/>
                </a:stretch>
              </p:blipFill>
              <p:spPr>
                <a:xfrm>
                  <a:off x="5119746" y="4126605"/>
                  <a:ext cx="1854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93" name="Ink 292">
                  <a:extLst>
                    <a:ext uri="{FF2B5EF4-FFF2-40B4-BE49-F238E27FC236}">
                      <a16:creationId xmlns:a16="http://schemas.microsoft.com/office/drawing/2014/main" id="{087F3902-81E6-4386-31FC-E02D94638F85}"/>
                    </a:ext>
                  </a:extLst>
                </p14:cNvPr>
                <p14:cNvContentPartPr/>
                <p14:nvPr/>
              </p14:nvContentPartPr>
              <p14:xfrm>
                <a:off x="5299746" y="4156125"/>
                <a:ext cx="83520" cy="147240"/>
              </p14:xfrm>
            </p:contentPart>
          </mc:Choice>
          <mc:Fallback xmlns="">
            <p:pic>
              <p:nvPicPr>
                <p:cNvPr id="293" name="Ink 292">
                  <a:extLst>
                    <a:ext uri="{FF2B5EF4-FFF2-40B4-BE49-F238E27FC236}">
                      <a16:creationId xmlns:a16="http://schemas.microsoft.com/office/drawing/2014/main" id="{087F3902-81E6-4386-31FC-E02D94638F85}"/>
                    </a:ext>
                  </a:extLst>
                </p:cNvPr>
                <p:cNvPicPr/>
                <p:nvPr/>
              </p:nvPicPr>
              <p:blipFill>
                <a:blip r:embed="rId405"/>
                <a:stretch>
                  <a:fillRect/>
                </a:stretch>
              </p:blipFill>
              <p:spPr>
                <a:xfrm>
                  <a:off x="5291106" y="4147125"/>
                  <a:ext cx="101160" cy="164880"/>
                </a:xfrm>
                <a:prstGeom prst="rect">
                  <a:avLst/>
                </a:prstGeom>
              </p:spPr>
            </p:pic>
          </mc:Fallback>
        </mc:AlternateContent>
      </p:grpSp>
      <p:grpSp>
        <p:nvGrpSpPr>
          <p:cNvPr id="303" name="Group 302">
            <a:extLst>
              <a:ext uri="{FF2B5EF4-FFF2-40B4-BE49-F238E27FC236}">
                <a16:creationId xmlns:a16="http://schemas.microsoft.com/office/drawing/2014/main" id="{CFBC7FCF-569F-184F-2140-8ADF7F56BA19}"/>
              </a:ext>
            </a:extLst>
          </p:cNvPr>
          <p:cNvGrpSpPr/>
          <p:nvPr/>
        </p:nvGrpSpPr>
        <p:grpSpPr>
          <a:xfrm>
            <a:off x="3097266" y="4152525"/>
            <a:ext cx="477360" cy="156960"/>
            <a:chOff x="3097266" y="4152525"/>
            <a:chExt cx="477360" cy="156960"/>
          </a:xfrm>
        </p:grpSpPr>
        <mc:AlternateContent xmlns:mc="http://schemas.openxmlformats.org/markup-compatibility/2006" xmlns:p14="http://schemas.microsoft.com/office/powerpoint/2010/main">
          <mc:Choice Requires="p14">
            <p:contentPart p14:bwMode="auto" r:id="rId406">
              <p14:nvContentPartPr>
                <p14:cNvPr id="298" name="Ink 297">
                  <a:extLst>
                    <a:ext uri="{FF2B5EF4-FFF2-40B4-BE49-F238E27FC236}">
                      <a16:creationId xmlns:a16="http://schemas.microsoft.com/office/drawing/2014/main" id="{68D43C5E-4A9F-0A27-E1B8-FD9176FE630A}"/>
                    </a:ext>
                  </a:extLst>
                </p14:cNvPr>
                <p14:cNvContentPartPr/>
                <p14:nvPr/>
              </p14:nvContentPartPr>
              <p14:xfrm>
                <a:off x="3097266" y="4152525"/>
                <a:ext cx="81720" cy="21240"/>
              </p14:xfrm>
            </p:contentPart>
          </mc:Choice>
          <mc:Fallback xmlns="">
            <p:pic>
              <p:nvPicPr>
                <p:cNvPr id="298" name="Ink 297">
                  <a:extLst>
                    <a:ext uri="{FF2B5EF4-FFF2-40B4-BE49-F238E27FC236}">
                      <a16:creationId xmlns:a16="http://schemas.microsoft.com/office/drawing/2014/main" id="{68D43C5E-4A9F-0A27-E1B8-FD9176FE630A}"/>
                    </a:ext>
                  </a:extLst>
                </p:cNvPr>
                <p:cNvPicPr/>
                <p:nvPr/>
              </p:nvPicPr>
              <p:blipFill>
                <a:blip r:embed="rId407"/>
                <a:stretch>
                  <a:fillRect/>
                </a:stretch>
              </p:blipFill>
              <p:spPr>
                <a:xfrm>
                  <a:off x="3088626" y="4143525"/>
                  <a:ext cx="9936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299" name="Ink 298">
                  <a:extLst>
                    <a:ext uri="{FF2B5EF4-FFF2-40B4-BE49-F238E27FC236}">
                      <a16:creationId xmlns:a16="http://schemas.microsoft.com/office/drawing/2014/main" id="{5CB11A8C-B3E4-6109-0264-3A592D1BAF2C}"/>
                    </a:ext>
                  </a:extLst>
                </p14:cNvPr>
                <p14:cNvContentPartPr/>
                <p14:nvPr/>
              </p14:nvContentPartPr>
              <p14:xfrm>
                <a:off x="3102306" y="4180605"/>
                <a:ext cx="80640" cy="128880"/>
              </p14:xfrm>
            </p:contentPart>
          </mc:Choice>
          <mc:Fallback xmlns="">
            <p:pic>
              <p:nvPicPr>
                <p:cNvPr id="299" name="Ink 298">
                  <a:extLst>
                    <a:ext uri="{FF2B5EF4-FFF2-40B4-BE49-F238E27FC236}">
                      <a16:creationId xmlns:a16="http://schemas.microsoft.com/office/drawing/2014/main" id="{5CB11A8C-B3E4-6109-0264-3A592D1BAF2C}"/>
                    </a:ext>
                  </a:extLst>
                </p:cNvPr>
                <p:cNvPicPr/>
                <p:nvPr/>
              </p:nvPicPr>
              <p:blipFill>
                <a:blip r:embed="rId409"/>
                <a:stretch>
                  <a:fillRect/>
                </a:stretch>
              </p:blipFill>
              <p:spPr>
                <a:xfrm>
                  <a:off x="3093666" y="4171965"/>
                  <a:ext cx="982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300" name="Ink 299">
                  <a:extLst>
                    <a:ext uri="{FF2B5EF4-FFF2-40B4-BE49-F238E27FC236}">
                      <a16:creationId xmlns:a16="http://schemas.microsoft.com/office/drawing/2014/main" id="{A879DE95-3A02-C12D-659D-24102F8D9D8A}"/>
                    </a:ext>
                  </a:extLst>
                </p14:cNvPr>
                <p14:cNvContentPartPr/>
                <p14:nvPr/>
              </p14:nvContentPartPr>
              <p14:xfrm>
                <a:off x="3249186" y="4195005"/>
                <a:ext cx="77040" cy="114120"/>
              </p14:xfrm>
            </p:contentPart>
          </mc:Choice>
          <mc:Fallback xmlns="">
            <p:pic>
              <p:nvPicPr>
                <p:cNvPr id="300" name="Ink 299">
                  <a:extLst>
                    <a:ext uri="{FF2B5EF4-FFF2-40B4-BE49-F238E27FC236}">
                      <a16:creationId xmlns:a16="http://schemas.microsoft.com/office/drawing/2014/main" id="{A879DE95-3A02-C12D-659D-24102F8D9D8A}"/>
                    </a:ext>
                  </a:extLst>
                </p:cNvPr>
                <p:cNvPicPr/>
                <p:nvPr/>
              </p:nvPicPr>
              <p:blipFill>
                <a:blip r:embed="rId411"/>
                <a:stretch>
                  <a:fillRect/>
                </a:stretch>
              </p:blipFill>
              <p:spPr>
                <a:xfrm>
                  <a:off x="3240186" y="4186365"/>
                  <a:ext cx="9468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301" name="Ink 300">
                  <a:extLst>
                    <a:ext uri="{FF2B5EF4-FFF2-40B4-BE49-F238E27FC236}">
                      <a16:creationId xmlns:a16="http://schemas.microsoft.com/office/drawing/2014/main" id="{5CC9EB73-A267-6555-6A9B-25063E722E3D}"/>
                    </a:ext>
                  </a:extLst>
                </p14:cNvPr>
                <p14:cNvContentPartPr/>
                <p14:nvPr/>
              </p14:nvContentPartPr>
              <p14:xfrm>
                <a:off x="3372666" y="4220205"/>
                <a:ext cx="63000" cy="78480"/>
              </p14:xfrm>
            </p:contentPart>
          </mc:Choice>
          <mc:Fallback xmlns="">
            <p:pic>
              <p:nvPicPr>
                <p:cNvPr id="301" name="Ink 300">
                  <a:extLst>
                    <a:ext uri="{FF2B5EF4-FFF2-40B4-BE49-F238E27FC236}">
                      <a16:creationId xmlns:a16="http://schemas.microsoft.com/office/drawing/2014/main" id="{5CC9EB73-A267-6555-6A9B-25063E722E3D}"/>
                    </a:ext>
                  </a:extLst>
                </p:cNvPr>
                <p:cNvPicPr/>
                <p:nvPr/>
              </p:nvPicPr>
              <p:blipFill>
                <a:blip r:embed="rId413"/>
                <a:stretch>
                  <a:fillRect/>
                </a:stretch>
              </p:blipFill>
              <p:spPr>
                <a:xfrm>
                  <a:off x="3363666" y="4211565"/>
                  <a:ext cx="8064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302" name="Ink 301">
                  <a:extLst>
                    <a:ext uri="{FF2B5EF4-FFF2-40B4-BE49-F238E27FC236}">
                      <a16:creationId xmlns:a16="http://schemas.microsoft.com/office/drawing/2014/main" id="{3E96E744-FD8A-2B75-A6A7-444DF87DF7B5}"/>
                    </a:ext>
                  </a:extLst>
                </p14:cNvPr>
                <p14:cNvContentPartPr/>
                <p14:nvPr/>
              </p14:nvContentPartPr>
              <p14:xfrm>
                <a:off x="3478146" y="4186365"/>
                <a:ext cx="96480" cy="116280"/>
              </p14:xfrm>
            </p:contentPart>
          </mc:Choice>
          <mc:Fallback xmlns="">
            <p:pic>
              <p:nvPicPr>
                <p:cNvPr id="302" name="Ink 301">
                  <a:extLst>
                    <a:ext uri="{FF2B5EF4-FFF2-40B4-BE49-F238E27FC236}">
                      <a16:creationId xmlns:a16="http://schemas.microsoft.com/office/drawing/2014/main" id="{3E96E744-FD8A-2B75-A6A7-444DF87DF7B5}"/>
                    </a:ext>
                  </a:extLst>
                </p:cNvPr>
                <p:cNvPicPr/>
                <p:nvPr/>
              </p:nvPicPr>
              <p:blipFill>
                <a:blip r:embed="rId415"/>
                <a:stretch>
                  <a:fillRect/>
                </a:stretch>
              </p:blipFill>
              <p:spPr>
                <a:xfrm>
                  <a:off x="3469506" y="4177365"/>
                  <a:ext cx="114120" cy="133920"/>
                </a:xfrm>
                <a:prstGeom prst="rect">
                  <a:avLst/>
                </a:prstGeom>
              </p:spPr>
            </p:pic>
          </mc:Fallback>
        </mc:AlternateContent>
      </p:grpSp>
    </p:spTree>
    <p:extLst>
      <p:ext uri="{BB962C8B-B14F-4D97-AF65-F5344CB8AC3E}">
        <p14:creationId xmlns:p14="http://schemas.microsoft.com/office/powerpoint/2010/main" val="144713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Unallocated &amp; Allocated Space</a:t>
            </a:r>
            <a:endParaRPr lang="en-SG" dirty="0">
              <a:latin typeface="+mn-lt"/>
            </a:endParaRPr>
          </a:p>
        </p:txBody>
      </p:sp>
      <p:sp>
        <p:nvSpPr>
          <p:cNvPr id="3" name="Content Placeholder 2"/>
          <p:cNvSpPr>
            <a:spLocks noGrp="1"/>
          </p:cNvSpPr>
          <p:nvPr>
            <p:ph idx="1"/>
          </p:nvPr>
        </p:nvSpPr>
        <p:spPr>
          <a:xfrm>
            <a:off x="95280" y="836712"/>
            <a:ext cx="8763000" cy="5059244"/>
          </a:xfrm>
        </p:spPr>
        <p:txBody>
          <a:bodyPr/>
          <a:lstStyle/>
          <a:p>
            <a:r>
              <a:rPr lang="en-US" dirty="0"/>
              <a:t>Unallocated space</a:t>
            </a:r>
            <a:endParaRPr lang="en-SG" dirty="0"/>
          </a:p>
          <a:p>
            <a:pPr lvl="1"/>
            <a:r>
              <a:rPr lang="en-SG" dirty="0"/>
              <a:t>The area or space on the hard drive of the computer that is available to write data to.</a:t>
            </a:r>
          </a:p>
          <a:p>
            <a:pPr lvl="1"/>
            <a:r>
              <a:rPr lang="en-SG" dirty="0"/>
              <a:t>Not viewable to the typical computer user and requires specialized computer forensic software to view and analyze. </a:t>
            </a:r>
          </a:p>
          <a:p>
            <a:pPr lvl="1"/>
            <a:r>
              <a:rPr lang="en-SG" dirty="0"/>
              <a:t>It can contain deleted files or partially deleted files.  When a file is deleted, the pointers to the file are removed, but the data remains in unallocated space until such time as the operating system stores another file in the same space, thereby over-writing the data.</a:t>
            </a:r>
          </a:p>
          <a:p>
            <a:pPr marL="0" indent="0">
              <a:buNone/>
            </a:pPr>
            <a:endParaRPr lang="en-SG" sz="2400" dirty="0"/>
          </a:p>
        </p:txBody>
      </p:sp>
    </p:spTree>
    <p:extLst>
      <p:ext uri="{BB962C8B-B14F-4D97-AF65-F5344CB8AC3E}">
        <p14:creationId xmlns:p14="http://schemas.microsoft.com/office/powerpoint/2010/main" val="3901698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Unallocated &amp; Allocated Space</a:t>
            </a:r>
            <a:endParaRPr lang="en-SG" dirty="0">
              <a:latin typeface="+mn-lt"/>
            </a:endParaRPr>
          </a:p>
        </p:txBody>
      </p:sp>
      <p:sp>
        <p:nvSpPr>
          <p:cNvPr id="3" name="Content Placeholder 2"/>
          <p:cNvSpPr>
            <a:spLocks noGrp="1"/>
          </p:cNvSpPr>
          <p:nvPr>
            <p:ph idx="1"/>
          </p:nvPr>
        </p:nvSpPr>
        <p:spPr>
          <a:xfrm>
            <a:off x="95280" y="980728"/>
            <a:ext cx="8763000" cy="4915228"/>
          </a:xfrm>
        </p:spPr>
        <p:txBody>
          <a:bodyPr/>
          <a:lstStyle/>
          <a:p>
            <a:r>
              <a:rPr lang="en-SG" dirty="0"/>
              <a:t>Allocated or Active space</a:t>
            </a:r>
          </a:p>
          <a:p>
            <a:pPr lvl="1"/>
            <a:r>
              <a:rPr lang="en-SG" dirty="0"/>
              <a:t>The area or space on the hard drive the contains the operating system and user data (files) that are easily accessible to the computer user. </a:t>
            </a:r>
          </a:p>
          <a:p>
            <a:endParaRPr lang="en-SG" sz="2400" dirty="0"/>
          </a:p>
        </p:txBody>
      </p:sp>
    </p:spTree>
    <p:extLst>
      <p:ext uri="{BB962C8B-B14F-4D97-AF65-F5344CB8AC3E}">
        <p14:creationId xmlns:p14="http://schemas.microsoft.com/office/powerpoint/2010/main" val="428468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Unallocated &amp; Slack Space</a:t>
            </a:r>
          </a:p>
        </p:txBody>
      </p:sp>
      <p:sp>
        <p:nvSpPr>
          <p:cNvPr id="3" name="Content Placeholder 2"/>
          <p:cNvSpPr>
            <a:spLocks noGrp="1"/>
          </p:cNvSpPr>
          <p:nvPr>
            <p:ph idx="1"/>
          </p:nvPr>
        </p:nvSpPr>
        <p:spPr/>
        <p:txBody>
          <a:bodyPr/>
          <a:lstStyle/>
          <a:p>
            <a:r>
              <a:rPr lang="en-US" sz="2800" dirty="0"/>
              <a:t>File slack is technically allocated space, however, it typically contains data that are part of the previous file or some random contents of memory, or both.</a:t>
            </a:r>
          </a:p>
          <a:p>
            <a:r>
              <a:rPr lang="en-US" sz="2800" dirty="0"/>
              <a:t>The tools and procedures to find evidence should include unallocated and slack space.</a:t>
            </a:r>
          </a:p>
        </p:txBody>
      </p:sp>
    </p:spTree>
    <p:extLst>
      <p:ext uri="{BB962C8B-B14F-4D97-AF65-F5344CB8AC3E}">
        <p14:creationId xmlns:p14="http://schemas.microsoft.com/office/powerpoint/2010/main" val="1595287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0"/>
            <a:ext cx="9144000" cy="764704"/>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p:txBody>
          <a:bodyPr/>
          <a:lstStyle/>
          <a:p>
            <a:r>
              <a:rPr lang="en-US" dirty="0"/>
              <a:t>Activity 2</a:t>
            </a:r>
          </a:p>
        </p:txBody>
      </p:sp>
      <p:sp>
        <p:nvSpPr>
          <p:cNvPr id="3" name="Content Placeholder 2"/>
          <p:cNvSpPr>
            <a:spLocks noGrp="1"/>
          </p:cNvSpPr>
          <p:nvPr>
            <p:ph idx="1"/>
          </p:nvPr>
        </p:nvSpPr>
        <p:spPr/>
        <p:txBody>
          <a:bodyPr/>
          <a:lstStyle/>
          <a:p>
            <a:r>
              <a:rPr lang="en-US" sz="2400" b="0" dirty="0"/>
              <a:t>Why are slack space and unallocated space the important areas to be included in any investigation?</a:t>
            </a:r>
          </a:p>
        </p:txBody>
      </p:sp>
      <p:sp>
        <p:nvSpPr>
          <p:cNvPr id="8" name="Content Placeholder 2"/>
          <p:cNvSpPr txBox="1">
            <a:spLocks/>
          </p:cNvSpPr>
          <p:nvPr/>
        </p:nvSpPr>
        <p:spPr bwMode="auto">
          <a:xfrm>
            <a:off x="683568" y="1916832"/>
            <a:ext cx="7632848" cy="396044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marL="0" indent="0">
              <a:buNone/>
            </a:pPr>
            <a:endParaRPr lang="en-US" sz="2400" b="0" kern="0" dirty="0"/>
          </a:p>
        </p:txBody>
      </p:sp>
    </p:spTree>
    <p:extLst>
      <p:ext uri="{BB962C8B-B14F-4D97-AF65-F5344CB8AC3E}">
        <p14:creationId xmlns:p14="http://schemas.microsoft.com/office/powerpoint/2010/main" val="2364765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dirty="0">
                <a:latin typeface="+mn-lt"/>
              </a:rPr>
              <a:t>Objectives</a:t>
            </a:r>
          </a:p>
        </p:txBody>
      </p:sp>
      <p:sp>
        <p:nvSpPr>
          <p:cNvPr id="143363" name="Rectangle 3"/>
          <p:cNvSpPr>
            <a:spLocks noGrp="1" noChangeArrowheads="1"/>
          </p:cNvSpPr>
          <p:nvPr>
            <p:ph type="body" idx="1"/>
          </p:nvPr>
        </p:nvSpPr>
        <p:spPr/>
        <p:txBody>
          <a:bodyPr/>
          <a:lstStyle/>
          <a:p>
            <a:pPr marL="0" indent="0">
              <a:buFont typeface="Wingdings" pitchFamily="2" charset="2"/>
              <a:buNone/>
            </a:pPr>
            <a:r>
              <a:rPr lang="en-US" dirty="0"/>
              <a:t>At the end of this, you will get to know more about:</a:t>
            </a:r>
          </a:p>
          <a:p>
            <a:r>
              <a:rPr lang="en-GB" b="0" dirty="0"/>
              <a:t>Slack, Allocated and Unallocated Space</a:t>
            </a:r>
            <a:endParaRPr lang="en-US" b="0" dirty="0"/>
          </a:p>
          <a:p>
            <a:r>
              <a:rPr lang="en-US" b="0" dirty="0"/>
              <a:t>Types of evidence extraction</a:t>
            </a:r>
          </a:p>
          <a:p>
            <a:r>
              <a:rPr lang="en-US" b="0" dirty="0"/>
              <a:t>Common analysis methods</a:t>
            </a:r>
          </a:p>
          <a:p>
            <a:r>
              <a:rPr lang="en-US" b="0" dirty="0"/>
              <a:t>How to collect evidence from live Windows operating system</a:t>
            </a:r>
          </a:p>
          <a:p>
            <a:r>
              <a:rPr lang="en-US" b="0" dirty="0"/>
              <a:t>How to interpret event logs</a:t>
            </a:r>
          </a:p>
          <a:p>
            <a:endParaRPr lang="en-US" dirty="0"/>
          </a:p>
          <a:p>
            <a:pPr marL="0" indent="0">
              <a:buFont typeface="Wingdings" pitchFamily="2" charset="2"/>
              <a:buNone/>
            </a:pPr>
            <a:endParaRPr lang="en-GB"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Evidence Examination</a:t>
            </a:r>
            <a:endParaRPr lang="en-SG" dirty="0">
              <a:latin typeface="+mn-lt"/>
            </a:endParaRPr>
          </a:p>
        </p:txBody>
      </p:sp>
      <p:sp>
        <p:nvSpPr>
          <p:cNvPr id="3" name="Content Placeholder 2"/>
          <p:cNvSpPr>
            <a:spLocks noGrp="1"/>
          </p:cNvSpPr>
          <p:nvPr>
            <p:ph idx="1"/>
          </p:nvPr>
        </p:nvSpPr>
        <p:spPr/>
        <p:txBody>
          <a:bodyPr/>
          <a:lstStyle/>
          <a:p>
            <a:r>
              <a:rPr lang="en-SG" sz="2800" dirty="0"/>
              <a:t>The purpose of the examination process is to extract and </a:t>
            </a:r>
            <a:r>
              <a:rPr lang="en-SG" sz="2800" dirty="0" err="1"/>
              <a:t>analyze</a:t>
            </a:r>
            <a:r>
              <a:rPr lang="en-SG" sz="2800" dirty="0"/>
              <a:t> digital evidence.</a:t>
            </a:r>
          </a:p>
          <a:p>
            <a:pPr lvl="1"/>
            <a:r>
              <a:rPr lang="en-SG" sz="2400" dirty="0"/>
              <a:t>Before evidence examination, FI should generate a </a:t>
            </a:r>
            <a:r>
              <a:rPr lang="en-SG" sz="2400" i="1" dirty="0">
                <a:solidFill>
                  <a:srgbClr val="000099"/>
                </a:solidFill>
              </a:rPr>
              <a:t>hash</a:t>
            </a:r>
            <a:r>
              <a:rPr lang="en-SG" sz="2400" dirty="0"/>
              <a:t> of the image copy of original media. The 2 hashes should agree before examination can proceed.</a:t>
            </a:r>
          </a:p>
          <a:p>
            <a:pPr lvl="1"/>
            <a:r>
              <a:rPr lang="en-US" sz="2400" dirty="0"/>
              <a:t>Examination should be carried out on </a:t>
            </a:r>
            <a:r>
              <a:rPr lang="en-US" sz="2400" u="sng" dirty="0"/>
              <a:t>image copy</a:t>
            </a:r>
            <a:r>
              <a:rPr lang="en-US" sz="2400" dirty="0"/>
              <a:t> to avoid tampering the original evidence.</a:t>
            </a:r>
            <a:endParaRPr lang="en-SG" sz="2400" dirty="0"/>
          </a:p>
          <a:p>
            <a:r>
              <a:rPr lang="en-SG" sz="2800" dirty="0">
                <a:solidFill>
                  <a:srgbClr val="0033CC"/>
                </a:solidFill>
              </a:rPr>
              <a:t>Extraction</a:t>
            </a:r>
            <a:r>
              <a:rPr lang="en-SG" sz="2800" dirty="0"/>
              <a:t> refers to the recovery of data from its media. </a:t>
            </a:r>
            <a:r>
              <a:rPr lang="en-SG" sz="2800" dirty="0">
                <a:solidFill>
                  <a:srgbClr val="0033CC"/>
                </a:solidFill>
              </a:rPr>
              <a:t>Analysis</a:t>
            </a:r>
            <a:r>
              <a:rPr lang="en-SG" sz="2800" dirty="0"/>
              <a:t> refers to the interpretation of the recovered data and putting it in a logical and useful format.</a:t>
            </a:r>
          </a:p>
        </p:txBody>
      </p:sp>
    </p:spTree>
    <p:extLst>
      <p:ext uri="{BB962C8B-B14F-4D97-AF65-F5344CB8AC3E}">
        <p14:creationId xmlns:p14="http://schemas.microsoft.com/office/powerpoint/2010/main" val="302739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Evidence Examination – Extraction</a:t>
            </a:r>
          </a:p>
        </p:txBody>
      </p:sp>
      <p:sp>
        <p:nvSpPr>
          <p:cNvPr id="3" name="Content Placeholder 2"/>
          <p:cNvSpPr>
            <a:spLocks noGrp="1"/>
          </p:cNvSpPr>
          <p:nvPr>
            <p:ph idx="1"/>
          </p:nvPr>
        </p:nvSpPr>
        <p:spPr/>
        <p:txBody>
          <a:bodyPr/>
          <a:lstStyle/>
          <a:p>
            <a:pPr marL="0" indent="0">
              <a:buNone/>
            </a:pPr>
            <a:r>
              <a:rPr lang="en-SG" sz="2800" dirty="0"/>
              <a:t>Types of extraction: </a:t>
            </a:r>
            <a:endParaRPr lang="en-US" sz="2800" dirty="0"/>
          </a:p>
          <a:p>
            <a:pPr lvl="1"/>
            <a:r>
              <a:rPr lang="en-US" sz="2400" dirty="0"/>
              <a:t>Manual inspection</a:t>
            </a:r>
          </a:p>
          <a:p>
            <a:pPr lvl="1"/>
            <a:r>
              <a:rPr lang="en-US" sz="2400" dirty="0"/>
              <a:t>File Signatures</a:t>
            </a:r>
          </a:p>
          <a:p>
            <a:pPr lvl="1"/>
            <a:r>
              <a:rPr lang="en-US" sz="2400" dirty="0"/>
              <a:t>Timestamp and other metadata</a:t>
            </a:r>
          </a:p>
          <a:p>
            <a:pPr lvl="1"/>
            <a:r>
              <a:rPr lang="en-US" sz="2400" dirty="0"/>
              <a:t>String and Keyword searching</a:t>
            </a:r>
          </a:p>
          <a:p>
            <a:pPr lvl="1"/>
            <a:r>
              <a:rPr lang="en-US" sz="2400" dirty="0"/>
              <a:t>File carving</a:t>
            </a:r>
          </a:p>
        </p:txBody>
      </p:sp>
    </p:spTree>
    <p:extLst>
      <p:ext uri="{BB962C8B-B14F-4D97-AF65-F5344CB8AC3E}">
        <p14:creationId xmlns:p14="http://schemas.microsoft.com/office/powerpoint/2010/main" val="3348907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Manual Inspection</a:t>
            </a:r>
          </a:p>
        </p:txBody>
      </p:sp>
      <p:sp>
        <p:nvSpPr>
          <p:cNvPr id="3" name="Content Placeholder 2"/>
          <p:cNvSpPr>
            <a:spLocks noGrp="1"/>
          </p:cNvSpPr>
          <p:nvPr>
            <p:ph idx="1"/>
          </p:nvPr>
        </p:nvSpPr>
        <p:spPr/>
        <p:txBody>
          <a:bodyPr/>
          <a:lstStyle/>
          <a:p>
            <a:r>
              <a:rPr lang="en-US" sz="2800" dirty="0"/>
              <a:t>If the size of data to review is small, it may be faster than wasting time trying to “figure out a better way”.</a:t>
            </a:r>
          </a:p>
          <a:p>
            <a:r>
              <a:rPr lang="en-US" sz="2800" dirty="0"/>
              <a:t>It also provides increased confidence in your results.</a:t>
            </a:r>
          </a:p>
          <a:p>
            <a:r>
              <a:rPr lang="en-US" sz="2800" dirty="0"/>
              <a:t>Commonly used to validate the results.</a:t>
            </a:r>
          </a:p>
        </p:txBody>
      </p:sp>
    </p:spTree>
    <p:extLst>
      <p:ext uri="{BB962C8B-B14F-4D97-AF65-F5344CB8AC3E}">
        <p14:creationId xmlns:p14="http://schemas.microsoft.com/office/powerpoint/2010/main" val="45626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File Signatures</a:t>
            </a:r>
          </a:p>
        </p:txBody>
      </p:sp>
      <p:sp>
        <p:nvSpPr>
          <p:cNvPr id="3" name="Content Placeholder 2"/>
          <p:cNvSpPr>
            <a:spLocks noGrp="1"/>
          </p:cNvSpPr>
          <p:nvPr>
            <p:ph idx="1"/>
          </p:nvPr>
        </p:nvSpPr>
        <p:spPr/>
        <p:txBody>
          <a:bodyPr/>
          <a:lstStyle/>
          <a:p>
            <a:r>
              <a:rPr lang="en-US" sz="2800" dirty="0"/>
              <a:t>Attackers sometimes rename files to disguise them as another file types.</a:t>
            </a:r>
          </a:p>
          <a:p>
            <a:pPr lvl="1"/>
            <a:r>
              <a:rPr lang="en-US" sz="2400" dirty="0"/>
              <a:t>Microsoft Windows names temporary files with extension </a:t>
            </a:r>
            <a:r>
              <a:rPr lang="en-US" sz="2400" i="1" dirty="0"/>
              <a:t>.TMP </a:t>
            </a:r>
            <a:r>
              <a:rPr lang="en-US" sz="2400" dirty="0"/>
              <a:t>even though they may be Word or Excel documents when a user opened from email attachment.</a:t>
            </a:r>
          </a:p>
          <a:p>
            <a:r>
              <a:rPr lang="en-US" sz="2800" dirty="0"/>
              <a:t>Hence just examining file extensions is a risky way to perform forensic analysis as you may miss important relevant evidence.</a:t>
            </a:r>
          </a:p>
        </p:txBody>
      </p:sp>
    </p:spTree>
    <p:extLst>
      <p:ext uri="{BB962C8B-B14F-4D97-AF65-F5344CB8AC3E}">
        <p14:creationId xmlns:p14="http://schemas.microsoft.com/office/powerpoint/2010/main" val="17455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Timestamp and other Metadata</a:t>
            </a:r>
          </a:p>
        </p:txBody>
      </p:sp>
      <p:sp>
        <p:nvSpPr>
          <p:cNvPr id="3" name="Content Placeholder 2"/>
          <p:cNvSpPr>
            <a:spLocks noGrp="1"/>
          </p:cNvSpPr>
          <p:nvPr>
            <p:ph idx="1"/>
          </p:nvPr>
        </p:nvSpPr>
        <p:spPr/>
        <p:txBody>
          <a:bodyPr/>
          <a:lstStyle/>
          <a:p>
            <a:r>
              <a:rPr lang="en-US" sz="2800" dirty="0"/>
              <a:t>Metadata includes full filenames, file sizes, MAC times, MD5 hashes, etc.</a:t>
            </a:r>
          </a:p>
          <a:p>
            <a:r>
              <a:rPr lang="en-US" sz="2800" dirty="0"/>
              <a:t>Searching can be based on last accessed or modified time.</a:t>
            </a:r>
          </a:p>
          <a:p>
            <a:r>
              <a:rPr lang="en-US" sz="2800" dirty="0"/>
              <a:t>Can search for known files by comparing MD5 and SHA-1 hash of file’s content with a hash database.</a:t>
            </a:r>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1564956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latin typeface="+mn-lt"/>
              </a:rPr>
              <a:t>String or Keyword Searching </a:t>
            </a:r>
          </a:p>
        </p:txBody>
      </p:sp>
      <p:sp>
        <p:nvSpPr>
          <p:cNvPr id="3" name="Content Placeholder 2"/>
          <p:cNvSpPr>
            <a:spLocks noGrp="1"/>
          </p:cNvSpPr>
          <p:nvPr>
            <p:ph idx="1"/>
          </p:nvPr>
        </p:nvSpPr>
        <p:spPr>
          <a:xfrm>
            <a:off x="381000" y="764704"/>
            <a:ext cx="8153400" cy="5483696"/>
          </a:xfrm>
        </p:spPr>
        <p:txBody>
          <a:bodyPr/>
          <a:lstStyle/>
          <a:p>
            <a:r>
              <a:rPr lang="en-US" sz="2800" dirty="0"/>
              <a:t>String or keyword searching is one of the most basic extraction methods.</a:t>
            </a:r>
          </a:p>
          <a:p>
            <a:r>
              <a:rPr lang="en-US" sz="2800" dirty="0"/>
              <a:t>FI creates a list of keywords (strings) that are used to search evidence files.</a:t>
            </a:r>
          </a:p>
          <a:p>
            <a:r>
              <a:rPr lang="en-US" sz="2800" dirty="0"/>
              <a:t>Common techniques:</a:t>
            </a:r>
          </a:p>
          <a:p>
            <a:pPr lvl="1"/>
            <a:r>
              <a:rPr lang="en-US" sz="2400" dirty="0"/>
              <a:t>Based on file names and patterns in the file names.</a:t>
            </a:r>
          </a:p>
          <a:p>
            <a:pPr lvl="1"/>
            <a:r>
              <a:rPr lang="en-US" sz="2400" dirty="0"/>
              <a:t>Based on a keyword in their content </a:t>
            </a:r>
          </a:p>
          <a:p>
            <a:r>
              <a:rPr lang="en-US" sz="2800" dirty="0"/>
              <a:t>However, certain conditions such as encoding or formatting can render a string search useless.</a:t>
            </a:r>
          </a:p>
          <a:p>
            <a:r>
              <a:rPr lang="en-US" sz="2800" dirty="0"/>
              <a:t>Hence it is imperative that the FI understand how the string they are searching for is represented in the data they are searching.</a:t>
            </a:r>
          </a:p>
          <a:p>
            <a:endParaRPr lang="en-US" sz="2800" dirty="0"/>
          </a:p>
        </p:txBody>
      </p:sp>
    </p:spTree>
    <p:extLst>
      <p:ext uri="{BB962C8B-B14F-4D97-AF65-F5344CB8AC3E}">
        <p14:creationId xmlns:p14="http://schemas.microsoft.com/office/powerpoint/2010/main" val="1058633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File Carving</a:t>
            </a:r>
          </a:p>
        </p:txBody>
      </p:sp>
      <p:sp>
        <p:nvSpPr>
          <p:cNvPr id="3" name="Content Placeholder 2"/>
          <p:cNvSpPr>
            <a:spLocks noGrp="1"/>
          </p:cNvSpPr>
          <p:nvPr>
            <p:ph idx="1"/>
          </p:nvPr>
        </p:nvSpPr>
        <p:spPr/>
        <p:txBody>
          <a:bodyPr/>
          <a:lstStyle/>
          <a:p>
            <a:r>
              <a:rPr lang="en-US" sz="2800" dirty="0"/>
              <a:t>This technique combines aspects of several methods.</a:t>
            </a:r>
          </a:p>
          <a:p>
            <a:r>
              <a:rPr lang="en-US" sz="2800" dirty="0"/>
              <a:t>The idea is to search for a unique sequence of </a:t>
            </a:r>
            <a:r>
              <a:rPr lang="en-US" sz="2800" dirty="0">
                <a:solidFill>
                  <a:srgbClr val="FF0000"/>
                </a:solidFill>
              </a:rPr>
              <a:t>bytes</a:t>
            </a:r>
            <a:r>
              <a:rPr lang="en-US" sz="2800" dirty="0"/>
              <a:t> that corresponds with the header, or the first few bytes of a file.</a:t>
            </a:r>
          </a:p>
          <a:p>
            <a:r>
              <a:rPr lang="en-US" sz="2800" dirty="0"/>
              <a:t>Most common file formats have standardized header that marks the beginning of a file, and sometimes a footer that marks the end of the file.</a:t>
            </a:r>
          </a:p>
        </p:txBody>
      </p:sp>
    </p:spTree>
    <p:extLst>
      <p:ext uri="{BB962C8B-B14F-4D97-AF65-F5344CB8AC3E}">
        <p14:creationId xmlns:p14="http://schemas.microsoft.com/office/powerpoint/2010/main" val="3044057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File Carving – cont.</a:t>
            </a:r>
          </a:p>
        </p:txBody>
      </p:sp>
      <p:sp>
        <p:nvSpPr>
          <p:cNvPr id="3" name="Content Placeholder 2"/>
          <p:cNvSpPr>
            <a:spLocks noGrp="1"/>
          </p:cNvSpPr>
          <p:nvPr>
            <p:ph idx="1"/>
          </p:nvPr>
        </p:nvSpPr>
        <p:spPr/>
        <p:txBody>
          <a:bodyPr/>
          <a:lstStyle/>
          <a:p>
            <a:r>
              <a:rPr lang="en-US" sz="2800" dirty="0"/>
              <a:t>A sample header for a JPEG graphics file:</a:t>
            </a:r>
          </a:p>
        </p:txBody>
      </p:sp>
      <p:pic>
        <p:nvPicPr>
          <p:cNvPr id="5" name="Picture 4"/>
          <p:cNvPicPr>
            <a:picLocks noChangeAspect="1"/>
          </p:cNvPicPr>
          <p:nvPr/>
        </p:nvPicPr>
        <p:blipFill>
          <a:blip r:embed="rId2"/>
          <a:stretch>
            <a:fillRect/>
          </a:stretch>
        </p:blipFill>
        <p:spPr>
          <a:xfrm>
            <a:off x="215597" y="1988840"/>
            <a:ext cx="8484206" cy="2733080"/>
          </a:xfrm>
          <a:prstGeom prst="rect">
            <a:avLst/>
          </a:prstGeom>
        </p:spPr>
      </p:pic>
    </p:spTree>
    <p:extLst>
      <p:ext uri="{BB962C8B-B14F-4D97-AF65-F5344CB8AC3E}">
        <p14:creationId xmlns:p14="http://schemas.microsoft.com/office/powerpoint/2010/main" val="530279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Analysis of Extracted Data</a:t>
            </a:r>
            <a:endParaRPr lang="en-SG" dirty="0">
              <a:latin typeface="+mn-lt"/>
            </a:endParaRPr>
          </a:p>
        </p:txBody>
      </p:sp>
      <p:sp>
        <p:nvSpPr>
          <p:cNvPr id="3" name="Content Placeholder 2"/>
          <p:cNvSpPr>
            <a:spLocks noGrp="1"/>
          </p:cNvSpPr>
          <p:nvPr>
            <p:ph idx="1"/>
          </p:nvPr>
        </p:nvSpPr>
        <p:spPr>
          <a:xfrm>
            <a:off x="381000" y="908720"/>
            <a:ext cx="8153400" cy="5339680"/>
          </a:xfrm>
        </p:spPr>
        <p:txBody>
          <a:bodyPr/>
          <a:lstStyle/>
          <a:p>
            <a:r>
              <a:rPr lang="en-US" sz="2800" dirty="0"/>
              <a:t>Try to understand what the suspect was trying to do with the computer.</a:t>
            </a:r>
          </a:p>
          <a:p>
            <a:r>
              <a:rPr lang="en-US" sz="2800" dirty="0"/>
              <a:t>Common analysis methods used to solve the case:</a:t>
            </a:r>
          </a:p>
          <a:p>
            <a:pPr lvl="1"/>
            <a:r>
              <a:rPr lang="en-US" sz="2400" dirty="0"/>
              <a:t>Timeframe </a:t>
            </a:r>
          </a:p>
          <a:p>
            <a:pPr lvl="1"/>
            <a:r>
              <a:rPr lang="en-US" sz="2400" dirty="0"/>
              <a:t>Data hiding</a:t>
            </a:r>
          </a:p>
          <a:p>
            <a:pPr lvl="1"/>
            <a:r>
              <a:rPr lang="en-US" sz="2400" dirty="0"/>
              <a:t>Application and file</a:t>
            </a:r>
          </a:p>
          <a:p>
            <a:endParaRPr lang="en-US" sz="2800" dirty="0"/>
          </a:p>
          <a:p>
            <a:pPr marL="457200" lvl="1" indent="0">
              <a:buNone/>
            </a:pPr>
            <a:endParaRPr lang="en-SG" dirty="0"/>
          </a:p>
        </p:txBody>
      </p:sp>
    </p:spTree>
    <p:extLst>
      <p:ext uri="{BB962C8B-B14F-4D97-AF65-F5344CB8AC3E}">
        <p14:creationId xmlns:p14="http://schemas.microsoft.com/office/powerpoint/2010/main" val="1223499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Timeframe Analysis</a:t>
            </a:r>
            <a:endParaRPr lang="en-SG" dirty="0">
              <a:latin typeface="+mn-lt"/>
            </a:endParaRPr>
          </a:p>
        </p:txBody>
      </p:sp>
      <p:sp>
        <p:nvSpPr>
          <p:cNvPr id="3" name="Content Placeholder 2"/>
          <p:cNvSpPr>
            <a:spLocks noGrp="1"/>
          </p:cNvSpPr>
          <p:nvPr>
            <p:ph idx="1"/>
          </p:nvPr>
        </p:nvSpPr>
        <p:spPr>
          <a:xfrm>
            <a:off x="381000" y="962044"/>
            <a:ext cx="8191528" cy="5181600"/>
          </a:xfrm>
        </p:spPr>
        <p:txBody>
          <a:bodyPr/>
          <a:lstStyle/>
          <a:p>
            <a:r>
              <a:rPr lang="en-US" sz="2800" dirty="0"/>
              <a:t>Useful in determining when events occurred on a computer system.</a:t>
            </a:r>
          </a:p>
          <a:p>
            <a:r>
              <a:rPr lang="en-US" sz="2800" dirty="0"/>
              <a:t>Can be used as a part of associating usage of the computer to an individual(s) at the time the event occurred.</a:t>
            </a:r>
          </a:p>
          <a:p>
            <a:r>
              <a:rPr lang="en-US" sz="2800" dirty="0"/>
              <a:t>Two methods:</a:t>
            </a:r>
          </a:p>
          <a:p>
            <a:pPr lvl="1"/>
            <a:r>
              <a:rPr lang="en-US" sz="2400" dirty="0"/>
              <a:t>Reviewing time stamps and date stamps that are found in the file system metadata. </a:t>
            </a:r>
            <a:r>
              <a:rPr lang="en-US" sz="2400" dirty="0" err="1"/>
              <a:t>E.g</a:t>
            </a:r>
            <a:r>
              <a:rPr lang="en-US" sz="2400" dirty="0"/>
              <a:t> last modified, last accessed, created, change of status.</a:t>
            </a:r>
          </a:p>
          <a:p>
            <a:pPr lvl="1"/>
            <a:r>
              <a:rPr lang="en-US" sz="2400" dirty="0"/>
              <a:t>Reviewing event logs</a:t>
            </a:r>
            <a:endParaRPr lang="en-SG" sz="2400" dirty="0"/>
          </a:p>
        </p:txBody>
      </p:sp>
    </p:spTree>
    <p:extLst>
      <p:ext uri="{BB962C8B-B14F-4D97-AF65-F5344CB8AC3E}">
        <p14:creationId xmlns:p14="http://schemas.microsoft.com/office/powerpoint/2010/main" val="300455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Recall: Forensics in a Nutshell</a:t>
            </a:r>
            <a:endParaRPr lang="en-SG" dirty="0">
              <a:latin typeface="+mn-lt"/>
            </a:endParaRPr>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600" y="1346200"/>
            <a:ext cx="6145213" cy="417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bwMode="auto">
          <a:xfrm>
            <a:off x="2915816" y="3431381"/>
            <a:ext cx="2160240" cy="645691"/>
          </a:xfrm>
          <a:prstGeom prst="ellipse">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117284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Data Hiding Analysis</a:t>
            </a:r>
            <a:endParaRPr lang="en-SG" dirty="0">
              <a:latin typeface="+mn-lt"/>
            </a:endParaRPr>
          </a:p>
        </p:txBody>
      </p:sp>
      <p:sp>
        <p:nvSpPr>
          <p:cNvPr id="3" name="Content Placeholder 2"/>
          <p:cNvSpPr>
            <a:spLocks noGrp="1"/>
          </p:cNvSpPr>
          <p:nvPr>
            <p:ph idx="1"/>
          </p:nvPr>
        </p:nvSpPr>
        <p:spPr>
          <a:xfrm>
            <a:off x="381000" y="838200"/>
            <a:ext cx="8153400" cy="5162568"/>
          </a:xfrm>
        </p:spPr>
        <p:txBody>
          <a:bodyPr/>
          <a:lstStyle/>
          <a:p>
            <a:r>
              <a:rPr lang="en-SG" sz="2800" dirty="0"/>
              <a:t>Data can be concealed on a computer system.</a:t>
            </a:r>
          </a:p>
          <a:p>
            <a:r>
              <a:rPr lang="en-US" sz="2800" dirty="0"/>
              <a:t>Data hiding analysis can be useful in detecting and recovering such data and may indicate knowledge, ownership or intent</a:t>
            </a:r>
          </a:p>
          <a:p>
            <a:r>
              <a:rPr lang="en-US" sz="2800" dirty="0"/>
              <a:t>Can be performed in the following ways:</a:t>
            </a:r>
          </a:p>
          <a:p>
            <a:pPr lvl="1"/>
            <a:r>
              <a:rPr lang="en-US" sz="2400" dirty="0"/>
              <a:t>Identify mismatches of the file headers against the file extensions – presence of a mismatch indicates a malicious intent to conceal data.</a:t>
            </a:r>
          </a:p>
          <a:p>
            <a:pPr lvl="1"/>
            <a:r>
              <a:rPr lang="en-US" sz="2400" dirty="0"/>
              <a:t>Access all password-protected, encrypted, and compressed files – indicating that the illegitimate user has </a:t>
            </a:r>
            <a:r>
              <a:rPr lang="en-US" sz="2400"/>
              <a:t>or tried </a:t>
            </a:r>
            <a:r>
              <a:rPr lang="en-US" sz="2400" dirty="0"/>
              <a:t>to conceal the data from unauthorized users.</a:t>
            </a:r>
          </a:p>
          <a:p>
            <a:pPr lvl="1"/>
            <a:r>
              <a:rPr lang="en-US" sz="2400" dirty="0"/>
              <a:t>Steganography</a:t>
            </a:r>
            <a:endParaRPr lang="en-SG" sz="2400" dirty="0"/>
          </a:p>
        </p:txBody>
      </p:sp>
    </p:spTree>
    <p:extLst>
      <p:ext uri="{BB962C8B-B14F-4D97-AF65-F5344CB8AC3E}">
        <p14:creationId xmlns:p14="http://schemas.microsoft.com/office/powerpoint/2010/main" val="2721428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Application and File Analysis</a:t>
            </a:r>
            <a:endParaRPr lang="en-SG" dirty="0">
              <a:latin typeface="+mn-lt"/>
            </a:endParaRPr>
          </a:p>
        </p:txBody>
      </p:sp>
      <p:sp>
        <p:nvSpPr>
          <p:cNvPr id="3" name="Content Placeholder 2"/>
          <p:cNvSpPr>
            <a:spLocks noGrp="1"/>
          </p:cNvSpPr>
          <p:nvPr>
            <p:ph idx="1"/>
          </p:nvPr>
        </p:nvSpPr>
        <p:spPr>
          <a:xfrm>
            <a:off x="381000" y="908720"/>
            <a:ext cx="8153400" cy="4987236"/>
          </a:xfrm>
        </p:spPr>
        <p:txBody>
          <a:bodyPr/>
          <a:lstStyle/>
          <a:p>
            <a:r>
              <a:rPr lang="en-US" sz="2800" dirty="0"/>
              <a:t>Inference from the files identified provide details such as the proficiency of the user.</a:t>
            </a:r>
          </a:p>
          <a:p>
            <a:r>
              <a:rPr lang="en-US" sz="2800" dirty="0"/>
              <a:t>We can infer the followings to identify details:</a:t>
            </a:r>
          </a:p>
          <a:p>
            <a:pPr lvl="1"/>
            <a:r>
              <a:rPr lang="en-US" sz="2400" dirty="0"/>
              <a:t>Reviewing file names for relevance and patterns</a:t>
            </a:r>
          </a:p>
          <a:p>
            <a:pPr lvl="1"/>
            <a:r>
              <a:rPr lang="en-US" sz="2400" dirty="0"/>
              <a:t>Examining file content</a:t>
            </a:r>
          </a:p>
          <a:p>
            <a:pPr lvl="1"/>
            <a:r>
              <a:rPr lang="en-US" sz="2400" dirty="0"/>
              <a:t>Co-relating the files to the applications installed on the target computer</a:t>
            </a:r>
          </a:p>
          <a:p>
            <a:pPr lvl="1"/>
            <a:r>
              <a:rPr lang="en-US" sz="2400" dirty="0"/>
              <a:t>Looking for similarities between the files. E.g. co-relating Internet history to cache files and e-mail files to e-mail attachments</a:t>
            </a:r>
            <a:endParaRPr lang="en-SG" sz="2400" dirty="0"/>
          </a:p>
        </p:txBody>
      </p:sp>
    </p:spTree>
    <p:extLst>
      <p:ext uri="{BB962C8B-B14F-4D97-AF65-F5344CB8AC3E}">
        <p14:creationId xmlns:p14="http://schemas.microsoft.com/office/powerpoint/2010/main" val="2410470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Collecting Evidence from Operating System</a:t>
            </a:r>
            <a:endParaRPr lang="en-SG" dirty="0">
              <a:latin typeface="+mn-lt"/>
            </a:endParaRPr>
          </a:p>
        </p:txBody>
      </p:sp>
      <p:sp>
        <p:nvSpPr>
          <p:cNvPr id="3" name="Content Placeholder 2"/>
          <p:cNvSpPr>
            <a:spLocks noGrp="1"/>
          </p:cNvSpPr>
          <p:nvPr>
            <p:ph idx="1"/>
          </p:nvPr>
        </p:nvSpPr>
        <p:spPr/>
        <p:txBody>
          <a:bodyPr/>
          <a:lstStyle/>
          <a:p>
            <a:r>
              <a:rPr lang="en-US" dirty="0"/>
              <a:t>Beside examining on the image copy of a computer hard drive, the following evidence may also be obtained from a live system during an investigation:</a:t>
            </a:r>
          </a:p>
          <a:p>
            <a:pPr lvl="1"/>
            <a:r>
              <a:rPr lang="en-US" dirty="0"/>
              <a:t>Web browsers</a:t>
            </a:r>
          </a:p>
          <a:p>
            <a:pPr lvl="1"/>
            <a:r>
              <a:rPr lang="en-US" dirty="0"/>
              <a:t>Chat logs</a:t>
            </a:r>
          </a:p>
          <a:p>
            <a:pPr lvl="1"/>
            <a:r>
              <a:rPr lang="en-US" dirty="0"/>
              <a:t>Event Logs</a:t>
            </a:r>
          </a:p>
          <a:p>
            <a:pPr marL="457200" lvl="1" indent="0">
              <a:buNone/>
            </a:pPr>
            <a:endParaRPr lang="en-SG" dirty="0"/>
          </a:p>
        </p:txBody>
      </p:sp>
    </p:spTree>
    <p:extLst>
      <p:ext uri="{BB962C8B-B14F-4D97-AF65-F5344CB8AC3E}">
        <p14:creationId xmlns:p14="http://schemas.microsoft.com/office/powerpoint/2010/main" val="2163831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Finding Evidence in Web Browser</a:t>
            </a:r>
            <a:endParaRPr lang="en-SG" dirty="0">
              <a:latin typeface="+mn-lt"/>
            </a:endParaRPr>
          </a:p>
        </p:txBody>
      </p:sp>
      <p:sp>
        <p:nvSpPr>
          <p:cNvPr id="3" name="Content Placeholder 2"/>
          <p:cNvSpPr>
            <a:spLocks noGrp="1"/>
          </p:cNvSpPr>
          <p:nvPr>
            <p:ph idx="1"/>
          </p:nvPr>
        </p:nvSpPr>
        <p:spPr/>
        <p:txBody>
          <a:bodyPr/>
          <a:lstStyle/>
          <a:p>
            <a:r>
              <a:rPr lang="en-US" dirty="0"/>
              <a:t>Browser may contain indirect evidence of specific crimes.</a:t>
            </a:r>
          </a:p>
          <a:p>
            <a:pPr lvl="1"/>
            <a:r>
              <a:rPr lang="en-US" dirty="0"/>
              <a:t>E.g. If a person is suspected of having cracked a password to hack into a server and steal financial data, indirect evidence may be found in his browser.</a:t>
            </a:r>
          </a:p>
          <a:p>
            <a:r>
              <a:rPr lang="en-US" dirty="0"/>
              <a:t>Check browser history.</a:t>
            </a:r>
          </a:p>
          <a:p>
            <a:pPr lvl="1"/>
            <a:r>
              <a:rPr lang="en-US" dirty="0"/>
              <a:t>E.g. Internet Explorer browser history</a:t>
            </a:r>
          </a:p>
          <a:p>
            <a:pPr lvl="1"/>
            <a:endParaRPr lang="en-SG" dirty="0"/>
          </a:p>
        </p:txBody>
      </p:sp>
    </p:spTree>
    <p:extLst>
      <p:ext uri="{BB962C8B-B14F-4D97-AF65-F5344CB8AC3E}">
        <p14:creationId xmlns:p14="http://schemas.microsoft.com/office/powerpoint/2010/main" val="4120164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E3899C-D5A1-4152-B7CF-78EEFD677CC7}"/>
              </a:ext>
            </a:extLst>
          </p:cNvPr>
          <p:cNvSpPr>
            <a:spLocks noGrp="1"/>
          </p:cNvSpPr>
          <p:nvPr>
            <p:ph idx="1"/>
          </p:nvPr>
        </p:nvSpPr>
        <p:spPr>
          <a:xfrm>
            <a:off x="395536" y="980728"/>
            <a:ext cx="8856984" cy="5181600"/>
          </a:xfrm>
        </p:spPr>
        <p:txBody>
          <a:bodyPr/>
          <a:lstStyle/>
          <a:p>
            <a:pPr marL="0" indent="0">
              <a:buNone/>
            </a:pPr>
            <a:r>
              <a:rPr lang="en-GB" sz="2400" dirty="0"/>
              <a:t>Location of Google Chrome history</a:t>
            </a:r>
          </a:p>
          <a:p>
            <a:pPr marL="0" indent="0">
              <a:buNone/>
            </a:pPr>
            <a:r>
              <a:rPr lang="en-GB" sz="2400" dirty="0"/>
              <a:t>Windows</a:t>
            </a:r>
          </a:p>
          <a:p>
            <a:r>
              <a:rPr lang="en-GB" sz="2400" b="0" dirty="0"/>
              <a:t>C:\Users\&lt;username&gt;\AppData\Local\Google\Chrome\User Data\Default</a:t>
            </a:r>
            <a:br>
              <a:rPr lang="en-GB" sz="2400" dirty="0"/>
            </a:br>
            <a:r>
              <a:rPr lang="en-GB" sz="2400" b="0" dirty="0"/>
              <a:t>C:\Users\&lt;username&gt;\AppData\Local\Google\Chrome\User Data\Default\Cache</a:t>
            </a:r>
          </a:p>
          <a:p>
            <a:pPr marL="0" indent="0">
              <a:buNone/>
            </a:pPr>
            <a:r>
              <a:rPr lang="en-GB" sz="2400" dirty="0"/>
              <a:t>macOS</a:t>
            </a:r>
          </a:p>
          <a:p>
            <a:r>
              <a:rPr lang="en-GB" sz="2400" b="0" dirty="0"/>
              <a:t>/Users/&lt;username&gt;/Library/Application Support/Google/Chrome/Default</a:t>
            </a:r>
            <a:br>
              <a:rPr lang="en-GB" sz="2400" dirty="0"/>
            </a:br>
            <a:r>
              <a:rPr lang="en-GB" sz="2400" b="0" dirty="0"/>
              <a:t>/Users/&lt;username&gt;/Library/Caches/Google/Chrome/Default/Cache</a:t>
            </a:r>
          </a:p>
          <a:p>
            <a:pPr marL="0" indent="0">
              <a:buNone/>
            </a:pPr>
            <a:r>
              <a:rPr lang="en-GB" sz="2400" dirty="0"/>
              <a:t>Linux</a:t>
            </a:r>
          </a:p>
          <a:p>
            <a:r>
              <a:rPr lang="en-GB" sz="2400" b="0" dirty="0"/>
              <a:t>/home/&lt;username&gt;/.config/google-chrome/Default</a:t>
            </a:r>
            <a:br>
              <a:rPr lang="en-GB" sz="2400" dirty="0"/>
            </a:br>
            <a:r>
              <a:rPr lang="en-GB" sz="2400" b="0" dirty="0"/>
              <a:t>/home/&lt;username&gt;/.cache/google-chrome/Default/Cache</a:t>
            </a:r>
            <a:endParaRPr lang="en-US" sz="2400" b="0" dirty="0"/>
          </a:p>
          <a:p>
            <a:pPr marL="0" indent="0">
              <a:buNone/>
            </a:pPr>
            <a:endParaRPr lang="en-US" sz="1800" dirty="0">
              <a:hlinkClick r:id="rId2"/>
            </a:endParaRPr>
          </a:p>
          <a:p>
            <a:pPr marL="0" indent="0">
              <a:buNone/>
            </a:pPr>
            <a:r>
              <a:rPr lang="en-US" sz="1800" dirty="0">
                <a:hlinkClick r:id="rId2"/>
              </a:rPr>
              <a:t>https://www.foxtonforensics.com/browser-history-examiner/chrome-history-location</a:t>
            </a:r>
            <a:endParaRPr lang="en-US" sz="1800" dirty="0"/>
          </a:p>
          <a:p>
            <a:pPr marL="0" indent="0">
              <a:buNone/>
            </a:pPr>
            <a:endParaRPr lang="en-US" sz="2400" dirty="0"/>
          </a:p>
          <a:p>
            <a:endParaRPr lang="en-GB" sz="2400" dirty="0"/>
          </a:p>
        </p:txBody>
      </p:sp>
      <p:sp>
        <p:nvSpPr>
          <p:cNvPr id="4" name="Title 1">
            <a:extLst>
              <a:ext uri="{FF2B5EF4-FFF2-40B4-BE49-F238E27FC236}">
                <a16:creationId xmlns:a16="http://schemas.microsoft.com/office/drawing/2014/main" id="{C2F635A9-D05A-4A1C-B4AA-035FD17FD9BE}"/>
              </a:ext>
            </a:extLst>
          </p:cNvPr>
          <p:cNvSpPr>
            <a:spLocks noGrp="1"/>
          </p:cNvSpPr>
          <p:nvPr>
            <p:ph type="title"/>
          </p:nvPr>
        </p:nvSpPr>
        <p:spPr>
          <a:xfrm>
            <a:off x="152400" y="0"/>
            <a:ext cx="8991600" cy="685800"/>
          </a:xfrm>
        </p:spPr>
        <p:txBody>
          <a:bodyPr/>
          <a:lstStyle/>
          <a:p>
            <a:r>
              <a:rPr lang="en-US" dirty="0">
                <a:latin typeface="+mn-lt"/>
              </a:rPr>
              <a:t>Finding Evidence in Web Browser</a:t>
            </a:r>
            <a:endParaRPr lang="en-SG" dirty="0">
              <a:latin typeface="+mn-lt"/>
            </a:endParaRPr>
          </a:p>
        </p:txBody>
      </p:sp>
    </p:spTree>
    <p:extLst>
      <p:ext uri="{BB962C8B-B14F-4D97-AF65-F5344CB8AC3E}">
        <p14:creationId xmlns:p14="http://schemas.microsoft.com/office/powerpoint/2010/main" val="3196671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Internet Explorer Browser History</a:t>
            </a:r>
            <a:endParaRPr lang="en-SG" dirty="0">
              <a:latin typeface="+mn-lt"/>
            </a:endParaRPr>
          </a:p>
        </p:txBody>
      </p:sp>
      <p:pic>
        <p:nvPicPr>
          <p:cNvPr id="460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769620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4884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Finding Evidence in Chat Logs</a:t>
            </a:r>
            <a:endParaRPr lang="en-SG" dirty="0">
              <a:latin typeface="+mn-lt"/>
            </a:endParaRPr>
          </a:p>
        </p:txBody>
      </p:sp>
      <p:sp>
        <p:nvSpPr>
          <p:cNvPr id="3" name="Content Placeholder 2"/>
          <p:cNvSpPr>
            <a:spLocks noGrp="1"/>
          </p:cNvSpPr>
          <p:nvPr>
            <p:ph idx="1"/>
          </p:nvPr>
        </p:nvSpPr>
        <p:spPr/>
        <p:txBody>
          <a:bodyPr/>
          <a:lstStyle/>
          <a:p>
            <a:r>
              <a:rPr lang="en-US" dirty="0"/>
              <a:t>Criminal activities could be facilitated via chat-room discussions.</a:t>
            </a:r>
          </a:p>
          <a:p>
            <a:r>
              <a:rPr lang="en-US" dirty="0"/>
              <a:t>Most chat software (MSN Messenger, Yahoo! Messenger etc.) keeps temporary log of conversations. </a:t>
            </a:r>
          </a:p>
          <a:p>
            <a:pPr lvl="1"/>
            <a:r>
              <a:rPr lang="en-US" dirty="0"/>
              <a:t>E.g. For MSN Messenger, the default location is C:\Users\&lt;user&gt;\Documents\My Received Files\</a:t>
            </a:r>
            <a:endParaRPr lang="en-SG" dirty="0"/>
          </a:p>
        </p:txBody>
      </p:sp>
    </p:spTree>
    <p:extLst>
      <p:ext uri="{BB962C8B-B14F-4D97-AF65-F5344CB8AC3E}">
        <p14:creationId xmlns:p14="http://schemas.microsoft.com/office/powerpoint/2010/main" val="1311526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 Logs</a:t>
            </a:r>
          </a:p>
        </p:txBody>
      </p:sp>
      <p:sp>
        <p:nvSpPr>
          <p:cNvPr id="3" name="Content Placeholder 2"/>
          <p:cNvSpPr>
            <a:spLocks noGrp="1"/>
          </p:cNvSpPr>
          <p:nvPr>
            <p:ph idx="1"/>
          </p:nvPr>
        </p:nvSpPr>
        <p:spPr>
          <a:xfrm>
            <a:off x="381000" y="908720"/>
            <a:ext cx="8439472" cy="5339680"/>
          </a:xfrm>
        </p:spPr>
        <p:txBody>
          <a:bodyPr/>
          <a:lstStyle/>
          <a:p>
            <a:r>
              <a:rPr lang="en-US" sz="2800" dirty="0"/>
              <a:t>Event logs are generated by system-wide auditing and monitoring mechanisms that are built in to Windows OS.</a:t>
            </a:r>
          </a:p>
          <a:p>
            <a:r>
              <a:rPr lang="en-US" sz="2800" dirty="0"/>
              <a:t>By reviewing the logs, we may be able to perform the following:</a:t>
            </a:r>
          </a:p>
          <a:p>
            <a:pPr lvl="1"/>
            <a:r>
              <a:rPr lang="en-US" sz="2400" dirty="0"/>
              <a:t>Identify successful and failed logon attempts and determine their origin</a:t>
            </a:r>
          </a:p>
          <a:p>
            <a:pPr lvl="1"/>
            <a:r>
              <a:rPr lang="en-US" sz="2400" dirty="0"/>
              <a:t>Track the creation, start, and stop of system services</a:t>
            </a:r>
          </a:p>
          <a:p>
            <a:pPr lvl="1"/>
            <a:r>
              <a:rPr lang="en-US" sz="2400" dirty="0"/>
              <a:t>Track </a:t>
            </a:r>
            <a:r>
              <a:rPr lang="en-US" sz="2400"/>
              <a:t>usage of </a:t>
            </a:r>
            <a:r>
              <a:rPr lang="en-US" sz="2400" dirty="0"/>
              <a:t>specific applications</a:t>
            </a:r>
          </a:p>
          <a:p>
            <a:pPr lvl="1"/>
            <a:r>
              <a:rPr lang="en-US" sz="2400" dirty="0"/>
              <a:t>Track alterations to the audit policy</a:t>
            </a:r>
          </a:p>
          <a:p>
            <a:pPr lvl="1"/>
            <a:r>
              <a:rPr lang="en-US" sz="2400" dirty="0"/>
              <a:t>Track changes to user permissions</a:t>
            </a:r>
          </a:p>
          <a:p>
            <a:pPr lvl="1"/>
            <a:r>
              <a:rPr lang="en-US" sz="2400" dirty="0"/>
              <a:t>Monitor events generated by installed applications (such as antivirus, database etc.)</a:t>
            </a:r>
          </a:p>
        </p:txBody>
      </p:sp>
    </p:spTree>
    <p:extLst>
      <p:ext uri="{BB962C8B-B14F-4D97-AF65-F5344CB8AC3E}">
        <p14:creationId xmlns:p14="http://schemas.microsoft.com/office/powerpoint/2010/main" val="380846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 Logs – cont.</a:t>
            </a:r>
          </a:p>
        </p:txBody>
      </p:sp>
      <p:sp>
        <p:nvSpPr>
          <p:cNvPr id="3" name="Content Placeholder 2"/>
          <p:cNvSpPr>
            <a:spLocks noGrp="1"/>
          </p:cNvSpPr>
          <p:nvPr>
            <p:ph idx="1"/>
          </p:nvPr>
        </p:nvSpPr>
        <p:spPr/>
        <p:txBody>
          <a:bodyPr/>
          <a:lstStyle/>
          <a:p>
            <a:r>
              <a:rPr lang="en-US" sz="2800" dirty="0"/>
              <a:t>All versions of Windows maintain three core event logs: </a:t>
            </a:r>
            <a:r>
              <a:rPr lang="en-US" sz="2800" i="1" dirty="0">
                <a:highlight>
                  <a:srgbClr val="FFFF00"/>
                </a:highlight>
              </a:rPr>
              <a:t>Application</a:t>
            </a:r>
            <a:r>
              <a:rPr lang="en-US" sz="2800" i="1" dirty="0"/>
              <a:t>, </a:t>
            </a:r>
            <a:r>
              <a:rPr lang="en-US" sz="2800" i="1" dirty="0">
                <a:highlight>
                  <a:srgbClr val="FFFF00"/>
                </a:highlight>
              </a:rPr>
              <a:t>System</a:t>
            </a:r>
            <a:r>
              <a:rPr lang="en-US" sz="2800" dirty="0"/>
              <a:t>, and </a:t>
            </a:r>
            <a:r>
              <a:rPr lang="en-US" sz="2800" i="1" dirty="0">
                <a:highlight>
                  <a:srgbClr val="FFFF00"/>
                </a:highlight>
              </a:rPr>
              <a:t>Security</a:t>
            </a:r>
            <a:r>
              <a:rPr lang="en-US" sz="2800" dirty="0"/>
              <a:t>.</a:t>
            </a:r>
          </a:p>
          <a:p>
            <a:r>
              <a:rPr lang="en-US" sz="2800" dirty="0"/>
              <a:t>Activities related to user programs and commercial off-the-shelf applications populate the </a:t>
            </a:r>
            <a:r>
              <a:rPr lang="en-US" sz="2800" i="1" dirty="0">
                <a:solidFill>
                  <a:srgbClr val="7030A0"/>
                </a:solidFill>
              </a:rPr>
              <a:t>Application</a:t>
            </a:r>
            <a:r>
              <a:rPr lang="en-US" sz="2800" dirty="0"/>
              <a:t> log.</a:t>
            </a:r>
          </a:p>
          <a:p>
            <a:r>
              <a:rPr lang="en-US" sz="2800" dirty="0"/>
              <a:t>Application events that are audited by Windows include any errors or information that an application wants to report.</a:t>
            </a:r>
          </a:p>
          <a:p>
            <a:pPr lvl="1"/>
            <a:r>
              <a:rPr lang="en-US" sz="2400" dirty="0"/>
              <a:t>Host-based security tools such as antivirus and Intrusion prevention systems often record events to this log.</a:t>
            </a:r>
          </a:p>
        </p:txBody>
      </p:sp>
    </p:spTree>
    <p:extLst>
      <p:ext uri="{BB962C8B-B14F-4D97-AF65-F5344CB8AC3E}">
        <p14:creationId xmlns:p14="http://schemas.microsoft.com/office/powerpoint/2010/main" val="3299761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 Logs – cont.</a:t>
            </a:r>
          </a:p>
        </p:txBody>
      </p:sp>
      <p:sp>
        <p:nvSpPr>
          <p:cNvPr id="3" name="Content Placeholder 2"/>
          <p:cNvSpPr>
            <a:spLocks noGrp="1"/>
          </p:cNvSpPr>
          <p:nvPr>
            <p:ph idx="1"/>
          </p:nvPr>
        </p:nvSpPr>
        <p:spPr/>
        <p:txBody>
          <a:bodyPr/>
          <a:lstStyle/>
          <a:p>
            <a:r>
              <a:rPr lang="en-US" sz="2800" dirty="0"/>
              <a:t>Windows authentication and security processes record events in the </a:t>
            </a:r>
            <a:r>
              <a:rPr lang="en-US" sz="2800" i="1" dirty="0">
                <a:solidFill>
                  <a:srgbClr val="7030A0"/>
                </a:solidFill>
              </a:rPr>
              <a:t>Security</a:t>
            </a:r>
            <a:r>
              <a:rPr lang="en-US" sz="2800" dirty="0"/>
              <a:t> log.</a:t>
            </a:r>
          </a:p>
          <a:p>
            <a:r>
              <a:rPr lang="en-US" sz="2800" dirty="0"/>
              <a:t>This log can include user logon and logoff attempts, account creation, changes to user privileges or credentials, changes to audit policy, process execution, and file and directory access.</a:t>
            </a:r>
          </a:p>
          <a:p>
            <a:r>
              <a:rPr lang="en-US" sz="2800" dirty="0"/>
              <a:t>Local or Group Policy settings can configure exactly which security events are captured and logged.</a:t>
            </a:r>
          </a:p>
        </p:txBody>
      </p:sp>
    </p:spTree>
    <p:extLst>
      <p:ext uri="{BB962C8B-B14F-4D97-AF65-F5344CB8AC3E}">
        <p14:creationId xmlns:p14="http://schemas.microsoft.com/office/powerpoint/2010/main" val="3451610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Refresh (Optional)</a:t>
            </a:r>
          </a:p>
        </p:txBody>
      </p:sp>
      <p:sp>
        <p:nvSpPr>
          <p:cNvPr id="3" name="Content Placeholder 2"/>
          <p:cNvSpPr>
            <a:spLocks noGrp="1"/>
          </p:cNvSpPr>
          <p:nvPr>
            <p:ph idx="1"/>
          </p:nvPr>
        </p:nvSpPr>
        <p:spPr/>
        <p:txBody>
          <a:bodyPr/>
          <a:lstStyle/>
          <a:p>
            <a:r>
              <a:rPr lang="en-US" dirty="0"/>
              <a:t>Let’s try to understand a little more about how data are stored in hard disk before going into the different extraction and analysis methods.</a:t>
            </a:r>
          </a:p>
          <a:p>
            <a:endParaRPr lang="en-US" dirty="0"/>
          </a:p>
        </p:txBody>
      </p:sp>
    </p:spTree>
    <p:extLst>
      <p:ext uri="{BB962C8B-B14F-4D97-AF65-F5344CB8AC3E}">
        <p14:creationId xmlns:p14="http://schemas.microsoft.com/office/powerpoint/2010/main" val="42454923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 Logs – cont.</a:t>
            </a:r>
          </a:p>
        </p:txBody>
      </p:sp>
      <p:sp>
        <p:nvSpPr>
          <p:cNvPr id="3" name="Content Placeholder 2"/>
          <p:cNvSpPr>
            <a:spLocks noGrp="1"/>
          </p:cNvSpPr>
          <p:nvPr>
            <p:ph idx="1"/>
          </p:nvPr>
        </p:nvSpPr>
        <p:spPr/>
        <p:txBody>
          <a:bodyPr/>
          <a:lstStyle/>
          <a:p>
            <a:r>
              <a:rPr lang="en-US" sz="2800" dirty="0"/>
              <a:t>The </a:t>
            </a:r>
            <a:r>
              <a:rPr lang="en-US" sz="2800" i="1" dirty="0">
                <a:solidFill>
                  <a:srgbClr val="7030A0"/>
                </a:solidFill>
              </a:rPr>
              <a:t>System</a:t>
            </a:r>
            <a:r>
              <a:rPr lang="en-US" sz="2800" dirty="0"/>
              <a:t> event logs events reported by a variety of core OS components.</a:t>
            </a:r>
          </a:p>
          <a:p>
            <a:r>
              <a:rPr lang="en-US" sz="2800" dirty="0"/>
              <a:t>Its contents can include Windows service events, changes to system time, driver loads and unloads, and network configuration issues.</a:t>
            </a:r>
          </a:p>
          <a:p>
            <a:endParaRPr lang="en-US" sz="2800" dirty="0"/>
          </a:p>
        </p:txBody>
      </p:sp>
    </p:spTree>
    <p:extLst>
      <p:ext uri="{BB962C8B-B14F-4D97-AF65-F5344CB8AC3E}">
        <p14:creationId xmlns:p14="http://schemas.microsoft.com/office/powerpoint/2010/main" val="38912589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 Logs – cont.</a:t>
            </a:r>
          </a:p>
        </p:txBody>
      </p:sp>
      <p:sp>
        <p:nvSpPr>
          <p:cNvPr id="3" name="Content Placeholder 2"/>
          <p:cNvSpPr>
            <a:spLocks noGrp="1"/>
          </p:cNvSpPr>
          <p:nvPr>
            <p:ph idx="1"/>
          </p:nvPr>
        </p:nvSpPr>
        <p:spPr/>
        <p:txBody>
          <a:bodyPr/>
          <a:lstStyle/>
          <a:p>
            <a:r>
              <a:rPr lang="en-US" sz="2800" dirty="0"/>
              <a:t>Acquiring Windows event logs is a straightforward file acquisition task.</a:t>
            </a:r>
          </a:p>
          <a:p>
            <a:r>
              <a:rPr lang="en-US" sz="2800" dirty="0"/>
              <a:t>Each log is stored in a separate file in paths specified within registry key </a:t>
            </a:r>
            <a:r>
              <a:rPr lang="en-US" sz="2400" dirty="0">
                <a:solidFill>
                  <a:srgbClr val="0033CC"/>
                </a:solidFill>
              </a:rPr>
              <a:t>HKEY_LOCAL_MACHINE\SYSTEM\</a:t>
            </a:r>
            <a:r>
              <a:rPr lang="en-US" sz="2400" dirty="0" err="1">
                <a:solidFill>
                  <a:srgbClr val="0033CC"/>
                </a:solidFill>
              </a:rPr>
              <a:t>CurrentControlSet</a:t>
            </a:r>
            <a:r>
              <a:rPr lang="en-US" sz="2400" dirty="0">
                <a:solidFill>
                  <a:srgbClr val="0033CC"/>
                </a:solidFill>
              </a:rPr>
              <a:t>\Services\</a:t>
            </a:r>
            <a:r>
              <a:rPr lang="en-US" sz="2400" dirty="0" err="1">
                <a:solidFill>
                  <a:srgbClr val="0033CC"/>
                </a:solidFill>
              </a:rPr>
              <a:t>Eventlog</a:t>
            </a:r>
            <a:r>
              <a:rPr lang="en-US" sz="2400" dirty="0">
                <a:solidFill>
                  <a:srgbClr val="0033CC"/>
                </a:solidFill>
              </a:rPr>
              <a:t>.</a:t>
            </a:r>
          </a:p>
          <a:p>
            <a:r>
              <a:rPr lang="en-US" sz="2800" dirty="0"/>
              <a:t>On Windows 7, the default paths are:</a:t>
            </a:r>
          </a:p>
          <a:p>
            <a:pPr marL="0" indent="0">
              <a:buNone/>
            </a:pPr>
            <a:r>
              <a:rPr lang="en-US" sz="2600" dirty="0">
                <a:solidFill>
                  <a:srgbClr val="0033CC"/>
                </a:solidFill>
              </a:rPr>
              <a:t>Application:</a:t>
            </a:r>
          </a:p>
          <a:p>
            <a:pPr marL="0" indent="0">
              <a:buNone/>
            </a:pPr>
            <a:r>
              <a:rPr lang="en-US" sz="2600" dirty="0">
                <a:solidFill>
                  <a:srgbClr val="0033CC"/>
                </a:solidFill>
              </a:rPr>
              <a:t>%SYSTEMROOT%\System32\</a:t>
            </a:r>
            <a:r>
              <a:rPr lang="en-US" sz="2600" dirty="0" err="1">
                <a:solidFill>
                  <a:srgbClr val="0033CC"/>
                </a:solidFill>
              </a:rPr>
              <a:t>Winevt</a:t>
            </a:r>
            <a:r>
              <a:rPr lang="en-US" sz="2600" dirty="0">
                <a:solidFill>
                  <a:srgbClr val="0033CC"/>
                </a:solidFill>
              </a:rPr>
              <a:t>\Logs\</a:t>
            </a:r>
            <a:r>
              <a:rPr lang="en-US" sz="2600" dirty="0" err="1">
                <a:solidFill>
                  <a:srgbClr val="0033CC"/>
                </a:solidFill>
              </a:rPr>
              <a:t>Application.evtx</a:t>
            </a:r>
            <a:endParaRPr lang="en-US" sz="2600" dirty="0">
              <a:solidFill>
                <a:srgbClr val="0033CC"/>
              </a:solidFill>
            </a:endParaRPr>
          </a:p>
          <a:p>
            <a:pPr marL="0" indent="0">
              <a:buNone/>
            </a:pPr>
            <a:r>
              <a:rPr lang="en-US" sz="2600" dirty="0">
                <a:solidFill>
                  <a:srgbClr val="0033CC"/>
                </a:solidFill>
              </a:rPr>
              <a:t>System:</a:t>
            </a:r>
          </a:p>
          <a:p>
            <a:pPr marL="0" indent="0">
              <a:buNone/>
            </a:pPr>
            <a:r>
              <a:rPr lang="en-US" sz="2600" dirty="0">
                <a:solidFill>
                  <a:srgbClr val="0033CC"/>
                </a:solidFill>
              </a:rPr>
              <a:t>%SYSTEMROOT%\System32\</a:t>
            </a:r>
            <a:r>
              <a:rPr lang="en-US" sz="2600" dirty="0" err="1">
                <a:solidFill>
                  <a:srgbClr val="0033CC"/>
                </a:solidFill>
              </a:rPr>
              <a:t>Winevt</a:t>
            </a:r>
            <a:r>
              <a:rPr lang="en-US" sz="2600" dirty="0">
                <a:solidFill>
                  <a:srgbClr val="0033CC"/>
                </a:solidFill>
              </a:rPr>
              <a:t>\Logs\</a:t>
            </a:r>
            <a:r>
              <a:rPr lang="en-US" sz="2600" dirty="0" err="1">
                <a:solidFill>
                  <a:srgbClr val="0033CC"/>
                </a:solidFill>
              </a:rPr>
              <a:t>System.evtx</a:t>
            </a:r>
            <a:endParaRPr lang="en-US" sz="2600" dirty="0">
              <a:solidFill>
                <a:srgbClr val="0033CC"/>
              </a:solidFill>
            </a:endParaRPr>
          </a:p>
          <a:p>
            <a:pPr marL="0" indent="0">
              <a:buNone/>
            </a:pPr>
            <a:endParaRPr lang="en-US" sz="2600" dirty="0"/>
          </a:p>
        </p:txBody>
      </p:sp>
    </p:spTree>
    <p:extLst>
      <p:ext uri="{BB962C8B-B14F-4D97-AF65-F5344CB8AC3E}">
        <p14:creationId xmlns:p14="http://schemas.microsoft.com/office/powerpoint/2010/main" val="4088873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 Logs – cont.</a:t>
            </a:r>
          </a:p>
        </p:txBody>
      </p:sp>
      <p:sp>
        <p:nvSpPr>
          <p:cNvPr id="3" name="Content Placeholder 2"/>
          <p:cNvSpPr>
            <a:spLocks noGrp="1"/>
          </p:cNvSpPr>
          <p:nvPr>
            <p:ph idx="1"/>
          </p:nvPr>
        </p:nvSpPr>
        <p:spPr>
          <a:xfrm>
            <a:off x="381000" y="908720"/>
            <a:ext cx="8153400" cy="5339680"/>
          </a:xfrm>
        </p:spPr>
        <p:txBody>
          <a:bodyPr/>
          <a:lstStyle/>
          <a:p>
            <a:pPr marL="0" indent="0">
              <a:buNone/>
            </a:pPr>
            <a:r>
              <a:rPr lang="en-US" sz="2600" dirty="0">
                <a:solidFill>
                  <a:srgbClr val="0033CC"/>
                </a:solidFill>
              </a:rPr>
              <a:t>Security</a:t>
            </a:r>
          </a:p>
          <a:p>
            <a:pPr marL="0" indent="0">
              <a:buNone/>
            </a:pPr>
            <a:r>
              <a:rPr lang="en-US" sz="2600" dirty="0">
                <a:solidFill>
                  <a:srgbClr val="0033CC"/>
                </a:solidFill>
              </a:rPr>
              <a:t>%SYSTEMROOT%\System32\</a:t>
            </a:r>
            <a:r>
              <a:rPr lang="en-US" sz="2600" dirty="0" err="1">
                <a:solidFill>
                  <a:srgbClr val="0033CC"/>
                </a:solidFill>
              </a:rPr>
              <a:t>Winevt</a:t>
            </a:r>
            <a:r>
              <a:rPr lang="en-US" sz="2600" dirty="0">
                <a:solidFill>
                  <a:srgbClr val="0033CC"/>
                </a:solidFill>
              </a:rPr>
              <a:t>\Logs\</a:t>
            </a:r>
            <a:r>
              <a:rPr lang="en-US" sz="2600" dirty="0" err="1">
                <a:solidFill>
                  <a:srgbClr val="0033CC"/>
                </a:solidFill>
              </a:rPr>
              <a:t>Security.evtx</a:t>
            </a:r>
            <a:endParaRPr lang="en-US" sz="2600" dirty="0">
              <a:solidFill>
                <a:srgbClr val="0033CC"/>
              </a:solidFill>
            </a:endParaRPr>
          </a:p>
          <a:p>
            <a:r>
              <a:rPr lang="en-US" sz="2600" dirty="0"/>
              <a:t>Click Start and enter “</a:t>
            </a:r>
            <a:r>
              <a:rPr lang="en-US" sz="2600" dirty="0" err="1"/>
              <a:t>Regedit</a:t>
            </a:r>
            <a:r>
              <a:rPr lang="en-US" sz="2600" dirty="0"/>
              <a:t>” to open up Registry Editor </a:t>
            </a:r>
          </a:p>
          <a:p>
            <a:endParaRPr lang="en-US" dirty="0"/>
          </a:p>
        </p:txBody>
      </p:sp>
      <p:pic>
        <p:nvPicPr>
          <p:cNvPr id="6" name="Picture 5"/>
          <p:cNvPicPr>
            <a:picLocks noChangeAspect="1"/>
          </p:cNvPicPr>
          <p:nvPr/>
        </p:nvPicPr>
        <p:blipFill>
          <a:blip r:embed="rId2"/>
          <a:stretch>
            <a:fillRect/>
          </a:stretch>
        </p:blipFill>
        <p:spPr>
          <a:xfrm>
            <a:off x="242155" y="2406252"/>
            <a:ext cx="8812089" cy="3842148"/>
          </a:xfrm>
          <a:prstGeom prst="rect">
            <a:avLst/>
          </a:prstGeom>
        </p:spPr>
      </p:pic>
      <p:cxnSp>
        <p:nvCxnSpPr>
          <p:cNvPr id="8" name="Straight Arrow Connector 7"/>
          <p:cNvCxnSpPr/>
          <p:nvPr/>
        </p:nvCxnSpPr>
        <p:spPr bwMode="auto">
          <a:xfrm flipH="1">
            <a:off x="8178552" y="3212976"/>
            <a:ext cx="432048" cy="432048"/>
          </a:xfrm>
          <a:prstGeom prst="straightConnector1">
            <a:avLst/>
          </a:prstGeom>
          <a:solidFill>
            <a:schemeClr val="accent1"/>
          </a:solidFill>
          <a:ln w="12700" cap="flat" cmpd="sng" algn="ctr">
            <a:solidFill>
              <a:srgbClr val="FF0000"/>
            </a:solidFill>
            <a:prstDash val="solid"/>
            <a:round/>
            <a:headEnd type="none" w="sm" len="sm"/>
            <a:tailEnd type="triangle"/>
          </a:ln>
          <a:effectLst/>
        </p:spPr>
      </p:cxnSp>
    </p:spTree>
    <p:extLst>
      <p:ext uri="{BB962C8B-B14F-4D97-AF65-F5344CB8AC3E}">
        <p14:creationId xmlns:p14="http://schemas.microsoft.com/office/powerpoint/2010/main" val="2724846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 Viewer</a:t>
            </a:r>
            <a:endParaRPr lang="en-SG" dirty="0">
              <a:latin typeface="+mn-lt"/>
            </a:endParaRPr>
          </a:p>
        </p:txBody>
      </p:sp>
      <p:sp>
        <p:nvSpPr>
          <p:cNvPr id="3" name="Content Placeholder 2"/>
          <p:cNvSpPr>
            <a:spLocks noGrp="1"/>
          </p:cNvSpPr>
          <p:nvPr>
            <p:ph idx="1"/>
          </p:nvPr>
        </p:nvSpPr>
        <p:spPr>
          <a:xfrm>
            <a:off x="381000" y="836712"/>
            <a:ext cx="8153400" cy="5411688"/>
          </a:xfrm>
        </p:spPr>
        <p:txBody>
          <a:bodyPr/>
          <a:lstStyle/>
          <a:p>
            <a:r>
              <a:rPr lang="en-US" sz="2800" dirty="0"/>
              <a:t>Click Start &gt; Control Panel &gt; Administrative Tools &gt; Event Viewer</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386" y="1751025"/>
            <a:ext cx="6504942" cy="4529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992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 IDs</a:t>
            </a:r>
          </a:p>
        </p:txBody>
      </p:sp>
      <p:sp>
        <p:nvSpPr>
          <p:cNvPr id="3" name="Content Placeholder 2"/>
          <p:cNvSpPr>
            <a:spLocks noGrp="1"/>
          </p:cNvSpPr>
          <p:nvPr>
            <p:ph idx="1"/>
          </p:nvPr>
        </p:nvSpPr>
        <p:spPr/>
        <p:txBody>
          <a:bodyPr/>
          <a:lstStyle/>
          <a:p>
            <a:r>
              <a:rPr lang="en-US" sz="2800" dirty="0"/>
              <a:t>Every type of event tracked in Windows event logs has an associated ID value.</a:t>
            </a:r>
          </a:p>
          <a:p>
            <a:r>
              <a:rPr lang="en-US" sz="2800" dirty="0"/>
              <a:t>These IDs are often more useful than the event message itself.</a:t>
            </a:r>
          </a:p>
          <a:p>
            <a:r>
              <a:rPr lang="en-US" sz="2800" dirty="0"/>
              <a:t>Microsoft provides a useful search engine, called Event and Errors Message Center that FI can query:</a:t>
            </a:r>
          </a:p>
          <a:p>
            <a:pPr lvl="1"/>
            <a:r>
              <a:rPr lang="en-US" sz="2400" dirty="0">
                <a:hlinkClick r:id="rId2"/>
              </a:rPr>
              <a:t>www.myeventlog.com</a:t>
            </a:r>
            <a:endParaRPr lang="en-US" sz="2400" dirty="0"/>
          </a:p>
          <a:p>
            <a:pPr lvl="1"/>
            <a:r>
              <a:rPr lang="en-US" sz="2400" dirty="0">
                <a:hlinkClick r:id="rId3"/>
              </a:rPr>
              <a:t>www.eventid.net</a:t>
            </a:r>
            <a:endParaRPr lang="en-US" sz="2400" dirty="0"/>
          </a:p>
          <a:p>
            <a:r>
              <a:rPr lang="en-US" sz="2800" dirty="0"/>
              <a:t>Note that these websites lack coverage of event IDs from Applications and Services logs.</a:t>
            </a:r>
          </a:p>
        </p:txBody>
      </p:sp>
    </p:spTree>
    <p:extLst>
      <p:ext uri="{BB962C8B-B14F-4D97-AF65-F5344CB8AC3E}">
        <p14:creationId xmlns:p14="http://schemas.microsoft.com/office/powerpoint/2010/main" val="3694863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Event ID: 540</a:t>
            </a:r>
          </a:p>
        </p:txBody>
      </p:sp>
      <p:pic>
        <p:nvPicPr>
          <p:cNvPr id="5" name="Picture 4"/>
          <p:cNvPicPr>
            <a:picLocks noChangeAspect="1"/>
          </p:cNvPicPr>
          <p:nvPr/>
        </p:nvPicPr>
        <p:blipFill>
          <a:blip r:embed="rId2"/>
          <a:stretch>
            <a:fillRect/>
          </a:stretch>
        </p:blipFill>
        <p:spPr>
          <a:xfrm>
            <a:off x="969169" y="1098894"/>
            <a:ext cx="6977062" cy="4782169"/>
          </a:xfrm>
          <a:prstGeom prst="rect">
            <a:avLst/>
          </a:prstGeom>
        </p:spPr>
      </p:pic>
    </p:spTree>
    <p:extLst>
      <p:ext uri="{BB962C8B-B14F-4D97-AF65-F5344CB8AC3E}">
        <p14:creationId xmlns:p14="http://schemas.microsoft.com/office/powerpoint/2010/main" val="6129700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Understanding Logon Events</a:t>
            </a:r>
          </a:p>
        </p:txBody>
      </p:sp>
      <p:sp>
        <p:nvSpPr>
          <p:cNvPr id="3" name="Content Placeholder 2"/>
          <p:cNvSpPr>
            <a:spLocks noGrp="1"/>
          </p:cNvSpPr>
          <p:nvPr>
            <p:ph idx="1"/>
          </p:nvPr>
        </p:nvSpPr>
        <p:spPr>
          <a:xfrm>
            <a:off x="381000" y="980728"/>
            <a:ext cx="8153400" cy="5267672"/>
          </a:xfrm>
        </p:spPr>
        <p:txBody>
          <a:bodyPr/>
          <a:lstStyle/>
          <a:p>
            <a:r>
              <a:rPr lang="en-US" sz="2800" dirty="0"/>
              <a:t>Let’s look an example of a logon event.</a:t>
            </a:r>
          </a:p>
          <a:p>
            <a:pPr marL="0" indent="0">
              <a:buNone/>
            </a:pPr>
            <a:endParaRPr lang="en-US" sz="1800" b="0" dirty="0">
              <a:latin typeface="Batang" panose="02030600000101010101" pitchFamily="18" charset="-127"/>
              <a:ea typeface="Batang" panose="02030600000101010101" pitchFamily="18" charset="-127"/>
              <a:cs typeface="Arial Unicode MS" panose="020B0604020202020204" pitchFamily="34" charset="-128"/>
            </a:endParaRPr>
          </a:p>
          <a:p>
            <a:pPr marL="0" indent="0">
              <a:buNone/>
            </a:pPr>
            <a:r>
              <a:rPr lang="en-US" sz="1800" b="0" dirty="0">
                <a:latin typeface="Batang" panose="02030600000101010101" pitchFamily="18" charset="-127"/>
                <a:ea typeface="Batang" panose="02030600000101010101" pitchFamily="18" charset="-127"/>
                <a:cs typeface="Arial Unicode MS" panose="020B0604020202020204" pitchFamily="34" charset="-128"/>
              </a:rPr>
              <a:t>Event ID: 540</a:t>
            </a:r>
          </a:p>
          <a:p>
            <a:pPr marL="0" indent="0">
              <a:buNone/>
            </a:pPr>
            <a:endParaRPr lang="en-US" sz="1800" b="0" dirty="0">
              <a:latin typeface="Batang" panose="02030600000101010101" pitchFamily="18" charset="-127"/>
              <a:ea typeface="Batang" panose="02030600000101010101" pitchFamily="18" charset="-127"/>
              <a:cs typeface="Arial Unicode MS" panose="020B0604020202020204" pitchFamily="34" charset="-128"/>
            </a:endParaRPr>
          </a:p>
          <a:p>
            <a:pPr marL="0" indent="0">
              <a:buNone/>
            </a:pPr>
            <a:r>
              <a:rPr lang="en-US" sz="1800" b="0" dirty="0">
                <a:latin typeface="Batang" panose="02030600000101010101" pitchFamily="18" charset="-127"/>
                <a:ea typeface="Batang" panose="02030600000101010101" pitchFamily="18" charset="-127"/>
                <a:cs typeface="Arial Unicode MS" panose="020B0604020202020204" pitchFamily="34" charset="-128"/>
              </a:rPr>
              <a:t>Successful Network Logon:</a:t>
            </a:r>
          </a:p>
          <a:p>
            <a:pPr marL="0" indent="0">
              <a:buNone/>
            </a:pPr>
            <a:r>
              <a:rPr lang="en-US" sz="1800" b="0" dirty="0">
                <a:latin typeface="Batang" panose="02030600000101010101" pitchFamily="18" charset="-127"/>
                <a:ea typeface="Batang" panose="02030600000101010101" pitchFamily="18" charset="-127"/>
                <a:cs typeface="Arial Unicode MS" panose="020B0604020202020204" pitchFamily="34" charset="-128"/>
              </a:rPr>
              <a:t>User Name: Administrator</a:t>
            </a:r>
          </a:p>
          <a:p>
            <a:pPr marL="0" indent="0">
              <a:buNone/>
            </a:pPr>
            <a:r>
              <a:rPr lang="en-US" sz="1800" b="0" dirty="0">
                <a:latin typeface="Batang" panose="02030600000101010101" pitchFamily="18" charset="-127"/>
                <a:ea typeface="Batang" panose="02030600000101010101" pitchFamily="18" charset="-127"/>
                <a:cs typeface="Arial Unicode MS" panose="020B0604020202020204" pitchFamily="34" charset="-128"/>
              </a:rPr>
              <a:t>Domain: CORPDOMAIN</a:t>
            </a:r>
          </a:p>
          <a:p>
            <a:pPr marL="0" indent="0">
              <a:buNone/>
            </a:pPr>
            <a:r>
              <a:rPr lang="en-US" sz="1800" b="0" dirty="0">
                <a:latin typeface="Batang" panose="02030600000101010101" pitchFamily="18" charset="-127"/>
                <a:ea typeface="Batang" panose="02030600000101010101" pitchFamily="18" charset="-127"/>
                <a:cs typeface="Arial Unicode MS" panose="020B0604020202020204" pitchFamily="34" charset="-128"/>
              </a:rPr>
              <a:t>Logon ID: (0x0, 0x3E2C4E73)</a:t>
            </a:r>
          </a:p>
          <a:p>
            <a:pPr marL="0" indent="0">
              <a:buNone/>
            </a:pPr>
            <a:r>
              <a:rPr lang="en-US" sz="1800" b="0" dirty="0">
                <a:latin typeface="Batang" panose="02030600000101010101" pitchFamily="18" charset="-127"/>
                <a:ea typeface="Batang" panose="02030600000101010101" pitchFamily="18" charset="-127"/>
                <a:cs typeface="Arial Unicode MS" panose="020B0604020202020204" pitchFamily="34" charset="-128"/>
              </a:rPr>
              <a:t>Logon Type: 3</a:t>
            </a:r>
          </a:p>
          <a:p>
            <a:pPr marL="0" indent="0">
              <a:buNone/>
            </a:pPr>
            <a:r>
              <a:rPr lang="en-US" sz="1800" b="0" dirty="0">
                <a:latin typeface="Batang" panose="02030600000101010101" pitchFamily="18" charset="-127"/>
                <a:ea typeface="Batang" panose="02030600000101010101" pitchFamily="18" charset="-127"/>
                <a:cs typeface="Arial Unicode MS" panose="020B0604020202020204" pitchFamily="34" charset="-128"/>
              </a:rPr>
              <a:t>Logon Process: </a:t>
            </a:r>
            <a:r>
              <a:rPr lang="en-US" sz="1800" b="0" dirty="0" err="1">
                <a:latin typeface="Batang" panose="02030600000101010101" pitchFamily="18" charset="-127"/>
                <a:ea typeface="Batang" panose="02030600000101010101" pitchFamily="18" charset="-127"/>
                <a:cs typeface="Arial Unicode MS" panose="020B0604020202020204" pitchFamily="34" charset="-128"/>
              </a:rPr>
              <a:t>NtLmSsp</a:t>
            </a:r>
            <a:endParaRPr lang="en-US" sz="1800" b="0" dirty="0">
              <a:latin typeface="Batang" panose="02030600000101010101" pitchFamily="18" charset="-127"/>
              <a:ea typeface="Batang" panose="02030600000101010101" pitchFamily="18" charset="-127"/>
              <a:cs typeface="Arial Unicode MS" panose="020B0604020202020204" pitchFamily="34" charset="-128"/>
            </a:endParaRPr>
          </a:p>
          <a:p>
            <a:pPr marL="0" indent="0">
              <a:buNone/>
            </a:pPr>
            <a:r>
              <a:rPr lang="en-US" sz="1800" b="0" dirty="0">
                <a:latin typeface="Batang" panose="02030600000101010101" pitchFamily="18" charset="-127"/>
                <a:ea typeface="Batang" panose="02030600000101010101" pitchFamily="18" charset="-127"/>
                <a:cs typeface="Arial Unicode MS" panose="020B0604020202020204" pitchFamily="34" charset="-128"/>
              </a:rPr>
              <a:t>Authentication Package: NTLM</a:t>
            </a:r>
          </a:p>
          <a:p>
            <a:pPr marL="0" indent="0">
              <a:buNone/>
            </a:pPr>
            <a:r>
              <a:rPr lang="en-US" sz="1800" b="0" dirty="0">
                <a:latin typeface="Batang" panose="02030600000101010101" pitchFamily="18" charset="-127"/>
                <a:ea typeface="Batang" panose="02030600000101010101" pitchFamily="18" charset="-127"/>
                <a:cs typeface="Arial Unicode MS" panose="020B0604020202020204" pitchFamily="34" charset="-128"/>
              </a:rPr>
              <a:t>Workstation Name: laptop1022</a:t>
            </a:r>
          </a:p>
          <a:p>
            <a:pPr marL="0" indent="0">
              <a:buNone/>
            </a:pPr>
            <a:r>
              <a:rPr lang="en-US" sz="1800" b="0" dirty="0">
                <a:latin typeface="Batang" panose="02030600000101010101" pitchFamily="18" charset="-127"/>
                <a:ea typeface="Batang" panose="02030600000101010101" pitchFamily="18" charset="-127"/>
                <a:cs typeface="Arial Unicode MS" panose="020B0604020202020204" pitchFamily="34" charset="-128"/>
              </a:rPr>
              <a:t>Source Network Address: 10.0.1.13</a:t>
            </a:r>
          </a:p>
          <a:p>
            <a:pPr marL="0" indent="0">
              <a:buNone/>
            </a:pPr>
            <a:endParaRPr lang="en-US" sz="1800" b="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968388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Understanding Logon Events – cont.</a:t>
            </a:r>
          </a:p>
        </p:txBody>
      </p:sp>
      <p:sp>
        <p:nvSpPr>
          <p:cNvPr id="3" name="Content Placeholder 2"/>
          <p:cNvSpPr>
            <a:spLocks noGrp="1"/>
          </p:cNvSpPr>
          <p:nvPr>
            <p:ph idx="1"/>
          </p:nvPr>
        </p:nvSpPr>
        <p:spPr/>
        <p:txBody>
          <a:bodyPr/>
          <a:lstStyle/>
          <a:p>
            <a:pPr marL="0" indent="0">
              <a:buNone/>
            </a:pPr>
            <a:r>
              <a:rPr lang="en-US" sz="2800" dirty="0"/>
              <a:t>Here’s the definition for each field:</a:t>
            </a:r>
          </a:p>
          <a:p>
            <a:r>
              <a:rPr lang="en-US" sz="2800" dirty="0"/>
              <a:t>User Name 	</a:t>
            </a:r>
            <a:r>
              <a:rPr lang="en-US" sz="2800" b="0" dirty="0"/>
              <a:t>The account used to log on</a:t>
            </a:r>
          </a:p>
          <a:p>
            <a:r>
              <a:rPr lang="en-US" sz="2800" dirty="0"/>
              <a:t>Domain</a:t>
            </a:r>
            <a:r>
              <a:rPr lang="en-US" sz="2800" b="0" dirty="0"/>
              <a:t>		The domain associated with the user name. If the user is a local account, this field will contain the system’s host name.</a:t>
            </a:r>
          </a:p>
          <a:p>
            <a:r>
              <a:rPr lang="en-US" sz="2800" dirty="0"/>
              <a:t>Logon ID		</a:t>
            </a:r>
            <a:r>
              <a:rPr lang="en-US" sz="2800" b="0" dirty="0"/>
              <a:t>A unique session identifier. This value can be used to search or filter to find all event log entries associated with this logon session. </a:t>
            </a:r>
          </a:p>
          <a:p>
            <a:r>
              <a:rPr lang="en-US" sz="2800" dirty="0"/>
              <a:t>Logon Type</a:t>
            </a:r>
            <a:r>
              <a:rPr lang="en-US" sz="2800" b="0" dirty="0"/>
              <a:t>	A code referencing the type of logon initiated by the user. </a:t>
            </a:r>
            <a:endParaRPr lang="en-US" sz="2800" dirty="0"/>
          </a:p>
        </p:txBody>
      </p:sp>
    </p:spTree>
    <p:extLst>
      <p:ext uri="{BB962C8B-B14F-4D97-AF65-F5344CB8AC3E}">
        <p14:creationId xmlns:p14="http://schemas.microsoft.com/office/powerpoint/2010/main" val="9404905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Understanding Logon Events – cont.</a:t>
            </a:r>
          </a:p>
        </p:txBody>
      </p:sp>
      <p:sp>
        <p:nvSpPr>
          <p:cNvPr id="3" name="Content Placeholder 2"/>
          <p:cNvSpPr>
            <a:spLocks noGrp="1"/>
          </p:cNvSpPr>
          <p:nvPr>
            <p:ph idx="1"/>
          </p:nvPr>
        </p:nvSpPr>
        <p:spPr>
          <a:xfrm>
            <a:off x="381000" y="836712"/>
            <a:ext cx="8655496" cy="5411688"/>
          </a:xfrm>
        </p:spPr>
        <p:txBody>
          <a:bodyPr/>
          <a:lstStyle/>
          <a:p>
            <a:pPr marL="0" indent="0">
              <a:buNone/>
            </a:pPr>
            <a:r>
              <a:rPr lang="en-US" sz="2400" b="0" dirty="0"/>
              <a:t>The following table provides details on Logon Type and its possible values:</a:t>
            </a:r>
          </a:p>
        </p:txBody>
      </p:sp>
      <p:graphicFrame>
        <p:nvGraphicFramePr>
          <p:cNvPr id="5" name="Table 4"/>
          <p:cNvGraphicFramePr>
            <a:graphicFrameLocks noGrp="1"/>
          </p:cNvGraphicFramePr>
          <p:nvPr>
            <p:extLst>
              <p:ext uri="{D42A27DB-BD31-4B8C-83A1-F6EECF244321}">
                <p14:modId xmlns:p14="http://schemas.microsoft.com/office/powerpoint/2010/main" val="2719163337"/>
              </p:ext>
            </p:extLst>
          </p:nvPr>
        </p:nvGraphicFramePr>
        <p:xfrm>
          <a:off x="543744" y="1412776"/>
          <a:ext cx="8208912" cy="4617720"/>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5544616">
                  <a:extLst>
                    <a:ext uri="{9D8B030D-6E8A-4147-A177-3AD203B41FA5}">
                      <a16:colId xmlns:a16="http://schemas.microsoft.com/office/drawing/2014/main" val="20002"/>
                    </a:ext>
                  </a:extLst>
                </a:gridCol>
              </a:tblGrid>
              <a:tr h="370840">
                <a:tc>
                  <a:txBody>
                    <a:bodyPr/>
                    <a:lstStyle/>
                    <a:p>
                      <a:r>
                        <a:rPr lang="en-US" dirty="0"/>
                        <a:t>Type</a:t>
                      </a:r>
                    </a:p>
                  </a:txBody>
                  <a:tcPr/>
                </a:tc>
                <a:tc>
                  <a:txBody>
                    <a:bodyPr/>
                    <a:lstStyle/>
                    <a:p>
                      <a:r>
                        <a:rPr lang="en-US" dirty="0"/>
                        <a:t>Code</a:t>
                      </a:r>
                    </a:p>
                  </a:txBody>
                  <a:tcPr/>
                </a:tc>
                <a:tc>
                  <a:txBody>
                    <a:bodyPr/>
                    <a:lstStyle/>
                    <a:p>
                      <a:r>
                        <a:rPr lang="en-US" dirty="0"/>
                        <a:t>Brief</a:t>
                      </a:r>
                      <a:r>
                        <a:rPr lang="en-US" baseline="0" dirty="0"/>
                        <a:t> Descriptions</a:t>
                      </a:r>
                      <a:endParaRPr lang="en-US" dirty="0"/>
                    </a:p>
                  </a:txBody>
                  <a:tcPr/>
                </a:tc>
                <a:extLst>
                  <a:ext uri="{0D108BD9-81ED-4DB2-BD59-A6C34878D82A}">
                    <a16:rowId xmlns:a16="http://schemas.microsoft.com/office/drawing/2014/main" val="10000"/>
                  </a:ext>
                </a:extLst>
              </a:tr>
              <a:tr h="370840">
                <a:tc>
                  <a:txBody>
                    <a:bodyPr/>
                    <a:lstStyle/>
                    <a:p>
                      <a:r>
                        <a:rPr lang="en-US" dirty="0"/>
                        <a:t>Interactive</a:t>
                      </a:r>
                    </a:p>
                  </a:txBody>
                  <a:tcPr/>
                </a:tc>
                <a:tc>
                  <a:txBody>
                    <a:bodyPr/>
                    <a:lstStyle/>
                    <a:p>
                      <a:r>
                        <a:rPr lang="en-US" dirty="0"/>
                        <a:t>2</a:t>
                      </a:r>
                    </a:p>
                  </a:txBody>
                  <a:tcPr/>
                </a:tc>
                <a:tc>
                  <a:txBody>
                    <a:bodyPr/>
                    <a:lstStyle/>
                    <a:p>
                      <a:r>
                        <a:rPr lang="en-US" dirty="0"/>
                        <a:t>The user logged</a:t>
                      </a:r>
                      <a:r>
                        <a:rPr lang="en-US" baseline="0" dirty="0"/>
                        <a:t> on from the console</a:t>
                      </a:r>
                      <a:endParaRPr lang="en-US" dirty="0"/>
                    </a:p>
                  </a:txBody>
                  <a:tcPr/>
                </a:tc>
                <a:extLst>
                  <a:ext uri="{0D108BD9-81ED-4DB2-BD59-A6C34878D82A}">
                    <a16:rowId xmlns:a16="http://schemas.microsoft.com/office/drawing/2014/main" val="10001"/>
                  </a:ext>
                </a:extLst>
              </a:tr>
              <a:tr h="370840">
                <a:tc>
                  <a:txBody>
                    <a:bodyPr/>
                    <a:lstStyle/>
                    <a:p>
                      <a:r>
                        <a:rPr lang="en-US" dirty="0"/>
                        <a:t>Network</a:t>
                      </a:r>
                    </a:p>
                  </a:txBody>
                  <a:tcPr/>
                </a:tc>
                <a:tc>
                  <a:txBody>
                    <a:bodyPr/>
                    <a:lstStyle/>
                    <a:p>
                      <a:r>
                        <a:rPr lang="en-US" dirty="0"/>
                        <a:t>3</a:t>
                      </a:r>
                    </a:p>
                  </a:txBody>
                  <a:tcPr/>
                </a:tc>
                <a:tc>
                  <a:txBody>
                    <a:bodyPr/>
                    <a:lstStyle/>
                    <a:p>
                      <a:r>
                        <a:rPr lang="en-US" dirty="0"/>
                        <a:t>The user logged on over the network</a:t>
                      </a:r>
                    </a:p>
                  </a:txBody>
                  <a:tcPr/>
                </a:tc>
                <a:extLst>
                  <a:ext uri="{0D108BD9-81ED-4DB2-BD59-A6C34878D82A}">
                    <a16:rowId xmlns:a16="http://schemas.microsoft.com/office/drawing/2014/main" val="10002"/>
                  </a:ext>
                </a:extLst>
              </a:tr>
              <a:tr h="370840">
                <a:tc>
                  <a:txBody>
                    <a:bodyPr/>
                    <a:lstStyle/>
                    <a:p>
                      <a:r>
                        <a:rPr lang="en-US" dirty="0"/>
                        <a:t>Batch</a:t>
                      </a:r>
                    </a:p>
                  </a:txBody>
                  <a:tcPr/>
                </a:tc>
                <a:tc>
                  <a:txBody>
                    <a:bodyPr/>
                    <a:lstStyle/>
                    <a:p>
                      <a:r>
                        <a:rPr lang="en-US" dirty="0"/>
                        <a:t>4</a:t>
                      </a:r>
                    </a:p>
                  </a:txBody>
                  <a:tcPr/>
                </a:tc>
                <a:tc>
                  <a:txBody>
                    <a:bodyPr/>
                    <a:lstStyle/>
                    <a:p>
                      <a:r>
                        <a:rPr lang="en-US" dirty="0"/>
                        <a:t>The logon session generated by a scheduled task</a:t>
                      </a:r>
                    </a:p>
                  </a:txBody>
                  <a:tcPr/>
                </a:tc>
                <a:extLst>
                  <a:ext uri="{0D108BD9-81ED-4DB2-BD59-A6C34878D82A}">
                    <a16:rowId xmlns:a16="http://schemas.microsoft.com/office/drawing/2014/main" val="10003"/>
                  </a:ext>
                </a:extLst>
              </a:tr>
              <a:tr h="370840">
                <a:tc>
                  <a:txBody>
                    <a:bodyPr/>
                    <a:lstStyle/>
                    <a:p>
                      <a:r>
                        <a:rPr lang="en-US" dirty="0"/>
                        <a:t>Service</a:t>
                      </a:r>
                    </a:p>
                  </a:txBody>
                  <a:tcPr/>
                </a:tc>
                <a:tc>
                  <a:txBody>
                    <a:bodyPr/>
                    <a:lstStyle/>
                    <a:p>
                      <a:r>
                        <a:rPr lang="en-US" dirty="0"/>
                        <a:t>5</a:t>
                      </a:r>
                    </a:p>
                  </a:txBody>
                  <a:tcPr/>
                </a:tc>
                <a:tc>
                  <a:txBody>
                    <a:bodyPr/>
                    <a:lstStyle/>
                    <a:p>
                      <a:r>
                        <a:rPr lang="en-US" dirty="0"/>
                        <a:t>The Windows service logged on using its configured credentials</a:t>
                      </a:r>
                    </a:p>
                  </a:txBody>
                  <a:tcPr/>
                </a:tc>
                <a:extLst>
                  <a:ext uri="{0D108BD9-81ED-4DB2-BD59-A6C34878D82A}">
                    <a16:rowId xmlns:a16="http://schemas.microsoft.com/office/drawing/2014/main" val="10004"/>
                  </a:ext>
                </a:extLst>
              </a:tr>
              <a:tr h="370840">
                <a:tc>
                  <a:txBody>
                    <a:bodyPr/>
                    <a:lstStyle/>
                    <a:p>
                      <a:r>
                        <a:rPr lang="en-US" dirty="0"/>
                        <a:t>Proxy</a:t>
                      </a:r>
                    </a:p>
                  </a:txBody>
                  <a:tcPr/>
                </a:tc>
                <a:tc>
                  <a:txBody>
                    <a:bodyPr/>
                    <a:lstStyle/>
                    <a:p>
                      <a:r>
                        <a:rPr lang="en-US" dirty="0"/>
                        <a:t>6</a:t>
                      </a:r>
                    </a:p>
                  </a:txBody>
                  <a:tcPr/>
                </a:tc>
                <a:tc>
                  <a:txBody>
                    <a:bodyPr/>
                    <a:lstStyle/>
                    <a:p>
                      <a:r>
                        <a:rPr lang="en-US" dirty="0"/>
                        <a:t>Proxy-type logon</a:t>
                      </a:r>
                    </a:p>
                  </a:txBody>
                  <a:tcPr/>
                </a:tc>
                <a:extLst>
                  <a:ext uri="{0D108BD9-81ED-4DB2-BD59-A6C34878D82A}">
                    <a16:rowId xmlns:a16="http://schemas.microsoft.com/office/drawing/2014/main" val="10005"/>
                  </a:ext>
                </a:extLst>
              </a:tr>
              <a:tr h="370840">
                <a:tc>
                  <a:txBody>
                    <a:bodyPr/>
                    <a:lstStyle/>
                    <a:p>
                      <a:r>
                        <a:rPr lang="en-US" dirty="0"/>
                        <a:t>Unlock</a:t>
                      </a:r>
                    </a:p>
                  </a:txBody>
                  <a:tcPr/>
                </a:tc>
                <a:tc>
                  <a:txBody>
                    <a:bodyPr/>
                    <a:lstStyle/>
                    <a:p>
                      <a:r>
                        <a:rPr lang="en-US" dirty="0"/>
                        <a:t>7</a:t>
                      </a:r>
                    </a:p>
                  </a:txBody>
                  <a:tcPr/>
                </a:tc>
                <a:tc>
                  <a:txBody>
                    <a:bodyPr/>
                    <a:lstStyle/>
                    <a:p>
                      <a:r>
                        <a:rPr lang="en-US" dirty="0"/>
                        <a:t>The user unlocked the system (e.g. resuming from screensaver)</a:t>
                      </a:r>
                    </a:p>
                  </a:txBody>
                  <a:tcPr/>
                </a:tc>
                <a:extLst>
                  <a:ext uri="{0D108BD9-81ED-4DB2-BD59-A6C34878D82A}">
                    <a16:rowId xmlns:a16="http://schemas.microsoft.com/office/drawing/2014/main" val="10006"/>
                  </a:ext>
                </a:extLst>
              </a:tr>
              <a:tr h="370840">
                <a:tc>
                  <a:txBody>
                    <a:bodyPr/>
                    <a:lstStyle/>
                    <a:p>
                      <a:r>
                        <a:rPr lang="en-US" dirty="0" err="1"/>
                        <a:t>NetworkCleartext</a:t>
                      </a:r>
                      <a:endParaRPr lang="en-US" dirty="0"/>
                    </a:p>
                  </a:txBody>
                  <a:tcPr/>
                </a:tc>
                <a:tc>
                  <a:txBody>
                    <a:bodyPr/>
                    <a:lstStyle/>
                    <a:p>
                      <a:r>
                        <a:rPr lang="en-US" dirty="0"/>
                        <a:t>8</a:t>
                      </a:r>
                    </a:p>
                  </a:txBody>
                  <a:tcPr/>
                </a:tc>
                <a:tc>
                  <a:txBody>
                    <a:bodyPr/>
                    <a:lstStyle/>
                    <a:p>
                      <a:r>
                        <a:rPr lang="en-US" dirty="0"/>
                        <a:t>Generated by basic authentication logins on web servers.</a:t>
                      </a:r>
                    </a:p>
                  </a:txBody>
                  <a:tcPr/>
                </a:tc>
                <a:extLst>
                  <a:ext uri="{0D108BD9-81ED-4DB2-BD59-A6C34878D82A}">
                    <a16:rowId xmlns:a16="http://schemas.microsoft.com/office/drawing/2014/main" val="10007"/>
                  </a:ext>
                </a:extLst>
              </a:tr>
              <a:tr h="370840">
                <a:tc>
                  <a:txBody>
                    <a:bodyPr/>
                    <a:lstStyle/>
                    <a:p>
                      <a:r>
                        <a:rPr lang="en-US" dirty="0" err="1"/>
                        <a:t>NewCredentials</a:t>
                      </a:r>
                      <a:endParaRPr lang="en-US" dirty="0"/>
                    </a:p>
                  </a:txBody>
                  <a:tcPr/>
                </a:tc>
                <a:tc>
                  <a:txBody>
                    <a:bodyPr/>
                    <a:lstStyle/>
                    <a:p>
                      <a:r>
                        <a:rPr lang="en-US" dirty="0"/>
                        <a:t>9</a:t>
                      </a:r>
                    </a:p>
                  </a:txBody>
                  <a:tcPr/>
                </a:tc>
                <a:tc>
                  <a:txBody>
                    <a:bodyPr/>
                    <a:lstStyle/>
                    <a:p>
                      <a:r>
                        <a:rPr lang="en-US" dirty="0"/>
                        <a:t>User assumed</a:t>
                      </a:r>
                      <a:r>
                        <a:rPr lang="en-US" baseline="0" dirty="0"/>
                        <a:t> a different set of credentials for a remote connection</a:t>
                      </a:r>
                      <a:endParaRPr lang="en-US" dirty="0"/>
                    </a:p>
                  </a:txBody>
                  <a:tcPr/>
                </a:tc>
                <a:extLst>
                  <a:ext uri="{0D108BD9-81ED-4DB2-BD59-A6C34878D82A}">
                    <a16:rowId xmlns:a16="http://schemas.microsoft.com/office/drawing/2014/main" val="10008"/>
                  </a:ext>
                </a:extLst>
              </a:tr>
              <a:tr h="370840">
                <a:tc>
                  <a:txBody>
                    <a:bodyPr/>
                    <a:lstStyle/>
                    <a:p>
                      <a:r>
                        <a:rPr lang="en-US" dirty="0" err="1"/>
                        <a:t>RemoteInteractive</a:t>
                      </a:r>
                      <a:endParaRPr lang="en-US" dirty="0"/>
                    </a:p>
                  </a:txBody>
                  <a:tcPr/>
                </a:tc>
                <a:tc>
                  <a:txBody>
                    <a:bodyPr/>
                    <a:lstStyle/>
                    <a:p>
                      <a:r>
                        <a:rPr lang="en-US" dirty="0"/>
                        <a:t>10</a:t>
                      </a:r>
                    </a:p>
                  </a:txBody>
                  <a:tcPr/>
                </a:tc>
                <a:tc>
                  <a:txBody>
                    <a:bodyPr/>
                    <a:lstStyle/>
                    <a:p>
                      <a:r>
                        <a:rPr lang="en-US" dirty="0"/>
                        <a:t>User logged on via Terminal Services or Remote Desktop</a:t>
                      </a:r>
                    </a:p>
                  </a:txBody>
                  <a:tcPr/>
                </a:tc>
                <a:extLst>
                  <a:ext uri="{0D108BD9-81ED-4DB2-BD59-A6C34878D82A}">
                    <a16:rowId xmlns:a16="http://schemas.microsoft.com/office/drawing/2014/main" val="10009"/>
                  </a:ext>
                </a:extLst>
              </a:tr>
              <a:tr h="370840">
                <a:tc>
                  <a:txBody>
                    <a:bodyPr/>
                    <a:lstStyle/>
                    <a:p>
                      <a:r>
                        <a:rPr lang="en-US" dirty="0" err="1"/>
                        <a:t>CacheInteractive</a:t>
                      </a:r>
                      <a:endParaRPr lang="en-US" dirty="0"/>
                    </a:p>
                  </a:txBody>
                  <a:tcPr/>
                </a:tc>
                <a:tc>
                  <a:txBody>
                    <a:bodyPr/>
                    <a:lstStyle/>
                    <a:p>
                      <a:r>
                        <a:rPr lang="en-US" dirty="0"/>
                        <a:t>11</a:t>
                      </a:r>
                    </a:p>
                  </a:txBody>
                  <a:tcPr/>
                </a:tc>
                <a:tc>
                  <a:txBody>
                    <a:bodyPr/>
                    <a:lstStyle/>
                    <a:p>
                      <a:r>
                        <a:rPr lang="en-US" dirty="0"/>
                        <a:t>User logged on with domain credentials that were validated using local cache data rather than domain controller</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139391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Understanding Logon Events – cont. </a:t>
            </a:r>
          </a:p>
        </p:txBody>
      </p:sp>
      <p:sp>
        <p:nvSpPr>
          <p:cNvPr id="3" name="Content Placeholder 2"/>
          <p:cNvSpPr>
            <a:spLocks noGrp="1"/>
          </p:cNvSpPr>
          <p:nvPr>
            <p:ph idx="1"/>
          </p:nvPr>
        </p:nvSpPr>
        <p:spPr/>
        <p:txBody>
          <a:bodyPr/>
          <a:lstStyle/>
          <a:p>
            <a:r>
              <a:rPr lang="en-US" sz="2800" dirty="0"/>
              <a:t>The Logon Type field can be a useful data point when searching or filtering the security event log. For example:</a:t>
            </a:r>
          </a:p>
          <a:p>
            <a:pPr lvl="1"/>
            <a:r>
              <a:rPr lang="en-US" sz="2400" dirty="0"/>
              <a:t>If you know an attacker accesses the system using stolen credentials vis the “net use” command, you may want to disregard Unlock and Console logons as noise from legitimate system usage.</a:t>
            </a:r>
          </a:p>
          <a:p>
            <a:pPr lvl="1"/>
            <a:r>
              <a:rPr lang="en-US" sz="2400" dirty="0"/>
              <a:t>If an application service account is never supposed to log on interactively, you may want to focus on </a:t>
            </a:r>
            <a:r>
              <a:rPr lang="en-US" sz="2400" dirty="0" err="1"/>
              <a:t>RemoteInteractive</a:t>
            </a:r>
            <a:r>
              <a:rPr lang="en-US" sz="2400" dirty="0"/>
              <a:t> logon events with its credentials.</a:t>
            </a:r>
          </a:p>
        </p:txBody>
      </p:sp>
    </p:spTree>
    <p:extLst>
      <p:ext uri="{BB962C8B-B14F-4D97-AF65-F5344CB8AC3E}">
        <p14:creationId xmlns:p14="http://schemas.microsoft.com/office/powerpoint/2010/main" val="1494739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Hard Disk Drive (Optional)</a:t>
            </a:r>
          </a:p>
        </p:txBody>
      </p:sp>
      <p:sp>
        <p:nvSpPr>
          <p:cNvPr id="3" name="Content Placeholder 2"/>
          <p:cNvSpPr>
            <a:spLocks noGrp="1"/>
          </p:cNvSpPr>
          <p:nvPr>
            <p:ph idx="1"/>
          </p:nvPr>
        </p:nvSpPr>
        <p:spPr>
          <a:xfrm>
            <a:off x="381000" y="1033482"/>
            <a:ext cx="8548718" cy="5181600"/>
          </a:xfrm>
        </p:spPr>
        <p:txBody>
          <a:bodyPr/>
          <a:lstStyle/>
          <a:p>
            <a:r>
              <a:rPr lang="en-US" dirty="0"/>
              <a:t>Main storage media for most computer systems.</a:t>
            </a:r>
          </a:p>
          <a:p>
            <a:r>
              <a:rPr lang="en-US" dirty="0"/>
              <a:t>Holds the </a:t>
            </a:r>
          </a:p>
          <a:p>
            <a:pPr lvl="1"/>
            <a:r>
              <a:rPr lang="en-US" dirty="0"/>
              <a:t>Boot files</a:t>
            </a:r>
          </a:p>
          <a:p>
            <a:pPr lvl="1"/>
            <a:r>
              <a:rPr lang="en-US" dirty="0"/>
              <a:t>Operating system files</a:t>
            </a:r>
          </a:p>
          <a:p>
            <a:pPr lvl="1"/>
            <a:r>
              <a:rPr lang="en-US" dirty="0"/>
              <a:t>Programs files and</a:t>
            </a:r>
          </a:p>
          <a:p>
            <a:pPr lvl="1"/>
            <a:r>
              <a:rPr lang="en-US" dirty="0"/>
              <a:t>Data files</a:t>
            </a:r>
          </a:p>
        </p:txBody>
      </p:sp>
    </p:spTree>
    <p:extLst>
      <p:ext uri="{BB962C8B-B14F-4D97-AF65-F5344CB8AC3E}">
        <p14:creationId xmlns:p14="http://schemas.microsoft.com/office/powerpoint/2010/main" val="33495437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Understanding Logon Events – cont. </a:t>
            </a:r>
          </a:p>
        </p:txBody>
      </p:sp>
      <p:sp>
        <p:nvSpPr>
          <p:cNvPr id="3" name="Content Placeholder 2"/>
          <p:cNvSpPr>
            <a:spLocks noGrp="1"/>
          </p:cNvSpPr>
          <p:nvPr>
            <p:ph idx="1"/>
          </p:nvPr>
        </p:nvSpPr>
        <p:spPr/>
        <p:txBody>
          <a:bodyPr/>
          <a:lstStyle/>
          <a:p>
            <a:r>
              <a:rPr lang="en-US" sz="2800" dirty="0"/>
              <a:t>Logon Process		</a:t>
            </a:r>
            <a:r>
              <a:rPr lang="en-US" sz="2800" b="0" dirty="0"/>
              <a:t>The process that initiated the logon event. </a:t>
            </a:r>
          </a:p>
          <a:p>
            <a:r>
              <a:rPr lang="en-US" sz="2800" dirty="0"/>
              <a:t>Authentication Package </a:t>
            </a:r>
            <a:r>
              <a:rPr lang="en-US" sz="2800" b="0" dirty="0"/>
              <a:t>The security and authentication protocol used to process the logon event.</a:t>
            </a:r>
          </a:p>
          <a:p>
            <a:r>
              <a:rPr lang="en-US" sz="2800" dirty="0"/>
              <a:t>Workstation Name	</a:t>
            </a:r>
            <a:r>
              <a:rPr lang="en-US" sz="2800" b="0" dirty="0"/>
              <a:t>The source system from which the logon originated.</a:t>
            </a:r>
            <a:endParaRPr lang="en-US" sz="2800" dirty="0"/>
          </a:p>
          <a:p>
            <a:r>
              <a:rPr lang="en-US" sz="2800" dirty="0"/>
              <a:t>Source Network Address </a:t>
            </a:r>
            <a:r>
              <a:rPr lang="en-US" sz="2800" b="0" dirty="0"/>
              <a:t>The source IP address from which the logon originated.</a:t>
            </a:r>
            <a:endParaRPr lang="en-US" sz="2800" dirty="0"/>
          </a:p>
        </p:txBody>
      </p:sp>
    </p:spTree>
    <p:extLst>
      <p:ext uri="{BB962C8B-B14F-4D97-AF65-F5344CB8AC3E}">
        <p14:creationId xmlns:p14="http://schemas.microsoft.com/office/powerpoint/2010/main" val="3556851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Summary</a:t>
            </a:r>
          </a:p>
        </p:txBody>
      </p:sp>
      <p:sp>
        <p:nvSpPr>
          <p:cNvPr id="3" name="Content Placeholder 2"/>
          <p:cNvSpPr>
            <a:spLocks noGrp="1"/>
          </p:cNvSpPr>
          <p:nvPr>
            <p:ph idx="1"/>
          </p:nvPr>
        </p:nvSpPr>
        <p:spPr/>
        <p:txBody>
          <a:bodyPr/>
          <a:lstStyle/>
          <a:p>
            <a:r>
              <a:rPr lang="en-US" sz="2800" dirty="0"/>
              <a:t>Evidence examination includes extraction and analysis of evidence.</a:t>
            </a:r>
          </a:p>
          <a:p>
            <a:r>
              <a:rPr lang="en-US" sz="2800" dirty="0"/>
              <a:t>We covered 5 types of extraction methods: manual inspection, file Signatures, metadata, string and keyword searching, and file carving.</a:t>
            </a:r>
          </a:p>
          <a:p>
            <a:r>
              <a:rPr lang="en-US" sz="2800" dirty="0"/>
              <a:t>We covered 3 types of analysis methods: Timeframe, Data hiding, Application and file.</a:t>
            </a:r>
          </a:p>
          <a:p>
            <a:r>
              <a:rPr lang="en-US" sz="2800" dirty="0"/>
              <a:t>Event logs (Application, System and Security) are commonly used in forensic investigations to gather evidence and find out more about attacker’s intention.</a:t>
            </a:r>
          </a:p>
          <a:p>
            <a:endParaRPr lang="en-US" sz="2800" dirty="0"/>
          </a:p>
        </p:txBody>
      </p:sp>
    </p:spTree>
    <p:extLst>
      <p:ext uri="{BB962C8B-B14F-4D97-AF65-F5344CB8AC3E}">
        <p14:creationId xmlns:p14="http://schemas.microsoft.com/office/powerpoint/2010/main" val="88475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Hard Disk Drive – cont. (Optional)</a:t>
            </a:r>
            <a:endParaRPr lang="en-SG" dirty="0">
              <a:latin typeface="+mn-lt"/>
            </a:endParaRPr>
          </a:p>
        </p:txBody>
      </p:sp>
      <p:sp>
        <p:nvSpPr>
          <p:cNvPr id="3" name="Content Placeholder 2"/>
          <p:cNvSpPr>
            <a:spLocks noGrp="1"/>
          </p:cNvSpPr>
          <p:nvPr>
            <p:ph idx="1"/>
          </p:nvPr>
        </p:nvSpPr>
        <p:spPr>
          <a:xfrm>
            <a:off x="381000" y="966790"/>
            <a:ext cx="8367464" cy="4676788"/>
          </a:xfrm>
        </p:spPr>
        <p:txBody>
          <a:bodyPr/>
          <a:lstStyle/>
          <a:p>
            <a:r>
              <a:rPr lang="en-SG" sz="2800" dirty="0">
                <a:solidFill>
                  <a:srgbClr val="FF0000"/>
                </a:solidFill>
              </a:rPr>
              <a:t>Tracks</a:t>
            </a:r>
            <a:r>
              <a:rPr lang="en-SG" sz="2800" dirty="0"/>
              <a:t> are the thin concentric circular strips on a disk or platter surface which comprise the magnetic medium to which data is written by the drive heads.</a:t>
            </a:r>
          </a:p>
          <a:p>
            <a:r>
              <a:rPr lang="en-SG" sz="2800" dirty="0"/>
              <a:t>A </a:t>
            </a:r>
            <a:r>
              <a:rPr lang="en-SG" sz="2800" dirty="0">
                <a:solidFill>
                  <a:srgbClr val="FF0000"/>
                </a:solidFill>
              </a:rPr>
              <a:t>cylinder</a:t>
            </a:r>
            <a:r>
              <a:rPr lang="en-SG" sz="2800" dirty="0"/>
              <a:t> comprises the same track number on each platter, spanning all such tracks across each platter surface that is able to store data.</a:t>
            </a:r>
            <a:endParaRPr lang="en-US" sz="2800" dirty="0"/>
          </a:p>
          <a:p>
            <a:r>
              <a:rPr lang="en-US" sz="2800" dirty="0"/>
              <a:t>Data </a:t>
            </a:r>
            <a:r>
              <a:rPr lang="en-SG" sz="2800" dirty="0"/>
              <a:t>is written to and read from the surface of a platter by a device called a </a:t>
            </a:r>
            <a:r>
              <a:rPr lang="en-SG" sz="2800" dirty="0">
                <a:solidFill>
                  <a:srgbClr val="FF0000"/>
                </a:solidFill>
              </a:rPr>
              <a:t>head</a:t>
            </a:r>
            <a:r>
              <a:rPr lang="en-SG" sz="2800" dirty="0"/>
              <a:t>.</a:t>
            </a:r>
          </a:p>
          <a:p>
            <a:r>
              <a:rPr lang="en-US" sz="2800" dirty="0"/>
              <a:t>Tracks are divided into </a:t>
            </a:r>
            <a:r>
              <a:rPr lang="en-US" sz="2800" dirty="0">
                <a:solidFill>
                  <a:srgbClr val="FF0000"/>
                </a:solidFill>
              </a:rPr>
              <a:t>sectors</a:t>
            </a:r>
            <a:r>
              <a:rPr lang="en-US" sz="2800" dirty="0"/>
              <a:t>. </a:t>
            </a:r>
          </a:p>
          <a:p>
            <a:pPr lvl="1"/>
            <a:r>
              <a:rPr lang="en-US" sz="2400" dirty="0"/>
              <a:t>A sector is the smallest </a:t>
            </a:r>
            <a:r>
              <a:rPr lang="en-US" sz="2400" u="sng" dirty="0"/>
              <a:t>physical</a:t>
            </a:r>
            <a:r>
              <a:rPr lang="en-US" sz="2400" dirty="0"/>
              <a:t> storage unit on a disk </a:t>
            </a:r>
            <a:r>
              <a:rPr lang="en-US" sz="2400" dirty="0">
                <a:sym typeface="Wingdings" pitchFamily="2" charset="2"/>
              </a:rPr>
              <a:t></a:t>
            </a:r>
            <a:r>
              <a:rPr lang="en-US" sz="2400" dirty="0"/>
              <a:t>512 bytes in size.</a:t>
            </a:r>
          </a:p>
        </p:txBody>
      </p:sp>
    </p:spTree>
    <p:extLst>
      <p:ext uri="{BB962C8B-B14F-4D97-AF65-F5344CB8AC3E}">
        <p14:creationId xmlns:p14="http://schemas.microsoft.com/office/powerpoint/2010/main" val="2991611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Hard Disk Drive – cont. (Optional)</a:t>
            </a:r>
            <a:endParaRPr lang="en-SG" dirty="0">
              <a:latin typeface="+mn-lt"/>
            </a:endParaRPr>
          </a:p>
        </p:txBody>
      </p:sp>
      <p:pic>
        <p:nvPicPr>
          <p:cNvPr id="66562" name="Picture 2" descr="Cylinder, head, and sector of a hard drive.">
            <a:hlinkClick r:id="rId3" tooltip="Cylinder, head, and sector of a hard drive."/>
          </p:cNvPr>
          <p:cNvPicPr>
            <a:picLocks noGrp="1" noChangeAspect="1" noChangeArrowheads="1"/>
          </p:cNvPicPr>
          <p:nvPr>
            <p:ph idx="1"/>
          </p:nvPr>
        </p:nvPicPr>
        <p:blipFill>
          <a:blip r:embed="rId4"/>
          <a:srcRect/>
          <a:stretch>
            <a:fillRect/>
          </a:stretch>
        </p:blipFill>
        <p:spPr bwMode="auto">
          <a:xfrm>
            <a:off x="2084046" y="857232"/>
            <a:ext cx="4845408" cy="5222273"/>
          </a:xfrm>
          <a:prstGeom prst="rect">
            <a:avLst/>
          </a:prstGeom>
          <a:noFill/>
        </p:spPr>
      </p:pic>
    </p:spTree>
    <p:extLst>
      <p:ext uri="{BB962C8B-B14F-4D97-AF65-F5344CB8AC3E}">
        <p14:creationId xmlns:p14="http://schemas.microsoft.com/office/powerpoint/2010/main" val="255005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 y="0"/>
            <a:ext cx="8991600" cy="785794"/>
          </a:xfrm>
        </p:spPr>
        <p:txBody>
          <a:bodyPr/>
          <a:lstStyle/>
          <a:p>
            <a:r>
              <a:rPr lang="en-US" dirty="0">
                <a:latin typeface="+mn-lt"/>
              </a:rPr>
              <a:t>How data is stored on disk? (Optional) </a:t>
            </a:r>
            <a:endParaRPr lang="en-SG" dirty="0">
              <a:latin typeface="+mn-lt"/>
            </a:endParaRPr>
          </a:p>
        </p:txBody>
      </p:sp>
      <p:sp>
        <p:nvSpPr>
          <p:cNvPr id="3" name="Content Placeholder 2"/>
          <p:cNvSpPr>
            <a:spLocks noGrp="1"/>
          </p:cNvSpPr>
          <p:nvPr>
            <p:ph idx="1"/>
          </p:nvPr>
        </p:nvSpPr>
        <p:spPr>
          <a:xfrm>
            <a:off x="467544" y="1052736"/>
            <a:ext cx="8153400" cy="5181600"/>
          </a:xfrm>
        </p:spPr>
        <p:txBody>
          <a:bodyPr/>
          <a:lstStyle/>
          <a:p>
            <a:r>
              <a:rPr lang="en-US" dirty="0"/>
              <a:t>Data is stored on a disk in a contiguous series.</a:t>
            </a:r>
          </a:p>
          <a:p>
            <a:pPr lvl="1"/>
            <a:r>
              <a:rPr lang="en-US" dirty="0"/>
              <a:t>For example if a file is 600 bytes, two 512 sectors are allocated for the file.</a:t>
            </a:r>
          </a:p>
          <a:p>
            <a:pPr marL="631825" indent="-631825">
              <a:buNone/>
            </a:pPr>
            <a:r>
              <a:rPr lang="en-US" sz="2400" dirty="0">
                <a:solidFill>
                  <a:srgbClr val="0033CC"/>
                </a:solidFill>
              </a:rPr>
              <a:t>Note : </a:t>
            </a:r>
          </a:p>
          <a:p>
            <a:pPr marL="631825" indent="-631825">
              <a:buNone/>
            </a:pPr>
            <a:r>
              <a:rPr lang="en-US" sz="2400" dirty="0">
                <a:solidFill>
                  <a:srgbClr val="0033CC"/>
                </a:solidFill>
              </a:rPr>
              <a:t>Cluster - Smallest unit of storage that the operating system can 	   deal with.</a:t>
            </a:r>
          </a:p>
          <a:p>
            <a:pPr marL="631825" indent="-631825">
              <a:buNone/>
            </a:pPr>
            <a:r>
              <a:rPr lang="en-US" sz="2400" dirty="0">
                <a:solidFill>
                  <a:srgbClr val="0033CC"/>
                </a:solidFill>
              </a:rPr>
              <a:t>              - A cluster may consists of several sectors.</a:t>
            </a:r>
          </a:p>
        </p:txBody>
      </p:sp>
    </p:spTree>
    <p:extLst>
      <p:ext uri="{BB962C8B-B14F-4D97-AF65-F5344CB8AC3E}">
        <p14:creationId xmlns:p14="http://schemas.microsoft.com/office/powerpoint/2010/main" val="125116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 y="0"/>
            <a:ext cx="8991600" cy="785794"/>
          </a:xfrm>
        </p:spPr>
        <p:txBody>
          <a:bodyPr/>
          <a:lstStyle/>
          <a:p>
            <a:r>
              <a:rPr lang="en-US" dirty="0">
                <a:latin typeface="+mn-lt"/>
              </a:rPr>
              <a:t>A Cluster of 4 Sectors (Optional)</a:t>
            </a:r>
            <a:endParaRPr lang="en-SG" dirty="0">
              <a:latin typeface="+mn-lt"/>
            </a:endParaRPr>
          </a:p>
        </p:txBody>
      </p:sp>
      <p:pic>
        <p:nvPicPr>
          <p:cNvPr id="49154" name="Picture 2"/>
          <p:cNvPicPr>
            <a:picLocks noGrp="1" noChangeAspect="1" noChangeArrowheads="1"/>
          </p:cNvPicPr>
          <p:nvPr>
            <p:ph idx="1"/>
          </p:nvPr>
        </p:nvPicPr>
        <p:blipFill>
          <a:blip r:embed="rId2"/>
          <a:srcRect/>
          <a:stretch>
            <a:fillRect/>
          </a:stretch>
        </p:blipFill>
        <p:spPr bwMode="auto">
          <a:xfrm>
            <a:off x="1115616" y="1941748"/>
            <a:ext cx="4939458" cy="3204395"/>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3207707" y="2154610"/>
            <a:ext cx="4450393" cy="2778672"/>
          </a:xfrm>
          <a:prstGeom prst="rect">
            <a:avLst/>
          </a:prstGeom>
          <a:noFill/>
          <a:ln w="9525">
            <a:noFill/>
            <a:miter lim="800000"/>
            <a:headEnd/>
            <a:tailEnd/>
          </a:ln>
          <a:effectLst/>
        </p:spPr>
      </p:pic>
    </p:spTree>
    <p:extLst>
      <p:ext uri="{BB962C8B-B14F-4D97-AF65-F5344CB8AC3E}">
        <p14:creationId xmlns:p14="http://schemas.microsoft.com/office/powerpoint/2010/main" val="30410567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376&quot;/&gt;&lt;/object&gt;&lt;object type=&quot;3&quot; unique_id=&quot;10006&quot;&gt;&lt;property id=&quot;20148&quot; value=&quot;5&quot;/&gt;&lt;property id=&quot;20300&quot; value=&quot;Slide 2 - &amp;quot;Objectives&amp;quot;&quot;/&gt;&lt;property id=&quot;20307&quot; value=&quot;380&quot;/&gt;&lt;/object&gt;&lt;object type=&quot;3&quot; unique_id=&quot;10008&quot;&gt;&lt;property id=&quot;20148&quot; value=&quot;5&quot;/&gt;&lt;property id=&quot;20300&quot; value=&quot;Slide 32 - &amp;quot;Reference Books&amp;quot;&quot;/&gt;&lt;property id=&quot;20307&quot; value=&quot;437&quot;/&gt;&lt;/object&gt;&lt;object type=&quot;3&quot; unique_id=&quot;10505&quot;&gt;&lt;property id=&quot;20148&quot; value=&quot;5&quot;/&gt;&lt;property id=&quot;20300&quot; value=&quot;Slide 4 - &amp;quot;Introduction to Physical Security&amp;quot;&quot;/&gt;&lt;property id=&quot;20307&quot; value=&quot;446&quot;/&gt;&lt;/object&gt;&lt;object type=&quot;3&quot; unique_id=&quot;10587&quot;&gt;&lt;property id=&quot;20148&quot; value=&quot;5&quot;/&gt;&lt;property id=&quot;20300&quot; value=&quot;Slide 8 - &amp;quot;Access Control&amp;quot;&quot;/&gt;&lt;property id=&quot;20307&quot; value=&quot;449&quot;/&gt;&lt;/object&gt;&lt;object type=&quot;3&quot; unique_id=&quot;10588&quot;&gt;&lt;property id=&quot;20148&quot; value=&quot;5&quot;/&gt;&lt;property id=&quot;20300&quot; value=&quot;Slide 21 - &amp;quot;Intrusion Detection&amp;quot;&quot;/&gt;&lt;property id=&quot;20307&quot; value=&quot;450&quot;/&gt;&lt;/object&gt;&lt;object type=&quot;3&quot; unique_id=&quot;10589&quot;&gt;&lt;property id=&quot;20148&quot; value=&quot;5&quot;/&gt;&lt;property id=&quot;20300&quot; value=&quot;Slide 18 - &amp;quot;Video Monitoring&amp;quot;&quot;/&gt;&lt;property id=&quot;20307&quot; value=&quot;451&quot;/&gt;&lt;/object&gt;&lt;object type=&quot;3&quot; unique_id=&quot;10787&quot;&gt;&lt;property id=&quot;20148&quot; value=&quot;5&quot;/&gt;&lt;property id=&quot;20300&quot; value=&quot;Slide 9 - &amp;quot;Facility Access Control&amp;quot;&quot;/&gt;&lt;property id=&quot;20307&quot; value=&quot;452&quot;/&gt;&lt;/object&gt;&lt;object type=&quot;3&quot; unique_id=&quot;10836&quot;&gt;&lt;property id=&quot;20148&quot; value=&quot;5&quot;/&gt;&lt;property id=&quot;20300&quot; value=&quot;Slide 14 - &amp;quot;Personnel Access Control&amp;quot;&quot;/&gt;&lt;property id=&quot;20307&quot; value=&quot;453&quot;/&gt;&lt;/object&gt;&lt;object type=&quot;3&quot; unique_id=&quot;10922&quot;&gt;&lt;property id=&quot;20148&quot; value=&quot;5&quot;/&gt;&lt;property id=&quot;20300&quot; value=&quot;Slide 17 - &amp;quot;Personnel Access Control – cont.&amp;quot;&quot;/&gt;&lt;property id=&quot;20307&quot; value=&quot;454&quot;/&gt;&lt;/object&gt;&lt;object type=&quot;3&quot; unique_id=&quot;11085&quot;&gt;&lt;property id=&quot;20148&quot; value=&quot;5&quot;/&gt;&lt;property id=&quot;20300&quot; value=&quot;Slide 10 - &amp;quot;Mechanical Locks&amp;quot;&quot;/&gt;&lt;property id=&quot;20307&quot; value=&quot;455&quot;/&gt;&lt;/object&gt;&lt;object type=&quot;3&quot; unique_id=&quot;11361&quot;&gt;&lt;property id=&quot;20148&quot; value=&quot;5&quot;/&gt;&lt;property id=&quot;20300&quot; value=&quot;Slide 12 - &amp;quot;Lock Picking&amp;quot;&quot;/&gt;&lt;property id=&quot;20307&quot; value=&quot;456&quot;/&gt;&lt;/object&gt;&lt;object type=&quot;3&quot; unique_id=&quot;11434&quot;&gt;&lt;property id=&quot;20148&quot; value=&quot;5&quot;/&gt;&lt;property id=&quot;20300&quot; value=&quot;Slide 19 - &amp;quot;Closed-Circuit TV (CCTV) System&amp;quot;&quot;/&gt;&lt;property id=&quot;20307&quot; value=&quot;457&quot;/&gt;&lt;/object&gt;&lt;object type=&quot;3&quot; unique_id=&quot;11591&quot;&gt;&lt;property id=&quot;20148&quot; value=&quot;5&quot;/&gt;&lt;property id=&quot;20300&quot; value=&quot;Slide 3 - &amp;quot;Why Physical Security?&amp;quot;&quot;/&gt;&lt;property id=&quot;20307&quot; value=&quot;459&quot;/&gt;&lt;/object&gt;&lt;object type=&quot;3&quot; unique_id=&quot;11812&quot;&gt;&lt;property id=&quot;20148&quot; value=&quot;5&quot;/&gt;&lt;property id=&quot;20300&quot; value=&quot;Slide 31 - &amp;quot;Summary&amp;quot;&quot;/&gt;&lt;property id=&quot;20307&quot; value=&quot;460&quot;/&gt;&lt;/object&gt;&lt;object type=&quot;3&quot; unique_id=&quot;11973&quot;&gt;&lt;property id=&quot;20148&quot; value=&quot;5&quot;/&gt;&lt;property id=&quot;20300&quot; value=&quot;Slide 5 - &amp;quot;Introduction to Physical Security – cont.&amp;quot;&quot;/&gt;&lt;property id=&quot;20307&quot; value=&quot;461&quot;/&gt;&lt;/object&gt;&lt;object type=&quot;3&quot; unique_id=&quot;12142&quot;&gt;&lt;property id=&quot;20148&quot; value=&quot;5&quot;/&gt;&lt;property id=&quot;20300&quot; value=&quot;Slide 11 - &amp;quot;Types of Tumbler Locks&amp;quot;&quot;/&gt;&lt;property id=&quot;20307&quot; value=&quot;462&quot;/&gt;&lt;/object&gt;&lt;object type=&quot;3&quot; unique_id=&quot;12253&quot;&gt;&lt;property id=&quot;20148&quot; value=&quot;5&quot;/&gt;&lt;property id=&quot;20300&quot; value=&quot;Slide 15 - &amp;quot;Biometric System &amp;quot;&quot;/&gt;&lt;property id=&quot;20307&quot; value=&quot;463&quot;/&gt;&lt;/object&gt;&lt;object type=&quot;3&quot; unique_id=&quot;12369&quot;&gt;&lt;property id=&quot;20148&quot; value=&quot;5&quot;/&gt;&lt;property id=&quot;20300&quot; value=&quot;Slide 20 - &amp;quot;Closed-Circuit TV (CCTV) System – cont.&amp;quot;&quot;/&gt;&lt;property id=&quot;20307&quot; value=&quot;464&quot;/&gt;&lt;/object&gt;&lt;object type=&quot;3&quot; unique_id=&quot;12682&quot;&gt;&lt;property id=&quot;20148&quot; value=&quot;5&quot;/&gt;&lt;property id=&quot;20300&quot; value=&quot;Slide 6 - &amp;quot;Physical Security Checklist&amp;quot;&quot;/&gt;&lt;property id=&quot;20307&quot; value=&quot;465&quot;/&gt;&lt;/object&gt;&lt;object type=&quot;3&quot; unique_id=&quot;12971&quot;&gt;&lt;property id=&quot;20148&quot; value=&quot;5&quot;/&gt;&lt;property id=&quot;20300&quot; value=&quot;Slide 16 - &amp;quot;Smart Cards&amp;quot;&quot;/&gt;&lt;property id=&quot;20307&quot; value=&quot;467&quot;/&gt;&lt;/object&gt;&lt;object type=&quot;3&quot; unique_id=&quot;12972&quot;&gt;&lt;property id=&quot;20148&quot; value=&quot;5&quot;/&gt;&lt;property id=&quot;20300&quot; value=&quot;Slide 22 - &amp;quot;Intrusion Detection Systems &amp;quot;&quot;/&gt;&lt;property id=&quot;20307&quot; value=&quot;466&quot;/&gt;&lt;/object&gt;&lt;object type=&quot;3&quot; unique_id=&quot;13289&quot;&gt;&lt;property id=&quot;20148&quot; value=&quot;5&quot;/&gt;&lt;property id=&quot;20300&quot; value=&quot;Slide 23 - &amp;quot;Intrusion Detection Systems – cont. &amp;quot;&quot;/&gt;&lt;property id=&quot;20307&quot; value=&quot;469&quot;/&gt;&lt;/object&gt;&lt;object type=&quot;3&quot; unique_id=&quot;13491&quot;&gt;&lt;property id=&quot;20148&quot; value=&quot;5&quot;/&gt;&lt;property id=&quot;20300&quot; value=&quot;Slide 7 - &amp;quot;Environmental Design&amp;quot;&quot;/&gt;&lt;property id=&quot;20307&quot; value=&quot;471&quot;/&gt;&lt;/object&gt;&lt;object type=&quot;3&quot; unique_id=&quot;13822&quot;&gt;&lt;property id=&quot;20148&quot; value=&quot;5&quot;/&gt;&lt;property id=&quot;20300&quot; value=&quot;Slide 25 - &amp;quot;Server Room&amp;quot;&quot;/&gt;&lt;property id=&quot;20307&quot; value=&quot;472&quot;/&gt;&lt;/object&gt;&lt;object type=&quot;3&quot; unique_id=&quot;14164&quot;&gt;&lt;property id=&quot;20148&quot; value=&quot;5&quot;/&gt;&lt;property id=&quot;20300&quot; value=&quot;Slide 26 - &amp;quot;A Secured Server Room&amp;quot;&quot;/&gt;&lt;property id=&quot;20307&quot; value=&quot;473&quot;/&gt;&lt;/object&gt;&lt;object type=&quot;3&quot; unique_id=&quot;14194&quot;&gt;&lt;property id=&quot;20148&quot; value=&quot;5&quot;/&gt;&lt;property id=&quot;20300&quot; value=&quot;Slide 27 - &amp;quot;Physical Attacks on Windows OS&amp;quot;&quot;/&gt;&lt;property id=&quot;20307&quot; value=&quot;474&quot;/&gt;&lt;/object&gt;&lt;object type=&quot;3&quot; unique_id=&quot;20844&quot;&gt;&lt;property id=&quot;20148&quot; value=&quot;5&quot;/&gt;&lt;property id=&quot;20300&quot; value=&quot;Slide 28 - &amp;quot;Offline Attacks&amp;quot;&quot;/&gt;&lt;property id=&quot;20307&quot; value=&quot;475&quot;/&gt;&lt;/object&gt;&lt;object type=&quot;3&quot; unique_id=&quot;21000&quot;&gt;&lt;property id=&quot;20148&quot; value=&quot;5&quot;/&gt;&lt;property id=&quot;20300&quot; value=&quot;Slide 30 - &amp;quot;Countermeasures&amp;quot;&quot;/&gt;&lt;property id=&quot;20307&quot; value=&quot;476&quot;/&gt;&lt;/object&gt;&lt;object type=&quot;3&quot; unique_id=&quot;21316&quot;&gt;&lt;property id=&quot;20148&quot; value=&quot;5&quot;/&gt;&lt;property id=&quot;20300&quot; value=&quot;Slide 29 - &amp;quot;Online Attacks&amp;quot;&quot;/&gt;&lt;property id=&quot;20307&quot; value=&quot;477&quot;/&gt;&lt;/object&gt;&lt;object type=&quot;3&quot; unique_id=&quot;21349&quot;&gt;&lt;property id=&quot;20148&quot; value=&quot;5&quot;/&gt;&lt;property id=&quot;20300&quot; value=&quot;Slide 24 - &amp;quot;Response &amp;quot;&quot;/&gt;&lt;property id=&quot;20307&quot; value=&quot;478&quot;/&gt;&lt;/object&gt;&lt;object type=&quot;3&quot; unique_id=&quot;21383&quot;&gt;&lt;property id=&quot;20148&quot; value=&quot;5&quot;/&gt;&lt;property id=&quot;20300&quot; value=&quot;Slide 13 - &amp;quot;Lock Picking – cont.&amp;quot;&quot;/&gt;&lt;property id=&quot;20307&quot; value=&quot;479&quot;/&gt;&lt;/object&gt;&lt;/object&gt;&lt;/object&gt;&lt;/database&gt;"/>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\\Ccsstaff1\software\office97\Template\Designs\CONTPORT.POT</Template>
  <TotalTime>15207</TotalTime>
  <Words>2872</Words>
  <Application>Microsoft Office PowerPoint</Application>
  <PresentationFormat>On-screen Show (4:3)</PresentationFormat>
  <Paragraphs>292</Paragraphs>
  <Slides>51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 Unicode MS</vt:lpstr>
      <vt:lpstr>Batang</vt:lpstr>
      <vt:lpstr>Arial</vt:lpstr>
      <vt:lpstr>Arial Narrow</vt:lpstr>
      <vt:lpstr>Calibri</vt:lpstr>
      <vt:lpstr>Tahoma</vt:lpstr>
      <vt:lpstr>Verdana</vt:lpstr>
      <vt:lpstr>Wingdings</vt:lpstr>
      <vt:lpstr>Contport</vt:lpstr>
      <vt:lpstr>PowerPoint Presentation</vt:lpstr>
      <vt:lpstr>Objectives</vt:lpstr>
      <vt:lpstr>Recall: Forensics in a Nutshell</vt:lpstr>
      <vt:lpstr>Refresh (Optional)</vt:lpstr>
      <vt:lpstr>Hard Disk Drive (Optional)</vt:lpstr>
      <vt:lpstr>Hard Disk Drive – cont. (Optional)</vt:lpstr>
      <vt:lpstr>Hard Disk Drive – cont. (Optional)</vt:lpstr>
      <vt:lpstr>How data is stored on disk? (Optional) </vt:lpstr>
      <vt:lpstr>A Cluster of 4 Sectors (Optional)</vt:lpstr>
      <vt:lpstr>Clusters (Optional)</vt:lpstr>
      <vt:lpstr>Slack Space</vt:lpstr>
      <vt:lpstr>Slack Space – cont.</vt:lpstr>
      <vt:lpstr>Slack Space – cont.</vt:lpstr>
      <vt:lpstr>Slack Space – cont.</vt:lpstr>
      <vt:lpstr>Activity 1</vt:lpstr>
      <vt:lpstr>Unallocated &amp; Allocated Space</vt:lpstr>
      <vt:lpstr>Unallocated &amp; Allocated Space</vt:lpstr>
      <vt:lpstr>Unallocated &amp; Slack Space</vt:lpstr>
      <vt:lpstr>Activity 2</vt:lpstr>
      <vt:lpstr>Evidence Examination</vt:lpstr>
      <vt:lpstr>Evidence Examination – Extraction</vt:lpstr>
      <vt:lpstr>Manual Inspection</vt:lpstr>
      <vt:lpstr>File Signatures</vt:lpstr>
      <vt:lpstr>Timestamp and other Metadata</vt:lpstr>
      <vt:lpstr>String or Keyword Searching </vt:lpstr>
      <vt:lpstr>File Carving</vt:lpstr>
      <vt:lpstr>File Carving – cont.</vt:lpstr>
      <vt:lpstr>Analysis of Extracted Data</vt:lpstr>
      <vt:lpstr>Timeframe Analysis</vt:lpstr>
      <vt:lpstr>Data Hiding Analysis</vt:lpstr>
      <vt:lpstr>Application and File Analysis</vt:lpstr>
      <vt:lpstr>Collecting Evidence from Operating System</vt:lpstr>
      <vt:lpstr>Finding Evidence in Web Browser</vt:lpstr>
      <vt:lpstr>Finding Evidence in Web Browser</vt:lpstr>
      <vt:lpstr>Internet Explorer Browser History</vt:lpstr>
      <vt:lpstr>Finding Evidence in Chat Logs</vt:lpstr>
      <vt:lpstr>Event Logs</vt:lpstr>
      <vt:lpstr>Event Logs – cont.</vt:lpstr>
      <vt:lpstr>Event Logs – cont.</vt:lpstr>
      <vt:lpstr>Event Logs – cont.</vt:lpstr>
      <vt:lpstr>Event Logs – cont.</vt:lpstr>
      <vt:lpstr>Event Logs – cont.</vt:lpstr>
      <vt:lpstr>Event Viewer</vt:lpstr>
      <vt:lpstr>Event IDs</vt:lpstr>
      <vt:lpstr>Event ID: 540</vt:lpstr>
      <vt:lpstr>Understanding Logon Events</vt:lpstr>
      <vt:lpstr>Understanding Logon Events – cont.</vt:lpstr>
      <vt:lpstr>Understanding Logon Events – cont.</vt:lpstr>
      <vt:lpstr>Understanding Logon Events – cont. </vt:lpstr>
      <vt:lpstr>Understanding Logon Events – cont.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Ngui Jia Le Sherlena /CSF</cp:lastModifiedBy>
  <cp:revision>1030</cp:revision>
  <cp:lastPrinted>2015-01-13T01:54:30Z</cp:lastPrinted>
  <dcterms:created xsi:type="dcterms:W3CDTF">1995-05-28T16:29:18Z</dcterms:created>
  <dcterms:modified xsi:type="dcterms:W3CDTF">2022-11-06T13:39:41Z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2022-10-25T02:00:44Z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7ae6df84-3e9b-49d2-a8c2-a1917878db53</vt:lpwstr>
  </property>
  <property fmtid="{D5CDD505-2E9C-101B-9397-08002B2CF9AE}" pid="8" name="MSIP_Label_30286cb9-b49f-4646-87a5-340028348160_ContentBits">
    <vt:lpwstr>1</vt:lpwstr>
  </property>
</Properties>
</file>