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4" r:id="rId11"/>
    <p:sldId id="270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0A159-195B-4157-95FF-C97D6D94B7EC}" v="84" dt="2023-02-13T05:16:41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i Jia Le Sherlena /CSF" userId="a1d6bed4-da63-4a09-a6ca-8919547ccdb2" providerId="ADAL" clId="{4830A159-195B-4157-95FF-C97D6D94B7EC}"/>
    <pc:docChg chg="undo custSel addSld delSld modSld addMainMaster delMainMaster">
      <pc:chgData name="Ngui Jia Le Sherlena /CSF" userId="a1d6bed4-da63-4a09-a6ca-8919547ccdb2" providerId="ADAL" clId="{4830A159-195B-4157-95FF-C97D6D94B7EC}" dt="2023-02-13T05:17:25.100" v="1723" actId="14100"/>
      <pc:docMkLst>
        <pc:docMk/>
      </pc:docMkLst>
      <pc:sldChg chg="addSp modSp mod setBg modClrScheme chgLayout">
        <pc:chgData name="Ngui Jia Le Sherlena /CSF" userId="a1d6bed4-da63-4a09-a6ca-8919547ccdb2" providerId="ADAL" clId="{4830A159-195B-4157-95FF-C97D6D94B7EC}" dt="2023-02-11T12:43:27.173" v="52" actId="27636"/>
        <pc:sldMkLst>
          <pc:docMk/>
          <pc:sldMk cId="3847952901" sldId="256"/>
        </pc:sldMkLst>
        <pc:spChg chg="mod">
          <ac:chgData name="Ngui Jia Le Sherlena /CSF" userId="a1d6bed4-da63-4a09-a6ca-8919547ccdb2" providerId="ADAL" clId="{4830A159-195B-4157-95FF-C97D6D94B7EC}" dt="2023-02-11T12:43:14.288" v="19" actId="20577"/>
          <ac:spMkLst>
            <pc:docMk/>
            <pc:sldMk cId="3847952901" sldId="256"/>
            <ac:spMk id="2" creationId="{30D5DFA9-0CB0-27DE-DADB-145766491C98}"/>
          </ac:spMkLst>
        </pc:spChg>
        <pc:spChg chg="mod">
          <ac:chgData name="Ngui Jia Le Sherlena /CSF" userId="a1d6bed4-da63-4a09-a6ca-8919547ccdb2" providerId="ADAL" clId="{4830A159-195B-4157-95FF-C97D6D94B7EC}" dt="2023-02-11T12:43:27.173" v="52" actId="27636"/>
          <ac:spMkLst>
            <pc:docMk/>
            <pc:sldMk cId="3847952901" sldId="256"/>
            <ac:spMk id="3" creationId="{91503A84-E706-2E75-4C5F-A9186DB51141}"/>
          </ac:spMkLst>
        </pc:spChg>
        <pc:spChg chg="add">
          <ac:chgData name="Ngui Jia Le Sherlena /CSF" userId="a1d6bed4-da63-4a09-a6ca-8919547ccdb2" providerId="ADAL" clId="{4830A159-195B-4157-95FF-C97D6D94B7EC}" dt="2023-02-11T12:43:07.499" v="0" actId="26606"/>
          <ac:spMkLst>
            <pc:docMk/>
            <pc:sldMk cId="3847952901" sldId="256"/>
            <ac:spMk id="9" creationId="{789EBE4E-5983-B393-1D5E-731351065799}"/>
          </ac:spMkLst>
        </pc:spChg>
        <pc:spChg chg="add">
          <ac:chgData name="Ngui Jia Le Sherlena /CSF" userId="a1d6bed4-da63-4a09-a6ca-8919547ccdb2" providerId="ADAL" clId="{4830A159-195B-4157-95FF-C97D6D94B7EC}" dt="2023-02-11T12:43:07.499" v="0" actId="26606"/>
          <ac:spMkLst>
            <pc:docMk/>
            <pc:sldMk cId="3847952901" sldId="256"/>
            <ac:spMk id="11" creationId="{2CEF5482-568A-9463-C672-BC6D644DF982}"/>
          </ac:spMkLst>
        </pc:spChg>
        <pc:spChg chg="add">
          <ac:chgData name="Ngui Jia Le Sherlena /CSF" userId="a1d6bed4-da63-4a09-a6ca-8919547ccdb2" providerId="ADAL" clId="{4830A159-195B-4157-95FF-C97D6D94B7EC}" dt="2023-02-11T12:43:07.499" v="0" actId="26606"/>
          <ac:spMkLst>
            <pc:docMk/>
            <pc:sldMk cId="3847952901" sldId="256"/>
            <ac:spMk id="13" creationId="{D38784C3-11AE-0BE2-6339-1A2BDAC7F034}"/>
          </ac:spMkLst>
        </pc:spChg>
        <pc:picChg chg="add">
          <ac:chgData name="Ngui Jia Le Sherlena /CSF" userId="a1d6bed4-da63-4a09-a6ca-8919547ccdb2" providerId="ADAL" clId="{4830A159-195B-4157-95FF-C97D6D94B7EC}" dt="2023-02-11T12:43:07.499" v="0" actId="26606"/>
          <ac:picMkLst>
            <pc:docMk/>
            <pc:sldMk cId="3847952901" sldId="256"/>
            <ac:picMk id="4" creationId="{01ABE94D-609E-02E0-E6EE-528110901884}"/>
          </ac:picMkLst>
        </pc:picChg>
      </pc:sldChg>
      <pc:sldChg chg="modSp new mod">
        <pc:chgData name="Ngui Jia Le Sherlena /CSF" userId="a1d6bed4-da63-4a09-a6ca-8919547ccdb2" providerId="ADAL" clId="{4830A159-195B-4157-95FF-C97D6D94B7EC}" dt="2023-02-13T02:47:10.829" v="1567" actId="27636"/>
        <pc:sldMkLst>
          <pc:docMk/>
          <pc:sldMk cId="207269031" sldId="257"/>
        </pc:sldMkLst>
        <pc:spChg chg="mod">
          <ac:chgData name="Ngui Jia Le Sherlena /CSF" userId="a1d6bed4-da63-4a09-a6ca-8919547ccdb2" providerId="ADAL" clId="{4830A159-195B-4157-95FF-C97D6D94B7EC}" dt="2023-02-13T01:57:05.003" v="448" actId="403"/>
          <ac:spMkLst>
            <pc:docMk/>
            <pc:sldMk cId="207269031" sldId="257"/>
            <ac:spMk id="2" creationId="{ABA7FCC5-F19E-F847-96A9-69DEB6DDBC2B}"/>
          </ac:spMkLst>
        </pc:spChg>
        <pc:spChg chg="mod">
          <ac:chgData name="Ngui Jia Le Sherlena /CSF" userId="a1d6bed4-da63-4a09-a6ca-8919547ccdb2" providerId="ADAL" clId="{4830A159-195B-4157-95FF-C97D6D94B7EC}" dt="2023-02-13T02:47:10.829" v="1567" actId="27636"/>
          <ac:spMkLst>
            <pc:docMk/>
            <pc:sldMk cId="207269031" sldId="257"/>
            <ac:spMk id="3" creationId="{374F6AC4-B3C1-BCF5-3BD0-4404C09A3ACB}"/>
          </ac:spMkLst>
        </pc:spChg>
      </pc:sldChg>
      <pc:sldChg chg="addSp modSp new mod">
        <pc:chgData name="Ngui Jia Le Sherlena /CSF" userId="a1d6bed4-da63-4a09-a6ca-8919547ccdb2" providerId="ADAL" clId="{4830A159-195B-4157-95FF-C97D6D94B7EC}" dt="2023-02-13T02:31:29.591" v="1172" actId="14100"/>
        <pc:sldMkLst>
          <pc:docMk/>
          <pc:sldMk cId="2323233306" sldId="258"/>
        </pc:sldMkLst>
        <pc:spChg chg="mod">
          <ac:chgData name="Ngui Jia Le Sherlena /CSF" userId="a1d6bed4-da63-4a09-a6ca-8919547ccdb2" providerId="ADAL" clId="{4830A159-195B-4157-95FF-C97D6D94B7EC}" dt="2023-02-13T01:57:08.647" v="450" actId="403"/>
          <ac:spMkLst>
            <pc:docMk/>
            <pc:sldMk cId="2323233306" sldId="258"/>
            <ac:spMk id="2" creationId="{B925A816-CAFD-050F-AA74-B91BDF3926FC}"/>
          </ac:spMkLst>
        </pc:spChg>
        <pc:spChg chg="mod">
          <ac:chgData name="Ngui Jia Le Sherlena /CSF" userId="a1d6bed4-da63-4a09-a6ca-8919547ccdb2" providerId="ADAL" clId="{4830A159-195B-4157-95FF-C97D6D94B7EC}" dt="2023-02-13T02:31:29.591" v="1172" actId="14100"/>
          <ac:spMkLst>
            <pc:docMk/>
            <pc:sldMk cId="2323233306" sldId="258"/>
            <ac:spMk id="3" creationId="{46458E96-151F-CC1D-8A05-380D7EC8C9B4}"/>
          </ac:spMkLst>
        </pc:spChg>
        <pc:picChg chg="add mod">
          <ac:chgData name="Ngui Jia Le Sherlena /CSF" userId="a1d6bed4-da63-4a09-a6ca-8919547ccdb2" providerId="ADAL" clId="{4830A159-195B-4157-95FF-C97D6D94B7EC}" dt="2023-02-13T01:55:08.310" v="412" actId="688"/>
          <ac:picMkLst>
            <pc:docMk/>
            <pc:sldMk cId="2323233306" sldId="258"/>
            <ac:picMk id="5" creationId="{75FB0A64-5AA7-84F6-E2A7-C06EE127E8F0}"/>
          </ac:picMkLst>
        </pc:picChg>
        <pc:picChg chg="add mod">
          <ac:chgData name="Ngui Jia Le Sherlena /CSF" userId="a1d6bed4-da63-4a09-a6ca-8919547ccdb2" providerId="ADAL" clId="{4830A159-195B-4157-95FF-C97D6D94B7EC}" dt="2023-02-13T01:56:46.812" v="445" actId="1076"/>
          <ac:picMkLst>
            <pc:docMk/>
            <pc:sldMk cId="2323233306" sldId="258"/>
            <ac:picMk id="6" creationId="{3E97DA11-66CB-A5ED-7125-EF40BD8E47F9}"/>
          </ac:picMkLst>
        </pc:picChg>
        <pc:picChg chg="add mod">
          <ac:chgData name="Ngui Jia Le Sherlena /CSF" userId="a1d6bed4-da63-4a09-a6ca-8919547ccdb2" providerId="ADAL" clId="{4830A159-195B-4157-95FF-C97D6D94B7EC}" dt="2023-02-13T01:55:57.516" v="432" actId="1076"/>
          <ac:picMkLst>
            <pc:docMk/>
            <pc:sldMk cId="2323233306" sldId="258"/>
            <ac:picMk id="7" creationId="{445E540C-DB3A-6D7A-1FF9-09B170F6ABA4}"/>
          </ac:picMkLst>
        </pc:picChg>
        <pc:picChg chg="add mod">
          <ac:chgData name="Ngui Jia Le Sherlena /CSF" userId="a1d6bed4-da63-4a09-a6ca-8919547ccdb2" providerId="ADAL" clId="{4830A159-195B-4157-95FF-C97D6D94B7EC}" dt="2023-02-13T01:56:48.331" v="446" actId="1076"/>
          <ac:picMkLst>
            <pc:docMk/>
            <pc:sldMk cId="2323233306" sldId="258"/>
            <ac:picMk id="8" creationId="{906B5514-E6B7-F975-29F1-E7046F868AA3}"/>
          </ac:picMkLst>
        </pc:picChg>
        <pc:picChg chg="add mod">
          <ac:chgData name="Ngui Jia Le Sherlena /CSF" userId="a1d6bed4-da63-4a09-a6ca-8919547ccdb2" providerId="ADAL" clId="{4830A159-195B-4157-95FF-C97D6D94B7EC}" dt="2023-02-13T01:56:36.176" v="444" actId="1076"/>
          <ac:picMkLst>
            <pc:docMk/>
            <pc:sldMk cId="2323233306" sldId="258"/>
            <ac:picMk id="9" creationId="{ADD08AC2-2DA5-F1A3-1606-9448B2293EF0}"/>
          </ac:picMkLst>
        </pc:picChg>
        <pc:picChg chg="add mod">
          <ac:chgData name="Ngui Jia Le Sherlena /CSF" userId="a1d6bed4-da63-4a09-a6ca-8919547ccdb2" providerId="ADAL" clId="{4830A159-195B-4157-95FF-C97D6D94B7EC}" dt="2023-02-13T01:57:16.373" v="451" actId="1076"/>
          <ac:picMkLst>
            <pc:docMk/>
            <pc:sldMk cId="2323233306" sldId="258"/>
            <ac:picMk id="10" creationId="{CE62EAD8-7C4D-937E-31E4-8FAF31666480}"/>
          </ac:picMkLst>
        </pc:picChg>
        <pc:picChg chg="add mod">
          <ac:chgData name="Ngui Jia Le Sherlena /CSF" userId="a1d6bed4-da63-4a09-a6ca-8919547ccdb2" providerId="ADAL" clId="{4830A159-195B-4157-95FF-C97D6D94B7EC}" dt="2023-02-13T01:56:08.694" v="437" actId="688"/>
          <ac:picMkLst>
            <pc:docMk/>
            <pc:sldMk cId="2323233306" sldId="258"/>
            <ac:picMk id="11" creationId="{E64FB69F-3D42-0736-7AFB-2B5BFD15291F}"/>
          </ac:picMkLst>
        </pc:picChg>
        <pc:picChg chg="add mod">
          <ac:chgData name="Ngui Jia Le Sherlena /CSF" userId="a1d6bed4-da63-4a09-a6ca-8919547ccdb2" providerId="ADAL" clId="{4830A159-195B-4157-95FF-C97D6D94B7EC}" dt="2023-02-13T01:56:30.920" v="443" actId="688"/>
          <ac:picMkLst>
            <pc:docMk/>
            <pc:sldMk cId="2323233306" sldId="258"/>
            <ac:picMk id="12" creationId="{2F9B932C-FD33-225D-2A71-63B30BF11D7A}"/>
          </ac:picMkLst>
        </pc:picChg>
        <pc:picChg chg="add mod">
          <ac:chgData name="Ngui Jia Le Sherlena /CSF" userId="a1d6bed4-da63-4a09-a6ca-8919547ccdb2" providerId="ADAL" clId="{4830A159-195B-4157-95FF-C97D6D94B7EC}" dt="2023-02-13T01:56:02.511" v="434" actId="1076"/>
          <ac:picMkLst>
            <pc:docMk/>
            <pc:sldMk cId="2323233306" sldId="258"/>
            <ac:picMk id="13" creationId="{1AE4EDD2-34E6-BAF3-25E0-07BF603E88A8}"/>
          </ac:picMkLst>
        </pc:picChg>
      </pc:sldChg>
      <pc:sldChg chg="addSp modSp new mod">
        <pc:chgData name="Ngui Jia Le Sherlena /CSF" userId="a1d6bed4-da63-4a09-a6ca-8919547ccdb2" providerId="ADAL" clId="{4830A159-195B-4157-95FF-C97D6D94B7EC}" dt="2023-02-13T02:47:22.053" v="1576" actId="403"/>
        <pc:sldMkLst>
          <pc:docMk/>
          <pc:sldMk cId="2697526504" sldId="259"/>
        </pc:sldMkLst>
        <pc:spChg chg="mod">
          <ac:chgData name="Ngui Jia Le Sherlena /CSF" userId="a1d6bed4-da63-4a09-a6ca-8919547ccdb2" providerId="ADAL" clId="{4830A159-195B-4157-95FF-C97D6D94B7EC}" dt="2023-02-13T01:57:22.969" v="453" actId="403"/>
          <ac:spMkLst>
            <pc:docMk/>
            <pc:sldMk cId="2697526504" sldId="259"/>
            <ac:spMk id="2" creationId="{2638CCE5-23B9-8F57-F136-307AE843B6EC}"/>
          </ac:spMkLst>
        </pc:spChg>
        <pc:spChg chg="mod">
          <ac:chgData name="Ngui Jia Le Sherlena /CSF" userId="a1d6bed4-da63-4a09-a6ca-8919547ccdb2" providerId="ADAL" clId="{4830A159-195B-4157-95FF-C97D6D94B7EC}" dt="2023-02-13T02:47:22.053" v="1576" actId="403"/>
          <ac:spMkLst>
            <pc:docMk/>
            <pc:sldMk cId="2697526504" sldId="259"/>
            <ac:spMk id="3" creationId="{0EB5A4E5-51C3-0444-BFBF-CFF4203051C8}"/>
          </ac:spMkLst>
        </pc:spChg>
        <pc:picChg chg="add mod">
          <ac:chgData name="Ngui Jia Le Sherlena /CSF" userId="a1d6bed4-da63-4a09-a6ca-8919547ccdb2" providerId="ADAL" clId="{4830A159-195B-4157-95FF-C97D6D94B7EC}" dt="2023-02-13T02:31:40.144" v="1192" actId="1038"/>
          <ac:picMkLst>
            <pc:docMk/>
            <pc:sldMk cId="2697526504" sldId="259"/>
            <ac:picMk id="5" creationId="{EDDA4F90-314C-243A-20E3-449010215DB6}"/>
          </ac:picMkLst>
        </pc:picChg>
        <pc:picChg chg="add mod">
          <ac:chgData name="Ngui Jia Le Sherlena /CSF" userId="a1d6bed4-da63-4a09-a6ca-8919547ccdb2" providerId="ADAL" clId="{4830A159-195B-4157-95FF-C97D6D94B7EC}" dt="2023-02-13T02:31:40.144" v="1192" actId="1038"/>
          <ac:picMkLst>
            <pc:docMk/>
            <pc:sldMk cId="2697526504" sldId="259"/>
            <ac:picMk id="7" creationId="{B0EB308B-F7F9-0D0B-16F8-0E5EF4B11BCE}"/>
          </ac:picMkLst>
        </pc:picChg>
      </pc:sldChg>
      <pc:sldChg chg="addSp modSp new mod">
        <pc:chgData name="Ngui Jia Le Sherlena /CSF" userId="a1d6bed4-da63-4a09-a6ca-8919547ccdb2" providerId="ADAL" clId="{4830A159-195B-4157-95FF-C97D6D94B7EC}" dt="2023-02-13T02:46:59.433" v="1564" actId="403"/>
        <pc:sldMkLst>
          <pc:docMk/>
          <pc:sldMk cId="3629352918" sldId="260"/>
        </pc:sldMkLst>
        <pc:spChg chg="mod">
          <ac:chgData name="Ngui Jia Le Sherlena /CSF" userId="a1d6bed4-da63-4a09-a6ca-8919547ccdb2" providerId="ADAL" clId="{4830A159-195B-4157-95FF-C97D6D94B7EC}" dt="2023-02-13T01:57:27.226" v="455" actId="403"/>
          <ac:spMkLst>
            <pc:docMk/>
            <pc:sldMk cId="3629352918" sldId="260"/>
            <ac:spMk id="2" creationId="{BC59802D-7479-DBDC-4DBB-A5ACB101233A}"/>
          </ac:spMkLst>
        </pc:spChg>
        <pc:spChg chg="mod">
          <ac:chgData name="Ngui Jia Le Sherlena /CSF" userId="a1d6bed4-da63-4a09-a6ca-8919547ccdb2" providerId="ADAL" clId="{4830A159-195B-4157-95FF-C97D6D94B7EC}" dt="2023-02-13T02:46:59.433" v="1564" actId="403"/>
          <ac:spMkLst>
            <pc:docMk/>
            <pc:sldMk cId="3629352918" sldId="260"/>
            <ac:spMk id="3" creationId="{956B960F-A015-EAF3-7F6E-4A50EDDE44AD}"/>
          </ac:spMkLst>
        </pc:spChg>
        <pc:spChg chg="add mod">
          <ac:chgData name="Ngui Jia Le Sherlena /CSF" userId="a1d6bed4-da63-4a09-a6ca-8919547ccdb2" providerId="ADAL" clId="{4830A159-195B-4157-95FF-C97D6D94B7EC}" dt="2023-02-13T02:03:49.832" v="542" actId="1076"/>
          <ac:spMkLst>
            <pc:docMk/>
            <pc:sldMk cId="3629352918" sldId="260"/>
            <ac:spMk id="5" creationId="{050DF4F5-BEB3-365F-7928-36A1A5CCE503}"/>
          </ac:spMkLst>
        </pc:spChg>
        <pc:grpChg chg="add mod">
          <ac:chgData name="Ngui Jia Le Sherlena /CSF" userId="a1d6bed4-da63-4a09-a6ca-8919547ccdb2" providerId="ADAL" clId="{4830A159-195B-4157-95FF-C97D6D94B7EC}" dt="2023-02-13T02:03:49.832" v="542" actId="1076"/>
          <ac:grpSpMkLst>
            <pc:docMk/>
            <pc:sldMk cId="3629352918" sldId="260"/>
            <ac:grpSpMk id="6" creationId="{35C9A47C-A0CB-D216-FE7D-E8AFA0B4C688}"/>
          </ac:grpSpMkLst>
        </pc:grpChg>
        <pc:picChg chg="add mod">
          <ac:chgData name="Ngui Jia Le Sherlena /CSF" userId="a1d6bed4-da63-4a09-a6ca-8919547ccdb2" providerId="ADAL" clId="{4830A159-195B-4157-95FF-C97D6D94B7EC}" dt="2023-02-13T02:03:49.832" v="542" actId="1076"/>
          <ac:picMkLst>
            <pc:docMk/>
            <pc:sldMk cId="3629352918" sldId="260"/>
            <ac:picMk id="4" creationId="{108EC67F-FD1D-5B64-9C5B-FB46B850BEEF}"/>
          </ac:picMkLst>
        </pc:picChg>
      </pc:sldChg>
      <pc:sldChg chg="addSp delSp modSp new mod">
        <pc:chgData name="Ngui Jia Le Sherlena /CSF" userId="a1d6bed4-da63-4a09-a6ca-8919547ccdb2" providerId="ADAL" clId="{4830A159-195B-4157-95FF-C97D6D94B7EC}" dt="2023-02-13T02:47:48.903" v="1601" actId="403"/>
        <pc:sldMkLst>
          <pc:docMk/>
          <pc:sldMk cId="2816983612" sldId="261"/>
        </pc:sldMkLst>
        <pc:spChg chg="mod">
          <ac:chgData name="Ngui Jia Le Sherlena /CSF" userId="a1d6bed4-da63-4a09-a6ca-8919547ccdb2" providerId="ADAL" clId="{4830A159-195B-4157-95FF-C97D6D94B7EC}" dt="2023-02-13T01:57:32.947" v="457" actId="403"/>
          <ac:spMkLst>
            <pc:docMk/>
            <pc:sldMk cId="2816983612" sldId="261"/>
            <ac:spMk id="2" creationId="{655D7157-3444-64A3-9497-A218CC5DD1E3}"/>
          </ac:spMkLst>
        </pc:spChg>
        <pc:spChg chg="mod">
          <ac:chgData name="Ngui Jia Le Sherlena /CSF" userId="a1d6bed4-da63-4a09-a6ca-8919547ccdb2" providerId="ADAL" clId="{4830A159-195B-4157-95FF-C97D6D94B7EC}" dt="2023-02-13T02:47:48.903" v="1601" actId="403"/>
          <ac:spMkLst>
            <pc:docMk/>
            <pc:sldMk cId="2816983612" sldId="261"/>
            <ac:spMk id="3" creationId="{C6A9B70B-3932-60CD-0B02-6AC7F7BB6F77}"/>
          </ac:spMkLst>
        </pc:spChg>
        <pc:picChg chg="add del">
          <ac:chgData name="Ngui Jia Le Sherlena /CSF" userId="a1d6bed4-da63-4a09-a6ca-8919547ccdb2" providerId="ADAL" clId="{4830A159-195B-4157-95FF-C97D6D94B7EC}" dt="2023-02-13T02:36:44.806" v="1195" actId="478"/>
          <ac:picMkLst>
            <pc:docMk/>
            <pc:sldMk cId="2816983612" sldId="261"/>
            <ac:picMk id="5" creationId="{784C5E01-8110-062F-FA51-88A0843B4E48}"/>
          </ac:picMkLst>
        </pc:picChg>
        <pc:picChg chg="add del">
          <ac:chgData name="Ngui Jia Le Sherlena /CSF" userId="a1d6bed4-da63-4a09-a6ca-8919547ccdb2" providerId="ADAL" clId="{4830A159-195B-4157-95FF-C97D6D94B7EC}" dt="2023-02-13T02:37:11.477" v="1197" actId="478"/>
          <ac:picMkLst>
            <pc:docMk/>
            <pc:sldMk cId="2816983612" sldId="261"/>
            <ac:picMk id="7" creationId="{C30D3836-FE97-EB37-2D4B-546470E366A9}"/>
          </ac:picMkLst>
        </pc:picChg>
        <pc:picChg chg="add mod">
          <ac:chgData name="Ngui Jia Le Sherlena /CSF" userId="a1d6bed4-da63-4a09-a6ca-8919547ccdb2" providerId="ADAL" clId="{4830A159-195B-4157-95FF-C97D6D94B7EC}" dt="2023-02-13T02:37:55.323" v="1200" actId="1076"/>
          <ac:picMkLst>
            <pc:docMk/>
            <pc:sldMk cId="2816983612" sldId="261"/>
            <ac:picMk id="9" creationId="{68CE7129-1AD0-4C08-46B4-31D82B8C7377}"/>
          </ac:picMkLst>
        </pc:picChg>
        <pc:picChg chg="add mod">
          <ac:chgData name="Ngui Jia Le Sherlena /CSF" userId="a1d6bed4-da63-4a09-a6ca-8919547ccdb2" providerId="ADAL" clId="{4830A159-195B-4157-95FF-C97D6D94B7EC}" dt="2023-02-13T02:38:30.049" v="1203" actId="1076"/>
          <ac:picMkLst>
            <pc:docMk/>
            <pc:sldMk cId="2816983612" sldId="261"/>
            <ac:picMk id="11" creationId="{F3E814C6-FF9F-857D-65DB-8F787F6016FA}"/>
          </ac:picMkLst>
        </pc:picChg>
      </pc:sldChg>
      <pc:sldChg chg="addSp modSp new mod">
        <pc:chgData name="Ngui Jia Le Sherlena /CSF" userId="a1d6bed4-da63-4a09-a6ca-8919547ccdb2" providerId="ADAL" clId="{4830A159-195B-4157-95FF-C97D6D94B7EC}" dt="2023-02-13T04:44:21.567" v="1627" actId="1076"/>
        <pc:sldMkLst>
          <pc:docMk/>
          <pc:sldMk cId="3555699186" sldId="262"/>
        </pc:sldMkLst>
        <pc:spChg chg="mod">
          <ac:chgData name="Ngui Jia Le Sherlena /CSF" userId="a1d6bed4-da63-4a09-a6ca-8919547ccdb2" providerId="ADAL" clId="{4830A159-195B-4157-95FF-C97D6D94B7EC}" dt="2023-02-13T01:57:37.075" v="459" actId="403"/>
          <ac:spMkLst>
            <pc:docMk/>
            <pc:sldMk cId="3555699186" sldId="262"/>
            <ac:spMk id="2" creationId="{1A7B4617-1B45-72BF-38D1-0F68321E1173}"/>
          </ac:spMkLst>
        </pc:spChg>
        <pc:spChg chg="mod">
          <ac:chgData name="Ngui Jia Le Sherlena /CSF" userId="a1d6bed4-da63-4a09-a6ca-8919547ccdb2" providerId="ADAL" clId="{4830A159-195B-4157-95FF-C97D6D94B7EC}" dt="2023-02-13T02:47:34.144" v="1579" actId="403"/>
          <ac:spMkLst>
            <pc:docMk/>
            <pc:sldMk cId="3555699186" sldId="262"/>
            <ac:spMk id="3" creationId="{D692A916-0AF5-3CC1-C52C-325EBD0E5453}"/>
          </ac:spMkLst>
        </pc:spChg>
        <pc:picChg chg="add mod modCrop">
          <ac:chgData name="Ngui Jia Le Sherlena /CSF" userId="a1d6bed4-da63-4a09-a6ca-8919547ccdb2" providerId="ADAL" clId="{4830A159-195B-4157-95FF-C97D6D94B7EC}" dt="2023-02-13T04:44:21.567" v="1627" actId="1076"/>
          <ac:picMkLst>
            <pc:docMk/>
            <pc:sldMk cId="3555699186" sldId="262"/>
            <ac:picMk id="5" creationId="{38DB279F-40EE-9EE5-2B3F-AFCE5D5CFAE6}"/>
          </ac:picMkLst>
        </pc:picChg>
      </pc:sldChg>
      <pc:sldChg chg="addSp delSp modSp new mod modClrScheme chgLayout">
        <pc:chgData name="Ngui Jia Le Sherlena /CSF" userId="a1d6bed4-da63-4a09-a6ca-8919547ccdb2" providerId="ADAL" clId="{4830A159-195B-4157-95FF-C97D6D94B7EC}" dt="2023-02-13T05:17:25.100" v="1723" actId="14100"/>
        <pc:sldMkLst>
          <pc:docMk/>
          <pc:sldMk cId="2437611043" sldId="263"/>
        </pc:sldMkLst>
        <pc:spChg chg="mod">
          <ac:chgData name="Ngui Jia Le Sherlena /CSF" userId="a1d6bed4-da63-4a09-a6ca-8919547ccdb2" providerId="ADAL" clId="{4830A159-195B-4157-95FF-C97D6D94B7EC}" dt="2023-02-13T05:16:48.111" v="1645" actId="1076"/>
          <ac:spMkLst>
            <pc:docMk/>
            <pc:sldMk cId="2437611043" sldId="263"/>
            <ac:spMk id="2" creationId="{F09CE756-D721-68A1-0DAE-84F32A1CAFFC}"/>
          </ac:spMkLst>
        </pc:spChg>
        <pc:spChg chg="del">
          <ac:chgData name="Ngui Jia Le Sherlena /CSF" userId="a1d6bed4-da63-4a09-a6ca-8919547ccdb2" providerId="ADAL" clId="{4830A159-195B-4157-95FF-C97D6D94B7EC}" dt="2023-02-13T05:15:50.250" v="1628" actId="22"/>
          <ac:spMkLst>
            <pc:docMk/>
            <pc:sldMk cId="2437611043" sldId="263"/>
            <ac:spMk id="3" creationId="{2CBC4EB8-53F7-1C15-085A-89F5FCEC67C3}"/>
          </ac:spMkLst>
        </pc:spChg>
        <pc:spChg chg="add mod">
          <ac:chgData name="Ngui Jia Le Sherlena /CSF" userId="a1d6bed4-da63-4a09-a6ca-8919547ccdb2" providerId="ADAL" clId="{4830A159-195B-4157-95FF-C97D6D94B7EC}" dt="2023-02-13T05:17:25.100" v="1723" actId="14100"/>
          <ac:spMkLst>
            <pc:docMk/>
            <pc:sldMk cId="2437611043" sldId="263"/>
            <ac:spMk id="6" creationId="{C3E6D086-A3C2-AA24-92C5-FA22EEAADF0F}"/>
          </ac:spMkLst>
        </pc:spChg>
        <pc:spChg chg="add del mod">
          <ac:chgData name="Ngui Jia Le Sherlena /CSF" userId="a1d6bed4-da63-4a09-a6ca-8919547ccdb2" providerId="ADAL" clId="{4830A159-195B-4157-95FF-C97D6D94B7EC}" dt="2023-02-13T05:16:37.447" v="1642" actId="478"/>
          <ac:spMkLst>
            <pc:docMk/>
            <pc:sldMk cId="2437611043" sldId="263"/>
            <ac:spMk id="10" creationId="{ABCBA6F6-DB76-AECB-9F37-70DB94702EA5}"/>
          </ac:spMkLst>
        </pc:spChg>
        <pc:spChg chg="add del mod">
          <ac:chgData name="Ngui Jia Le Sherlena /CSF" userId="a1d6bed4-da63-4a09-a6ca-8919547ccdb2" providerId="ADAL" clId="{4830A159-195B-4157-95FF-C97D6D94B7EC}" dt="2023-02-13T05:16:10.837" v="1631" actId="478"/>
          <ac:spMkLst>
            <pc:docMk/>
            <pc:sldMk cId="2437611043" sldId="263"/>
            <ac:spMk id="12" creationId="{6BE2CEF2-B178-0EB8-C3DC-15DF4933457C}"/>
          </ac:spMkLst>
        </pc:spChg>
        <pc:spChg chg="add del mod">
          <ac:chgData name="Ngui Jia Le Sherlena /CSF" userId="a1d6bed4-da63-4a09-a6ca-8919547ccdb2" providerId="ADAL" clId="{4830A159-195B-4157-95FF-C97D6D94B7EC}" dt="2023-02-13T05:16:10.837" v="1631" actId="478"/>
          <ac:spMkLst>
            <pc:docMk/>
            <pc:sldMk cId="2437611043" sldId="263"/>
            <ac:spMk id="14" creationId="{953D2476-8EA3-54D3-B27B-DEA2B23AFE67}"/>
          </ac:spMkLst>
        </pc:spChg>
        <pc:spChg chg="add del mod">
          <ac:chgData name="Ngui Jia Le Sherlena /CSF" userId="a1d6bed4-da63-4a09-a6ca-8919547ccdb2" providerId="ADAL" clId="{4830A159-195B-4157-95FF-C97D6D94B7EC}" dt="2023-02-13T05:16:10.837" v="1631" actId="478"/>
          <ac:spMkLst>
            <pc:docMk/>
            <pc:sldMk cId="2437611043" sldId="263"/>
            <ac:spMk id="16" creationId="{156C2A5C-DA1C-350C-0D96-BD5715BC6A53}"/>
          </ac:spMkLst>
        </pc:spChg>
        <pc:picChg chg="add mod ord">
          <ac:chgData name="Ngui Jia Le Sherlena /CSF" userId="a1d6bed4-da63-4a09-a6ca-8919547ccdb2" providerId="ADAL" clId="{4830A159-195B-4157-95FF-C97D6D94B7EC}" dt="2023-02-13T05:16:06.293" v="1630" actId="26606"/>
          <ac:picMkLst>
            <pc:docMk/>
            <pc:sldMk cId="2437611043" sldId="263"/>
            <ac:picMk id="5" creationId="{8CFFA869-FDB5-0B84-CC45-C548E6E4EDB5}"/>
          </ac:picMkLst>
        </pc:picChg>
      </pc:sldChg>
      <pc:sldChg chg="addSp delSp modSp new mod">
        <pc:chgData name="Ngui Jia Le Sherlena /CSF" userId="a1d6bed4-da63-4a09-a6ca-8919547ccdb2" providerId="ADAL" clId="{4830A159-195B-4157-95FF-C97D6D94B7EC}" dt="2023-02-13T02:48:13.683" v="1619" actId="404"/>
        <pc:sldMkLst>
          <pc:docMk/>
          <pc:sldMk cId="502914616" sldId="264"/>
        </pc:sldMkLst>
        <pc:spChg chg="mod">
          <ac:chgData name="Ngui Jia Le Sherlena /CSF" userId="a1d6bed4-da63-4a09-a6ca-8919547ccdb2" providerId="ADAL" clId="{4830A159-195B-4157-95FF-C97D6D94B7EC}" dt="2023-02-13T02:23:10.287" v="1015" actId="26606"/>
          <ac:spMkLst>
            <pc:docMk/>
            <pc:sldMk cId="502914616" sldId="264"/>
            <ac:spMk id="2" creationId="{929BF1C4-C450-E85F-E1EA-19277311EBD8}"/>
          </ac:spMkLst>
        </pc:spChg>
        <pc:spChg chg="mod ord">
          <ac:chgData name="Ngui Jia Le Sherlena /CSF" userId="a1d6bed4-da63-4a09-a6ca-8919547ccdb2" providerId="ADAL" clId="{4830A159-195B-4157-95FF-C97D6D94B7EC}" dt="2023-02-13T02:48:13.683" v="1619" actId="404"/>
          <ac:spMkLst>
            <pc:docMk/>
            <pc:sldMk cId="502914616" sldId="264"/>
            <ac:spMk id="3" creationId="{48E3B3B6-CF18-60F7-3730-4E37F7A9B776}"/>
          </ac:spMkLst>
        </pc:spChg>
        <pc:spChg chg="add del">
          <ac:chgData name="Ngui Jia Le Sherlena /CSF" userId="a1d6bed4-da63-4a09-a6ca-8919547ccdb2" providerId="ADAL" clId="{4830A159-195B-4157-95FF-C97D6D94B7EC}" dt="2023-02-13T02:23:10.287" v="1015" actId="26606"/>
          <ac:spMkLst>
            <pc:docMk/>
            <pc:sldMk cId="502914616" sldId="264"/>
            <ac:spMk id="14" creationId="{FE3DA1AA-4BBD-31B3-0380-BB0333A77B3A}"/>
          </ac:spMkLst>
        </pc:spChg>
        <pc:spChg chg="add del">
          <ac:chgData name="Ngui Jia Le Sherlena /CSF" userId="a1d6bed4-da63-4a09-a6ca-8919547ccdb2" providerId="ADAL" clId="{4830A159-195B-4157-95FF-C97D6D94B7EC}" dt="2023-02-13T02:23:10.287" v="1015" actId="26606"/>
          <ac:spMkLst>
            <pc:docMk/>
            <pc:sldMk cId="502914616" sldId="264"/>
            <ac:spMk id="16" creationId="{1708E09F-170D-14D7-B0A7-90CEA3BF602E}"/>
          </ac:spMkLst>
        </pc:spChg>
        <pc:spChg chg="add del">
          <ac:chgData name="Ngui Jia Le Sherlena /CSF" userId="a1d6bed4-da63-4a09-a6ca-8919547ccdb2" providerId="ADAL" clId="{4830A159-195B-4157-95FF-C97D6D94B7EC}" dt="2023-02-13T02:23:10.287" v="1015" actId="26606"/>
          <ac:spMkLst>
            <pc:docMk/>
            <pc:sldMk cId="502914616" sldId="264"/>
            <ac:spMk id="18" creationId="{F76A1578-4BAB-8672-0768-2FB5B6E7D8CD}"/>
          </ac:spMkLst>
        </pc:spChg>
        <pc:picChg chg="add del mod">
          <ac:chgData name="Ngui Jia Le Sherlena /CSF" userId="a1d6bed4-da63-4a09-a6ca-8919547ccdb2" providerId="ADAL" clId="{4830A159-195B-4157-95FF-C97D6D94B7EC}" dt="2023-02-13T02:20:27.634" v="995" actId="478"/>
          <ac:picMkLst>
            <pc:docMk/>
            <pc:sldMk cId="502914616" sldId="264"/>
            <ac:picMk id="5" creationId="{B6B5D43B-C84B-2491-53A3-F46A4F7EA02E}"/>
          </ac:picMkLst>
        </pc:picChg>
        <pc:picChg chg="add mod ord modCrop">
          <ac:chgData name="Ngui Jia Le Sherlena /CSF" userId="a1d6bed4-da63-4a09-a6ca-8919547ccdb2" providerId="ADAL" clId="{4830A159-195B-4157-95FF-C97D6D94B7EC}" dt="2023-02-13T02:25:45.872" v="1027" actId="1076"/>
          <ac:picMkLst>
            <pc:docMk/>
            <pc:sldMk cId="502914616" sldId="264"/>
            <ac:picMk id="7" creationId="{97F50A43-60B7-0127-E0EE-B38F6BDD883A}"/>
          </ac:picMkLst>
        </pc:picChg>
        <pc:picChg chg="add mod">
          <ac:chgData name="Ngui Jia Le Sherlena /CSF" userId="a1d6bed4-da63-4a09-a6ca-8919547ccdb2" providerId="ADAL" clId="{4830A159-195B-4157-95FF-C97D6D94B7EC}" dt="2023-02-13T02:23:10.287" v="1015" actId="26606"/>
          <ac:picMkLst>
            <pc:docMk/>
            <pc:sldMk cId="502914616" sldId="264"/>
            <ac:picMk id="9" creationId="{4CFEBC88-EDC1-833C-02D3-302321F492DC}"/>
          </ac:picMkLst>
        </pc:picChg>
        <pc:picChg chg="add mod modCrop">
          <ac:chgData name="Ngui Jia Le Sherlena /CSF" userId="a1d6bed4-da63-4a09-a6ca-8919547ccdb2" providerId="ADAL" clId="{4830A159-195B-4157-95FF-C97D6D94B7EC}" dt="2023-02-13T02:25:41.361" v="1026" actId="732"/>
          <ac:picMkLst>
            <pc:docMk/>
            <pc:sldMk cId="502914616" sldId="264"/>
            <ac:picMk id="11" creationId="{2806D016-F003-B630-4C22-E503D951F1F9}"/>
          </ac:picMkLst>
        </pc:picChg>
      </pc:sldChg>
      <pc:sldChg chg="modSp new del mod">
        <pc:chgData name="Ngui Jia Le Sherlena /CSF" userId="a1d6bed4-da63-4a09-a6ca-8919547ccdb2" providerId="ADAL" clId="{4830A159-195B-4157-95FF-C97D6D94B7EC}" dt="2023-02-13T02:26:26.756" v="1028" actId="2696"/>
        <pc:sldMkLst>
          <pc:docMk/>
          <pc:sldMk cId="2020417851" sldId="265"/>
        </pc:sldMkLst>
        <pc:spChg chg="mod">
          <ac:chgData name="Ngui Jia Le Sherlena /CSF" userId="a1d6bed4-da63-4a09-a6ca-8919547ccdb2" providerId="ADAL" clId="{4830A159-195B-4157-95FF-C97D6D94B7EC}" dt="2023-02-13T01:57:49.709" v="465" actId="403"/>
          <ac:spMkLst>
            <pc:docMk/>
            <pc:sldMk cId="2020417851" sldId="265"/>
            <ac:spMk id="2" creationId="{E6E37ED7-B1F5-D5D2-82B6-0239492B3734}"/>
          </ac:spMkLst>
        </pc:spChg>
      </pc:sldChg>
      <pc:sldChg chg="add del">
        <pc:chgData name="Ngui Jia Le Sherlena /CSF" userId="a1d6bed4-da63-4a09-a6ca-8919547ccdb2" providerId="ADAL" clId="{4830A159-195B-4157-95FF-C97D6D94B7EC}" dt="2023-02-13T02:03:56.290" v="544" actId="47"/>
        <pc:sldMkLst>
          <pc:docMk/>
          <pc:sldMk cId="2080147547" sldId="266"/>
        </pc:sldMkLst>
      </pc:sldChg>
      <pc:sldChg chg="addSp delSp modSp new mod modClrScheme chgLayout">
        <pc:chgData name="Ngui Jia Le Sherlena /CSF" userId="a1d6bed4-da63-4a09-a6ca-8919547ccdb2" providerId="ADAL" clId="{4830A159-195B-4157-95FF-C97D6D94B7EC}" dt="2023-02-13T01:59:08.670" v="490" actId="14100"/>
        <pc:sldMkLst>
          <pc:docMk/>
          <pc:sldMk cId="1051392497" sldId="267"/>
        </pc:sldMkLst>
        <pc:spChg chg="del mod ord">
          <ac:chgData name="Ngui Jia Le Sherlena /CSF" userId="a1d6bed4-da63-4a09-a6ca-8919547ccdb2" providerId="ADAL" clId="{4830A159-195B-4157-95FF-C97D6D94B7EC}" dt="2023-02-13T01:58:51.771" v="468" actId="700"/>
          <ac:spMkLst>
            <pc:docMk/>
            <pc:sldMk cId="1051392497" sldId="267"/>
            <ac:spMk id="2" creationId="{C6369B69-F206-A1CE-43CD-C33061A25577}"/>
          </ac:spMkLst>
        </pc:spChg>
        <pc:spChg chg="del mod ord">
          <ac:chgData name="Ngui Jia Le Sherlena /CSF" userId="a1d6bed4-da63-4a09-a6ca-8919547ccdb2" providerId="ADAL" clId="{4830A159-195B-4157-95FF-C97D6D94B7EC}" dt="2023-02-13T01:58:51.771" v="468" actId="700"/>
          <ac:spMkLst>
            <pc:docMk/>
            <pc:sldMk cId="1051392497" sldId="267"/>
            <ac:spMk id="3" creationId="{98C9E9CC-36EB-48C0-C341-60696726A767}"/>
          </ac:spMkLst>
        </pc:spChg>
        <pc:spChg chg="add mod ord">
          <ac:chgData name="Ngui Jia Le Sherlena /CSF" userId="a1d6bed4-da63-4a09-a6ca-8919547ccdb2" providerId="ADAL" clId="{4830A159-195B-4157-95FF-C97D6D94B7EC}" dt="2023-02-13T01:59:08.670" v="490" actId="14100"/>
          <ac:spMkLst>
            <pc:docMk/>
            <pc:sldMk cId="1051392497" sldId="267"/>
            <ac:spMk id="4" creationId="{E8E90237-C8E0-6F0F-0D85-ABF338CBDED9}"/>
          </ac:spMkLst>
        </pc:spChg>
        <pc:spChg chg="add del mod ord">
          <ac:chgData name="Ngui Jia Le Sherlena /CSF" userId="a1d6bed4-da63-4a09-a6ca-8919547ccdb2" providerId="ADAL" clId="{4830A159-195B-4157-95FF-C97D6D94B7EC}" dt="2023-02-13T01:58:55.179" v="469" actId="478"/>
          <ac:spMkLst>
            <pc:docMk/>
            <pc:sldMk cId="1051392497" sldId="267"/>
            <ac:spMk id="5" creationId="{B093D85A-0C2F-D40A-F12A-ACC4C71384B2}"/>
          </ac:spMkLst>
        </pc:spChg>
      </pc:sldChg>
      <pc:sldChg chg="addSp delSp modSp add mod">
        <pc:chgData name="Ngui Jia Le Sherlena /CSF" userId="a1d6bed4-da63-4a09-a6ca-8919547ccdb2" providerId="ADAL" clId="{4830A159-195B-4157-95FF-C97D6D94B7EC}" dt="2023-02-13T02:43:59.814" v="1515" actId="403"/>
        <pc:sldMkLst>
          <pc:docMk/>
          <pc:sldMk cId="2828841429" sldId="268"/>
        </pc:sldMkLst>
        <pc:spChg chg="mod">
          <ac:chgData name="Ngui Jia Le Sherlena /CSF" userId="a1d6bed4-da63-4a09-a6ca-8919547ccdb2" providerId="ADAL" clId="{4830A159-195B-4157-95FF-C97D6D94B7EC}" dt="2023-02-13T02:43:59.814" v="1515" actId="403"/>
          <ac:spMkLst>
            <pc:docMk/>
            <pc:sldMk cId="2828841429" sldId="268"/>
            <ac:spMk id="3" creationId="{956B960F-A015-EAF3-7F6E-4A50EDDE44AD}"/>
          </ac:spMkLst>
        </pc:spChg>
        <pc:spChg chg="add mod">
          <ac:chgData name="Ngui Jia Le Sherlena /CSF" userId="a1d6bed4-da63-4a09-a6ca-8919547ccdb2" providerId="ADAL" clId="{4830A159-195B-4157-95FF-C97D6D94B7EC}" dt="2023-02-13T02:06:00.109" v="567" actId="14100"/>
          <ac:spMkLst>
            <pc:docMk/>
            <pc:sldMk cId="2828841429" sldId="268"/>
            <ac:spMk id="8" creationId="{DE9E5EAE-4E78-026B-9732-4C2D1EA5BC5D}"/>
          </ac:spMkLst>
        </pc:spChg>
        <pc:grpChg chg="del">
          <ac:chgData name="Ngui Jia Le Sherlena /CSF" userId="a1d6bed4-da63-4a09-a6ca-8919547ccdb2" providerId="ADAL" clId="{4830A159-195B-4157-95FF-C97D6D94B7EC}" dt="2023-02-13T02:05:33.345" v="561" actId="478"/>
          <ac:grpSpMkLst>
            <pc:docMk/>
            <pc:sldMk cId="2828841429" sldId="268"/>
            <ac:grpSpMk id="6" creationId="{35C9A47C-A0CB-D216-FE7D-E8AFA0B4C688}"/>
          </ac:grpSpMkLst>
        </pc:grpChg>
        <pc:grpChg chg="add mod">
          <ac:chgData name="Ngui Jia Le Sherlena /CSF" userId="a1d6bed4-da63-4a09-a6ca-8919547ccdb2" providerId="ADAL" clId="{4830A159-195B-4157-95FF-C97D6D94B7EC}" dt="2023-02-13T02:06:00.109" v="567" actId="14100"/>
          <ac:grpSpMkLst>
            <pc:docMk/>
            <pc:sldMk cId="2828841429" sldId="268"/>
            <ac:grpSpMk id="9" creationId="{982B2E69-639C-4EB4-A7B7-0510F436A495}"/>
          </ac:grpSpMkLst>
        </pc:grpChg>
        <pc:picChg chg="add mod">
          <ac:chgData name="Ngui Jia Le Sherlena /CSF" userId="a1d6bed4-da63-4a09-a6ca-8919547ccdb2" providerId="ADAL" clId="{4830A159-195B-4157-95FF-C97D6D94B7EC}" dt="2023-02-13T02:06:00.109" v="567" actId="14100"/>
          <ac:picMkLst>
            <pc:docMk/>
            <pc:sldMk cId="2828841429" sldId="268"/>
            <ac:picMk id="7" creationId="{AE9A77AF-AE59-7EC1-DB45-7BB6624BBA5A}"/>
          </ac:picMkLst>
        </pc:picChg>
      </pc:sldChg>
      <pc:sldChg chg="addSp delSp modSp add mod">
        <pc:chgData name="Ngui Jia Le Sherlena /CSF" userId="a1d6bed4-da63-4a09-a6ca-8919547ccdb2" providerId="ADAL" clId="{4830A159-195B-4157-95FF-C97D6D94B7EC}" dt="2023-02-13T02:41:52.844" v="1375" actId="403"/>
        <pc:sldMkLst>
          <pc:docMk/>
          <pc:sldMk cId="2597268388" sldId="269"/>
        </pc:sldMkLst>
        <pc:spChg chg="mod">
          <ac:chgData name="Ngui Jia Le Sherlena /CSF" userId="a1d6bed4-da63-4a09-a6ca-8919547ccdb2" providerId="ADAL" clId="{4830A159-195B-4157-95FF-C97D6D94B7EC}" dt="2023-02-13T02:41:52.844" v="1375" actId="403"/>
          <ac:spMkLst>
            <pc:docMk/>
            <pc:sldMk cId="2597268388" sldId="269"/>
            <ac:spMk id="3" creationId="{956B960F-A015-EAF3-7F6E-4A50EDDE44AD}"/>
          </ac:spMkLst>
        </pc:spChg>
        <pc:spChg chg="add mod">
          <ac:chgData name="Ngui Jia Le Sherlena /CSF" userId="a1d6bed4-da63-4a09-a6ca-8919547ccdb2" providerId="ADAL" clId="{4830A159-195B-4157-95FF-C97D6D94B7EC}" dt="2023-02-13T02:07:22.665" v="585" actId="164"/>
          <ac:spMkLst>
            <pc:docMk/>
            <pc:sldMk cId="2597268388" sldId="269"/>
            <ac:spMk id="5" creationId="{F3793E24-6FD8-609E-99CB-B4F550408395}"/>
          </ac:spMkLst>
        </pc:spChg>
        <pc:grpChg chg="add mod">
          <ac:chgData name="Ngui Jia Le Sherlena /CSF" userId="a1d6bed4-da63-4a09-a6ca-8919547ccdb2" providerId="ADAL" clId="{4830A159-195B-4157-95FF-C97D6D94B7EC}" dt="2023-02-13T02:07:22.665" v="585" actId="164"/>
          <ac:grpSpMkLst>
            <pc:docMk/>
            <pc:sldMk cId="2597268388" sldId="269"/>
            <ac:grpSpMk id="6" creationId="{60DAEEAF-7FA5-A420-1233-067E2584ABF6}"/>
          </ac:grpSpMkLst>
        </pc:grpChg>
        <pc:grpChg chg="del">
          <ac:chgData name="Ngui Jia Le Sherlena /CSF" userId="a1d6bed4-da63-4a09-a6ca-8919547ccdb2" providerId="ADAL" clId="{4830A159-195B-4157-95FF-C97D6D94B7EC}" dt="2023-02-13T02:07:14.361" v="584" actId="478"/>
          <ac:grpSpMkLst>
            <pc:docMk/>
            <pc:sldMk cId="2597268388" sldId="269"/>
            <ac:grpSpMk id="9" creationId="{982B2E69-639C-4EB4-A7B7-0510F436A495}"/>
          </ac:grpSpMkLst>
        </pc:grpChg>
        <pc:picChg chg="add mod">
          <ac:chgData name="Ngui Jia Le Sherlena /CSF" userId="a1d6bed4-da63-4a09-a6ca-8919547ccdb2" providerId="ADAL" clId="{4830A159-195B-4157-95FF-C97D6D94B7EC}" dt="2023-02-13T02:07:22.665" v="585" actId="164"/>
          <ac:picMkLst>
            <pc:docMk/>
            <pc:sldMk cId="2597268388" sldId="269"/>
            <ac:picMk id="4" creationId="{D65105CF-1EF9-A2E5-7242-1D42420C6263}"/>
          </ac:picMkLst>
        </pc:picChg>
      </pc:sldChg>
      <pc:sldChg chg="modSp add mod">
        <pc:chgData name="Ngui Jia Le Sherlena /CSF" userId="a1d6bed4-da63-4a09-a6ca-8919547ccdb2" providerId="ADAL" clId="{4830A159-195B-4157-95FF-C97D6D94B7EC}" dt="2023-02-13T02:48:25.123" v="1625" actId="27636"/>
        <pc:sldMkLst>
          <pc:docMk/>
          <pc:sldMk cId="4153270746" sldId="270"/>
        </pc:sldMkLst>
        <pc:spChg chg="mod">
          <ac:chgData name="Ngui Jia Le Sherlena /CSF" userId="a1d6bed4-da63-4a09-a6ca-8919547ccdb2" providerId="ADAL" clId="{4830A159-195B-4157-95FF-C97D6D94B7EC}" dt="2023-02-13T02:14:52.325" v="769" actId="20577"/>
          <ac:spMkLst>
            <pc:docMk/>
            <pc:sldMk cId="4153270746" sldId="270"/>
            <ac:spMk id="2" creationId="{929BF1C4-C450-E85F-E1EA-19277311EBD8}"/>
          </ac:spMkLst>
        </pc:spChg>
        <pc:spChg chg="mod">
          <ac:chgData name="Ngui Jia Le Sherlena /CSF" userId="a1d6bed4-da63-4a09-a6ca-8919547ccdb2" providerId="ADAL" clId="{4830A159-195B-4157-95FF-C97D6D94B7EC}" dt="2023-02-13T02:48:25.123" v="1625" actId="27636"/>
          <ac:spMkLst>
            <pc:docMk/>
            <pc:sldMk cId="4153270746" sldId="270"/>
            <ac:spMk id="3" creationId="{48E3B3B6-CF18-60F7-3730-4E37F7A9B776}"/>
          </ac:spMkLst>
        </pc:spChg>
      </pc:sldChg>
      <pc:sldChg chg="modSp add del mod">
        <pc:chgData name="Ngui Jia Le Sherlena /CSF" userId="a1d6bed4-da63-4a09-a6ca-8919547ccdb2" providerId="ADAL" clId="{4830A159-195B-4157-95FF-C97D6D94B7EC}" dt="2023-02-13T02:22:39.250" v="1011" actId="2696"/>
        <pc:sldMkLst>
          <pc:docMk/>
          <pc:sldMk cId="1935786004" sldId="271"/>
        </pc:sldMkLst>
        <pc:spChg chg="mod">
          <ac:chgData name="Ngui Jia Le Sherlena /CSF" userId="a1d6bed4-da63-4a09-a6ca-8919547ccdb2" providerId="ADAL" clId="{4830A159-195B-4157-95FF-C97D6D94B7EC}" dt="2023-02-13T02:14:45.549" v="762" actId="20577"/>
          <ac:spMkLst>
            <pc:docMk/>
            <pc:sldMk cId="1935786004" sldId="271"/>
            <ac:spMk id="2" creationId="{929BF1C4-C450-E85F-E1EA-19277311EBD8}"/>
          </ac:spMkLst>
        </pc:spChg>
        <pc:spChg chg="mod">
          <ac:chgData name="Ngui Jia Le Sherlena /CSF" userId="a1d6bed4-da63-4a09-a6ca-8919547ccdb2" providerId="ADAL" clId="{4830A159-195B-4157-95FF-C97D6D94B7EC}" dt="2023-02-13T02:20:01.595" v="968" actId="21"/>
          <ac:spMkLst>
            <pc:docMk/>
            <pc:sldMk cId="1935786004" sldId="271"/>
            <ac:spMk id="3" creationId="{48E3B3B6-CF18-60F7-3730-4E37F7A9B776}"/>
          </ac:spMkLst>
        </pc:spChg>
      </pc:sldChg>
      <pc:sldMasterChg chg="del delSldLayout">
        <pc:chgData name="Ngui Jia Le Sherlena /CSF" userId="a1d6bed4-da63-4a09-a6ca-8919547ccdb2" providerId="ADAL" clId="{4830A159-195B-4157-95FF-C97D6D94B7EC}" dt="2023-02-11T12:43:07.499" v="0" actId="26606"/>
        <pc:sldMasterMkLst>
          <pc:docMk/>
          <pc:sldMasterMk cId="242201918" sldId="2147483648"/>
        </pc:sldMasterMkLst>
        <pc:sldLayoutChg chg="del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242201918" sldId="2147483648"/>
            <pc:sldLayoutMk cId="1388576853" sldId="2147483649"/>
          </pc:sldLayoutMkLst>
        </pc:sldLayoutChg>
        <pc:sldLayoutChg chg="del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242201918" sldId="2147483648"/>
            <pc:sldLayoutMk cId="1226202911" sldId="2147483650"/>
          </pc:sldLayoutMkLst>
        </pc:sldLayoutChg>
        <pc:sldLayoutChg chg="del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242201918" sldId="2147483648"/>
            <pc:sldLayoutMk cId="3288406057" sldId="2147483651"/>
          </pc:sldLayoutMkLst>
        </pc:sldLayoutChg>
        <pc:sldLayoutChg chg="del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242201918" sldId="2147483648"/>
            <pc:sldLayoutMk cId="4267109001" sldId="2147483652"/>
          </pc:sldLayoutMkLst>
        </pc:sldLayoutChg>
        <pc:sldLayoutChg chg="del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242201918" sldId="2147483648"/>
            <pc:sldLayoutMk cId="2899827222" sldId="2147483653"/>
          </pc:sldLayoutMkLst>
        </pc:sldLayoutChg>
        <pc:sldLayoutChg chg="del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242201918" sldId="2147483648"/>
            <pc:sldLayoutMk cId="3540113282" sldId="2147483654"/>
          </pc:sldLayoutMkLst>
        </pc:sldLayoutChg>
        <pc:sldLayoutChg chg="del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242201918" sldId="2147483648"/>
            <pc:sldLayoutMk cId="3525681551" sldId="2147483655"/>
          </pc:sldLayoutMkLst>
        </pc:sldLayoutChg>
        <pc:sldLayoutChg chg="del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242201918" sldId="2147483648"/>
            <pc:sldLayoutMk cId="1788308280" sldId="2147483656"/>
          </pc:sldLayoutMkLst>
        </pc:sldLayoutChg>
        <pc:sldLayoutChg chg="del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242201918" sldId="2147483648"/>
            <pc:sldLayoutMk cId="3976394889" sldId="2147483657"/>
          </pc:sldLayoutMkLst>
        </pc:sldLayoutChg>
        <pc:sldLayoutChg chg="del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242201918" sldId="2147483648"/>
            <pc:sldLayoutMk cId="1290781468" sldId="2147483658"/>
          </pc:sldLayoutMkLst>
        </pc:sldLayoutChg>
        <pc:sldLayoutChg chg="del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242201918" sldId="2147483648"/>
            <pc:sldLayoutMk cId="876881652" sldId="2147483659"/>
          </pc:sldLayoutMkLst>
        </pc:sldLayoutChg>
      </pc:sldMasterChg>
      <pc:sldMasterChg chg="add addSldLayout">
        <pc:chgData name="Ngui Jia Le Sherlena /CSF" userId="a1d6bed4-da63-4a09-a6ca-8919547ccdb2" providerId="ADAL" clId="{4830A159-195B-4157-95FF-C97D6D94B7EC}" dt="2023-02-11T12:43:07.499" v="0" actId="26606"/>
        <pc:sldMasterMkLst>
          <pc:docMk/>
          <pc:sldMasterMk cId="1149981725" sldId="2147483686"/>
        </pc:sldMasterMkLst>
        <pc:sldLayoutChg chg="add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1149981725" sldId="2147483686"/>
            <pc:sldLayoutMk cId="1003846635" sldId="2147483675"/>
          </pc:sldLayoutMkLst>
        </pc:sldLayoutChg>
        <pc:sldLayoutChg chg="add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1149981725" sldId="2147483686"/>
            <pc:sldLayoutMk cId="3620912135" sldId="2147483676"/>
          </pc:sldLayoutMkLst>
        </pc:sldLayoutChg>
        <pc:sldLayoutChg chg="add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1149981725" sldId="2147483686"/>
            <pc:sldLayoutMk cId="1757375946" sldId="2147483677"/>
          </pc:sldLayoutMkLst>
        </pc:sldLayoutChg>
        <pc:sldLayoutChg chg="add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1149981725" sldId="2147483686"/>
            <pc:sldLayoutMk cId="3818844580" sldId="2147483678"/>
          </pc:sldLayoutMkLst>
        </pc:sldLayoutChg>
        <pc:sldLayoutChg chg="add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1149981725" sldId="2147483686"/>
            <pc:sldLayoutMk cId="942383965" sldId="2147483679"/>
          </pc:sldLayoutMkLst>
        </pc:sldLayoutChg>
        <pc:sldLayoutChg chg="add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1149981725" sldId="2147483686"/>
            <pc:sldLayoutMk cId="1454672990" sldId="2147483680"/>
          </pc:sldLayoutMkLst>
        </pc:sldLayoutChg>
        <pc:sldLayoutChg chg="add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1149981725" sldId="2147483686"/>
            <pc:sldLayoutMk cId="2530013751" sldId="2147483681"/>
          </pc:sldLayoutMkLst>
        </pc:sldLayoutChg>
        <pc:sldLayoutChg chg="add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1149981725" sldId="2147483686"/>
            <pc:sldLayoutMk cId="604673260" sldId="2147483682"/>
          </pc:sldLayoutMkLst>
        </pc:sldLayoutChg>
        <pc:sldLayoutChg chg="add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1149981725" sldId="2147483686"/>
            <pc:sldLayoutMk cId="1130488691" sldId="2147483683"/>
          </pc:sldLayoutMkLst>
        </pc:sldLayoutChg>
        <pc:sldLayoutChg chg="add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1149981725" sldId="2147483686"/>
            <pc:sldLayoutMk cId="2263905421" sldId="2147483684"/>
          </pc:sldLayoutMkLst>
        </pc:sldLayoutChg>
        <pc:sldLayoutChg chg="add">
          <pc:chgData name="Ngui Jia Le Sherlena /CSF" userId="a1d6bed4-da63-4a09-a6ca-8919547ccdb2" providerId="ADAL" clId="{4830A159-195B-4157-95FF-C97D6D94B7EC}" dt="2023-02-11T12:43:07.499" v="0" actId="26606"/>
          <pc:sldLayoutMkLst>
            <pc:docMk/>
            <pc:sldMasterMk cId="1149981725" sldId="2147483686"/>
            <pc:sldLayoutMk cId="2942112256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7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1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7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01ABE94D-609E-02E0-E6EE-528110901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5" b="817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5DFA9-0CB0-27DE-DADB-14576649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2" y="691723"/>
            <a:ext cx="4241299" cy="1819658"/>
          </a:xfrm>
        </p:spPr>
        <p:txBody>
          <a:bodyPr>
            <a:normAutofit/>
          </a:bodyPr>
          <a:lstStyle/>
          <a:p>
            <a:r>
              <a:rPr lang="en-SG" dirty="0"/>
              <a:t>Designing a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03A84-E706-2E75-4C5F-A9186DB51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44" y="2555544"/>
            <a:ext cx="3349214" cy="896819"/>
          </a:xfrm>
        </p:spPr>
        <p:txBody>
          <a:bodyPr>
            <a:normAutofit lnSpcReduction="10000"/>
          </a:bodyPr>
          <a:lstStyle/>
          <a:p>
            <a:r>
              <a:rPr lang="en-SG" dirty="0"/>
              <a:t>Done By: </a:t>
            </a:r>
          </a:p>
          <a:p>
            <a:r>
              <a:rPr lang="en-SG" dirty="0"/>
              <a:t>Ngui Jia Le Sherlena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F1C4-C450-E85F-E1EA-19277311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936841"/>
            <a:ext cx="11227723" cy="953669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Model Deployment – Amazon Lex &amp; 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B3B6-CF18-60F7-3730-4E37F7A9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39696"/>
            <a:ext cx="4092702" cy="4140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b="1" dirty="0"/>
              <a:t>Amazon Lex</a:t>
            </a:r>
          </a:p>
          <a:p>
            <a:r>
              <a:rPr lang="en-SG" sz="2400" dirty="0"/>
              <a:t>Connected to AWS Lambda</a:t>
            </a:r>
          </a:p>
          <a:p>
            <a:endParaRPr lang="en-SG" sz="800" dirty="0"/>
          </a:p>
          <a:p>
            <a:pPr marL="0" indent="0">
              <a:buNone/>
            </a:pPr>
            <a:r>
              <a:rPr lang="en-SG" sz="2400" b="1" dirty="0"/>
              <a:t>AWS Lambda</a:t>
            </a:r>
          </a:p>
          <a:p>
            <a:r>
              <a:rPr lang="en-SG" sz="2400" dirty="0"/>
              <a:t>Coded to validate input</a:t>
            </a:r>
          </a:p>
          <a:p>
            <a:r>
              <a:rPr lang="en-SG" sz="2400" dirty="0"/>
              <a:t>Connected to Amazon Lex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FEBC88-EDC1-833C-02D3-302321F4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42" y="3781589"/>
            <a:ext cx="5573810" cy="2319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06D016-F003-B630-4C22-E503D951F1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"/>
          <a:stretch/>
        </p:blipFill>
        <p:spPr>
          <a:xfrm>
            <a:off x="5548342" y="2188974"/>
            <a:ext cx="3333775" cy="1338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50A43-60B7-0127-E0EE-B38F6BDD8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133" r="44441"/>
          <a:stretch/>
        </p:blipFill>
        <p:spPr>
          <a:xfrm>
            <a:off x="8628841" y="2216877"/>
            <a:ext cx="3291609" cy="12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1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F1C4-C450-E85F-E1EA-19277311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Model Deployment – S3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B3B6-CF18-60F7-3730-4E37F7A9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39696"/>
            <a:ext cx="3779243" cy="3677683"/>
          </a:xfrm>
        </p:spPr>
        <p:txBody>
          <a:bodyPr>
            <a:normAutofit/>
          </a:bodyPr>
          <a:lstStyle/>
          <a:p>
            <a:r>
              <a:rPr lang="en-SG" sz="2400" dirty="0"/>
              <a:t>Uploaded Resources to Bucket</a:t>
            </a:r>
          </a:p>
          <a:p>
            <a:r>
              <a:rPr lang="en-SG" sz="2400" dirty="0"/>
              <a:t>Enabled Static Hosting</a:t>
            </a:r>
          </a:p>
          <a:p>
            <a:r>
              <a:rPr lang="en-SG" sz="2400" dirty="0"/>
              <a:t>Specified</a:t>
            </a:r>
          </a:p>
          <a:p>
            <a:pPr lvl="1"/>
            <a:r>
              <a:rPr lang="en-SG" sz="2000" dirty="0"/>
              <a:t>Index page</a:t>
            </a:r>
          </a:p>
          <a:p>
            <a:pPr lvl="1"/>
            <a:r>
              <a:rPr lang="en-SG" sz="2000" dirty="0"/>
              <a:t>Custom error page</a:t>
            </a:r>
          </a:p>
          <a:p>
            <a:r>
              <a:rPr lang="en-SG" sz="2400" dirty="0"/>
              <a:t>Addition to Website</a:t>
            </a:r>
          </a:p>
          <a:p>
            <a:endParaRPr lang="en-S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D43B-C84B-2491-53A3-F46A4F7E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2" y="2049053"/>
            <a:ext cx="6354989" cy="38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7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E756-D721-68A1-0DAE-84F32A1C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143000"/>
            <a:ext cx="5428210" cy="664490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Performance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FA869-FDB5-0B84-CC45-C548E6E4ED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084269" y="1143000"/>
            <a:ext cx="3909059" cy="4571999"/>
          </a:xfr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E6D086-A3C2-AA24-92C5-FA22EEAADF0F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4920857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Issues with Input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Able to 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Able to prompt appropriately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43761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90237-C8E0-6F0F-0D85-ABF338CBD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2074985"/>
            <a:ext cx="6211185" cy="1352624"/>
          </a:xfrm>
        </p:spPr>
        <p:txBody>
          <a:bodyPr>
            <a:normAutofit/>
          </a:bodyPr>
          <a:lstStyle/>
          <a:p>
            <a:r>
              <a:rPr lang="en-SG" sz="7200" dirty="0"/>
              <a:t>Thank You </a:t>
            </a:r>
            <a:r>
              <a:rPr lang="en-SG" sz="7200" dirty="0">
                <a:sym typeface="Wingdings" panose="05000000000000000000" pitchFamily="2" charset="2"/>
              </a:rPr>
              <a:t></a:t>
            </a:r>
            <a:endParaRPr lang="en-SG" sz="7200" dirty="0"/>
          </a:p>
        </p:txBody>
      </p:sp>
    </p:spTree>
    <p:extLst>
      <p:ext uri="{BB962C8B-B14F-4D97-AF65-F5344CB8AC3E}">
        <p14:creationId xmlns:p14="http://schemas.microsoft.com/office/powerpoint/2010/main" val="105139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FCC5-F19E-F847-96A9-69DEB6DD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6AC4-B3C1-BCF5-3BD0-4404C09A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sz="2400" dirty="0"/>
              <a:t>Project Problem Statement</a:t>
            </a:r>
          </a:p>
          <a:p>
            <a:r>
              <a:rPr lang="en-SG" sz="2400" dirty="0"/>
              <a:t>Data Preparation</a:t>
            </a:r>
          </a:p>
          <a:p>
            <a:r>
              <a:rPr lang="en-SG" sz="2400" dirty="0"/>
              <a:t>Model Selection</a:t>
            </a:r>
          </a:p>
          <a:p>
            <a:r>
              <a:rPr lang="en-SG" sz="2400" dirty="0"/>
              <a:t>Model Training</a:t>
            </a:r>
          </a:p>
          <a:p>
            <a:r>
              <a:rPr lang="en-SG" sz="2400" dirty="0"/>
              <a:t>Hyper-parameter tuning</a:t>
            </a:r>
          </a:p>
          <a:p>
            <a:r>
              <a:rPr lang="en-SG" sz="2400" dirty="0"/>
              <a:t>Model Deployment</a:t>
            </a:r>
          </a:p>
          <a:p>
            <a:r>
              <a:rPr lang="en-SG" sz="2400" dirty="0"/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0726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A816-CAFD-050F-AA74-B91BDF39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Project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58E96-151F-CC1D-8A05-380D7EC8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53889"/>
            <a:ext cx="8883836" cy="21515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2800" dirty="0"/>
              <a:t>How can we better help users which are unsure of how to book a trip for travelling to paranormal locations through the website</a:t>
            </a: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75FB0A64-5AA7-84F6-E2A7-C06EE127E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82685">
            <a:off x="7944197" y="400396"/>
            <a:ext cx="914400" cy="914400"/>
          </a:xfrm>
          <a:prstGeom prst="rect">
            <a:avLst/>
          </a:prstGeom>
        </p:spPr>
      </p:pic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3E97DA11-66CB-A5ED-7125-EF40BD8E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25303">
            <a:off x="9248426" y="240905"/>
            <a:ext cx="914400" cy="914400"/>
          </a:xfrm>
          <a:prstGeom prst="rect">
            <a:avLst/>
          </a:prstGeom>
        </p:spPr>
      </p:pic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445E540C-DB3A-6D7A-1FF9-09B170F6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82685">
            <a:off x="10265183" y="771066"/>
            <a:ext cx="914400" cy="914400"/>
          </a:xfrm>
          <a:prstGeom prst="rect">
            <a:avLst/>
          </a:prstGeom>
        </p:spPr>
      </p:pic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906B5514-E6B7-F975-29F1-E7046F868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17315" flipV="1">
            <a:off x="8663995" y="1244097"/>
            <a:ext cx="914400" cy="914400"/>
          </a:xfrm>
          <a:prstGeom prst="rect">
            <a:avLst/>
          </a:prstGeom>
        </p:spPr>
      </p:pic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ADD08AC2-2DA5-F1A3-1606-9448B2293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82685">
            <a:off x="10091466" y="2871968"/>
            <a:ext cx="914400" cy="914400"/>
          </a:xfrm>
          <a:prstGeom prst="rect">
            <a:avLst/>
          </a:prstGeom>
        </p:spPr>
      </p:pic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CE62EAD8-7C4D-937E-31E4-8FAF3166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282685">
            <a:off x="7787126" y="1839078"/>
            <a:ext cx="914400" cy="914400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E64FB69F-3D42-0736-7AFB-2B5BFD15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6090">
            <a:off x="10931236" y="1899270"/>
            <a:ext cx="914400" cy="914400"/>
          </a:xfrm>
          <a:prstGeom prst="rect">
            <a:avLst/>
          </a:prstGeom>
        </p:spPr>
      </p:pic>
      <p:pic>
        <p:nvPicPr>
          <p:cNvPr id="12" name="Graphic 11" descr="Question Mark with solid fill">
            <a:extLst>
              <a:ext uri="{FF2B5EF4-FFF2-40B4-BE49-F238E27FC236}">
                <a16:creationId xmlns:a16="http://schemas.microsoft.com/office/drawing/2014/main" id="{2F9B932C-FD33-225D-2A71-63B30BF1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67983">
            <a:off x="9595380" y="1656683"/>
            <a:ext cx="914400" cy="914400"/>
          </a:xfrm>
          <a:prstGeom prst="rect">
            <a:avLst/>
          </a:prstGeom>
        </p:spPr>
      </p:pic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1AE4EDD2-34E6-BAF3-25E0-07BF603E8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6613">
            <a:off x="11141016" y="2502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3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CCE5-23B9-8F57-F136-307AE843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A4E5-51C3-0444-BFBF-CFF42030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39696"/>
            <a:ext cx="4073652" cy="2749803"/>
          </a:xfrm>
        </p:spPr>
        <p:txBody>
          <a:bodyPr>
            <a:normAutofit fontScale="92500" lnSpcReduction="10000"/>
          </a:bodyPr>
          <a:lstStyle/>
          <a:p>
            <a:r>
              <a:rPr lang="en-SG" sz="2400" dirty="0"/>
              <a:t>Collection of data needed for booking</a:t>
            </a:r>
          </a:p>
          <a:p>
            <a:r>
              <a:rPr lang="en-SG" sz="2400" dirty="0"/>
              <a:t>Collected Data about various Services for site</a:t>
            </a:r>
          </a:p>
          <a:p>
            <a:r>
              <a:rPr lang="en-SG" sz="2400" dirty="0"/>
              <a:t>Noted Data Format of information</a:t>
            </a:r>
          </a:p>
          <a:p>
            <a:endParaRPr lang="en-S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A4F90-314C-243A-20E3-44901021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64" y="2366001"/>
            <a:ext cx="5527801" cy="2277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B308B-F7F9-0D0B-16F8-0E5EF4B11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93" y="5119327"/>
            <a:ext cx="10181472" cy="6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2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802D-7479-DBDC-4DBB-A5ACB101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960F-A015-EAF3-7F6E-4A50EDDE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4" y="2139696"/>
            <a:ext cx="5464810" cy="367768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Deep Functionality </a:t>
            </a:r>
          </a:p>
          <a:p>
            <a:r>
              <a:rPr lang="en-US" sz="2400" dirty="0"/>
              <a:t>Flexible of Natural Language Understanding</a:t>
            </a:r>
          </a:p>
          <a:p>
            <a:r>
              <a:rPr lang="en-US" sz="2400" dirty="0"/>
              <a:t>Build Conversational Chatbots Quickly</a:t>
            </a:r>
          </a:p>
          <a:p>
            <a:r>
              <a:rPr lang="en-US" sz="2400" dirty="0"/>
              <a:t>Manages the Dialogue</a:t>
            </a:r>
          </a:p>
          <a:p>
            <a:r>
              <a:rPr lang="en-US" sz="2400" dirty="0"/>
              <a:t>Dynamically Adjusts the Responses in the Conversation</a:t>
            </a:r>
          </a:p>
          <a:p>
            <a:endParaRPr lang="en-SG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C9A47C-A0CB-D216-FE7D-E8AFA0B4C688}"/>
              </a:ext>
            </a:extLst>
          </p:cNvPr>
          <p:cNvGrpSpPr/>
          <p:nvPr/>
        </p:nvGrpSpPr>
        <p:grpSpPr>
          <a:xfrm>
            <a:off x="1130724" y="2723205"/>
            <a:ext cx="2049000" cy="2510664"/>
            <a:chOff x="1158433" y="2547254"/>
            <a:chExt cx="2049000" cy="2510664"/>
          </a:xfrm>
        </p:grpSpPr>
        <p:pic>
          <p:nvPicPr>
            <p:cNvPr id="4" name="Graphic 23">
              <a:extLst>
                <a:ext uri="{FF2B5EF4-FFF2-40B4-BE49-F238E27FC236}">
                  <a16:creationId xmlns:a16="http://schemas.microsoft.com/office/drawing/2014/main" id="{108EC67F-FD1D-5B64-9C5B-FB46B850B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434" y="2547254"/>
              <a:ext cx="2048999" cy="2048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5">
              <a:extLst>
                <a:ext uri="{FF2B5EF4-FFF2-40B4-BE49-F238E27FC236}">
                  <a16:creationId xmlns:a16="http://schemas.microsoft.com/office/drawing/2014/main" id="{050DF4F5-BEB3-365F-7928-36A1A5CCE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433" y="4596253"/>
              <a:ext cx="204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Lex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35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802D-7479-DBDC-4DBB-A5ACB101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960F-A015-EAF3-7F6E-4A50EDDE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4" y="2139696"/>
            <a:ext cx="5464810" cy="3677683"/>
          </a:xfrm>
        </p:spPr>
        <p:txBody>
          <a:bodyPr>
            <a:normAutofit/>
          </a:bodyPr>
          <a:lstStyle/>
          <a:p>
            <a:r>
              <a:rPr lang="en-SG" sz="2400" dirty="0"/>
              <a:t>Supports Various Language</a:t>
            </a:r>
          </a:p>
          <a:p>
            <a:r>
              <a:rPr lang="en-SG" sz="2400" dirty="0"/>
              <a:t>Can be used between services</a:t>
            </a:r>
          </a:p>
          <a:p>
            <a:r>
              <a:rPr lang="en-SG" sz="2400" dirty="0"/>
              <a:t>Able to support multiple runs at the same time</a:t>
            </a:r>
          </a:p>
          <a:p>
            <a:r>
              <a:rPr lang="en-SG" sz="2400" dirty="0"/>
              <a:t>Paid by Run 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2B2E69-639C-4EB4-A7B7-0510F436A495}"/>
              </a:ext>
            </a:extLst>
          </p:cNvPr>
          <p:cNvGrpSpPr/>
          <p:nvPr/>
        </p:nvGrpSpPr>
        <p:grpSpPr>
          <a:xfrm>
            <a:off x="1066800" y="2723204"/>
            <a:ext cx="2158538" cy="2510664"/>
            <a:chOff x="1066800" y="2723204"/>
            <a:chExt cx="2158538" cy="2510664"/>
          </a:xfrm>
        </p:grpSpPr>
        <p:pic>
          <p:nvPicPr>
            <p:cNvPr id="7" name="Graphic 12">
              <a:extLst>
                <a:ext uri="{FF2B5EF4-FFF2-40B4-BE49-F238E27FC236}">
                  <a16:creationId xmlns:a16="http://schemas.microsoft.com/office/drawing/2014/main" id="{AE9A77AF-AE59-7EC1-DB45-7BB6624BB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723" y="2723204"/>
              <a:ext cx="2048999" cy="2048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DE9E5EAE-4E78-026B-9732-4C2D1EA5B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4772203"/>
              <a:ext cx="21585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84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802D-7479-DBDC-4DBB-A5ACB101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960F-A015-EAF3-7F6E-4A50EDDE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4" y="2139696"/>
            <a:ext cx="5464810" cy="3677683"/>
          </a:xfrm>
        </p:spPr>
        <p:txBody>
          <a:bodyPr>
            <a:normAutofit/>
          </a:bodyPr>
          <a:lstStyle/>
          <a:p>
            <a:r>
              <a:rPr lang="en-SG" sz="2400" dirty="0"/>
              <a:t>Object Storage Service</a:t>
            </a:r>
          </a:p>
          <a:p>
            <a:r>
              <a:rPr lang="en-SG" sz="2400" dirty="0"/>
              <a:t>Able to host Static Website</a:t>
            </a:r>
          </a:p>
          <a:p>
            <a:r>
              <a:rPr lang="en-SG" sz="2400" dirty="0"/>
              <a:t>Backed Up Regularly</a:t>
            </a:r>
          </a:p>
          <a:p>
            <a:r>
              <a:rPr lang="en-SG" sz="2400" dirty="0"/>
              <a:t>Able to be integrated with AWS Lambda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DAEEAF-7FA5-A420-1233-067E2584ABF6}"/>
              </a:ext>
            </a:extLst>
          </p:cNvPr>
          <p:cNvGrpSpPr/>
          <p:nvPr/>
        </p:nvGrpSpPr>
        <p:grpSpPr>
          <a:xfrm>
            <a:off x="1130722" y="2723203"/>
            <a:ext cx="2048999" cy="2972329"/>
            <a:chOff x="1130722" y="2723203"/>
            <a:chExt cx="2048999" cy="2972329"/>
          </a:xfrm>
        </p:grpSpPr>
        <p:pic>
          <p:nvPicPr>
            <p:cNvPr id="4" name="Graphic 8">
              <a:extLst>
                <a:ext uri="{FF2B5EF4-FFF2-40B4-BE49-F238E27FC236}">
                  <a16:creationId xmlns:a16="http://schemas.microsoft.com/office/drawing/2014/main" id="{D65105CF-1EF9-A2E5-7242-1D42420C6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722" y="2723203"/>
              <a:ext cx="2048999" cy="2048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F3793E24-6FD8-609E-99CB-B4F550408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722" y="4772202"/>
              <a:ext cx="204899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726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7157-3444-64A3-9497-A218CC5D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B70B-3932-60CD-0B02-6AC7F7BB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39697"/>
            <a:ext cx="4067302" cy="1613154"/>
          </a:xfrm>
        </p:spPr>
        <p:txBody>
          <a:bodyPr>
            <a:normAutofit fontScale="92500" lnSpcReduction="20000"/>
          </a:bodyPr>
          <a:lstStyle/>
          <a:p>
            <a:r>
              <a:rPr lang="en-SG" sz="2400" dirty="0"/>
              <a:t>Addition of Sample Utterances</a:t>
            </a:r>
          </a:p>
          <a:p>
            <a:r>
              <a:rPr lang="en-SG" sz="2400" dirty="0"/>
              <a:t>Addition of various slots to ask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E7129-1AD0-4C08-46B4-31D82B8C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5" y="3907827"/>
            <a:ext cx="9458394" cy="2119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E814C6-FF9F-857D-65DB-8F787F60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41" y="1325246"/>
            <a:ext cx="4919698" cy="25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8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4617-1B45-72BF-38D1-0F68321E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Hyper-parameter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A916-0AF5-3CC1-C52C-325EBD0E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39697"/>
            <a:ext cx="9388602" cy="1639824"/>
          </a:xfrm>
        </p:spPr>
        <p:txBody>
          <a:bodyPr>
            <a:normAutofit/>
          </a:bodyPr>
          <a:lstStyle/>
          <a:p>
            <a:r>
              <a:rPr lang="en-SG" sz="2400" dirty="0"/>
              <a:t>Addition of Contact Name</a:t>
            </a:r>
          </a:p>
          <a:p>
            <a:r>
              <a:rPr lang="en-SG" sz="2400" dirty="0"/>
              <a:t>Addition of Contact Number</a:t>
            </a:r>
          </a:p>
          <a:p>
            <a:r>
              <a:rPr lang="en-SG" sz="2400" dirty="0"/>
              <a:t>Added Formatting of Answers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B279F-40EE-9EE5-2B3F-AFCE5D5CF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75"/>
          <a:stretch/>
        </p:blipFill>
        <p:spPr>
          <a:xfrm>
            <a:off x="1326321" y="3983666"/>
            <a:ext cx="9539357" cy="18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9186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237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Neue Haas Grotesk Text Pro</vt:lpstr>
      <vt:lpstr>SwellVTI</vt:lpstr>
      <vt:lpstr>Designing a Chatbot</vt:lpstr>
      <vt:lpstr>Contents</vt:lpstr>
      <vt:lpstr>Project Problem Statement</vt:lpstr>
      <vt:lpstr>Data Preparation</vt:lpstr>
      <vt:lpstr>Model Selection</vt:lpstr>
      <vt:lpstr>Model Selection</vt:lpstr>
      <vt:lpstr>Model Selection</vt:lpstr>
      <vt:lpstr>Model Training</vt:lpstr>
      <vt:lpstr>Hyper-parameter tuning</vt:lpstr>
      <vt:lpstr>Model Deployment – Amazon Lex &amp; AWS Lambda</vt:lpstr>
      <vt:lpstr>Model Deployment – S3 Bucket</vt:lpstr>
      <vt:lpstr>Performance Analysis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Ngui Jia Le Sherlena /CSF</dc:creator>
  <cp:lastModifiedBy>Ngui Jia Le Sherlena /CSF</cp:lastModifiedBy>
  <cp:revision>1</cp:revision>
  <dcterms:created xsi:type="dcterms:W3CDTF">2023-02-11T12:42:39Z</dcterms:created>
  <dcterms:modified xsi:type="dcterms:W3CDTF">2023-02-13T05:17:25Z</dcterms:modified>
</cp:coreProperties>
</file>