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5" r:id="rId1"/>
  </p:sldMasterIdLst>
  <p:notesMasterIdLst>
    <p:notesMasterId r:id="rId10"/>
  </p:notesMasterIdLst>
  <p:handoutMasterIdLst>
    <p:handoutMasterId r:id="rId11"/>
  </p:handoutMasterIdLst>
  <p:sldIdLst>
    <p:sldId id="556" r:id="rId2"/>
    <p:sldId id="381" r:id="rId3"/>
    <p:sldId id="383" r:id="rId4"/>
    <p:sldId id="382" r:id="rId5"/>
    <p:sldId id="557" r:id="rId6"/>
    <p:sldId id="384" r:id="rId7"/>
    <p:sldId id="387" r:id="rId8"/>
    <p:sldId id="391" r:id="rId9"/>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0033CC"/>
    <a:srgbClr val="FFBFFF"/>
    <a:srgbClr val="FF6FFF"/>
    <a:srgbClr val="990099"/>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71" autoAdjust="0"/>
  </p:normalViewPr>
  <p:slideViewPr>
    <p:cSldViewPr>
      <p:cViewPr varScale="1">
        <p:scale>
          <a:sx n="74" d="100"/>
          <a:sy n="74" d="100"/>
        </p:scale>
        <p:origin x="941"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9" d="100"/>
          <a:sy n="59" d="100"/>
        </p:scale>
        <p:origin x="3197"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SUN (NP)" userId="b662edac-145c-4e25-ab9e-413eef080322" providerId="ADAL" clId="{A4D99E6D-43F3-44BE-9921-6FB623BA44BA}"/>
  </pc:docChgLst>
  <pc:docChgLst>
    <pc:chgData name="Lei SUN (NP)" userId="b662edac-145c-4e25-ab9e-413eef080322" providerId="ADAL" clId="{598238A6-90FF-414A-9C7D-4560F598E6CD}"/>
  </pc:docChgLst>
  <pc:docChgLst>
    <pc:chgData name="Lei SUN (NP)" userId="b662edac-145c-4e25-ab9e-413eef080322" providerId="ADAL" clId="{56CBDBA8-80DD-4886-AF64-05BB6D8C7F8E}"/>
    <pc:docChg chg="undo custSel addSld modSld sldOrd">
      <pc:chgData name="Lei SUN (NP)" userId="b662edac-145c-4e25-ab9e-413eef080322" providerId="ADAL" clId="{56CBDBA8-80DD-4886-AF64-05BB6D8C7F8E}" dt="2022-10-13T23:17:38.441" v="495" actId="164"/>
      <pc:docMkLst>
        <pc:docMk/>
      </pc:docMkLst>
      <pc:sldChg chg="modSp">
        <pc:chgData name="Lei SUN (NP)" userId="b662edac-145c-4e25-ab9e-413eef080322" providerId="ADAL" clId="{56CBDBA8-80DD-4886-AF64-05BB6D8C7F8E}" dt="2022-10-13T10:28:53.204" v="23" actId="20577"/>
        <pc:sldMkLst>
          <pc:docMk/>
          <pc:sldMk cId="4121709304" sldId="382"/>
        </pc:sldMkLst>
        <pc:spChg chg="mod">
          <ac:chgData name="Lei SUN (NP)" userId="b662edac-145c-4e25-ab9e-413eef080322" providerId="ADAL" clId="{56CBDBA8-80DD-4886-AF64-05BB6D8C7F8E}" dt="2022-10-13T10:28:53.204" v="23" actId="20577"/>
          <ac:spMkLst>
            <pc:docMk/>
            <pc:sldMk cId="4121709304" sldId="382"/>
            <ac:spMk id="2053" creationId="{00000000-0000-0000-0000-000000000000}"/>
          </ac:spMkLst>
        </pc:spChg>
      </pc:sldChg>
      <pc:sldChg chg="modSp ord">
        <pc:chgData name="Lei SUN (NP)" userId="b662edac-145c-4e25-ab9e-413eef080322" providerId="ADAL" clId="{56CBDBA8-80DD-4886-AF64-05BB6D8C7F8E}" dt="2022-10-13T10:28:09.052" v="1" actId="123"/>
        <pc:sldMkLst>
          <pc:docMk/>
          <pc:sldMk cId="2771953220" sldId="383"/>
        </pc:sldMkLst>
        <pc:spChg chg="mod">
          <ac:chgData name="Lei SUN (NP)" userId="b662edac-145c-4e25-ab9e-413eef080322" providerId="ADAL" clId="{56CBDBA8-80DD-4886-AF64-05BB6D8C7F8E}" dt="2022-10-13T10:28:09.052" v="1" actId="123"/>
          <ac:spMkLst>
            <pc:docMk/>
            <pc:sldMk cId="2771953220" sldId="383"/>
            <ac:spMk id="4099" creationId="{00000000-0000-0000-0000-000000000000}"/>
          </ac:spMkLst>
        </pc:spChg>
      </pc:sldChg>
      <pc:sldChg chg="modSp">
        <pc:chgData name="Lei SUN (NP)" userId="b662edac-145c-4e25-ab9e-413eef080322" providerId="ADAL" clId="{56CBDBA8-80DD-4886-AF64-05BB6D8C7F8E}" dt="2022-10-13T10:28:40.422" v="15" actId="5793"/>
        <pc:sldMkLst>
          <pc:docMk/>
          <pc:sldMk cId="4109551960" sldId="384"/>
        </pc:sldMkLst>
        <pc:spChg chg="mod">
          <ac:chgData name="Lei SUN (NP)" userId="b662edac-145c-4e25-ab9e-413eef080322" providerId="ADAL" clId="{56CBDBA8-80DD-4886-AF64-05BB6D8C7F8E}" dt="2022-10-13T10:28:40.422" v="15" actId="5793"/>
          <ac:spMkLst>
            <pc:docMk/>
            <pc:sldMk cId="4109551960" sldId="384"/>
            <ac:spMk id="6147" creationId="{00000000-0000-0000-0000-000000000000}"/>
          </ac:spMkLst>
        </pc:spChg>
      </pc:sldChg>
      <pc:sldChg chg="modSp">
        <pc:chgData name="Lei SUN (NP)" userId="b662edac-145c-4e25-ab9e-413eef080322" providerId="ADAL" clId="{56CBDBA8-80DD-4886-AF64-05BB6D8C7F8E}" dt="2022-10-13T10:29:57.130" v="76" actId="1076"/>
        <pc:sldMkLst>
          <pc:docMk/>
          <pc:sldMk cId="2072776268" sldId="387"/>
        </pc:sldMkLst>
        <pc:spChg chg="mod">
          <ac:chgData name="Lei SUN (NP)" userId="b662edac-145c-4e25-ab9e-413eef080322" providerId="ADAL" clId="{56CBDBA8-80DD-4886-AF64-05BB6D8C7F8E}" dt="2022-10-13T10:29:57.130" v="76" actId="1076"/>
          <ac:spMkLst>
            <pc:docMk/>
            <pc:sldMk cId="2072776268" sldId="387"/>
            <ac:spMk id="14339" creationId="{00000000-0000-0000-0000-000000000000}"/>
          </ac:spMkLst>
        </pc:spChg>
      </pc:sldChg>
      <pc:sldChg chg="addSp delSp modSp add">
        <pc:chgData name="Lei SUN (NP)" userId="b662edac-145c-4e25-ab9e-413eef080322" providerId="ADAL" clId="{56CBDBA8-80DD-4886-AF64-05BB6D8C7F8E}" dt="2022-10-13T23:17:38.441" v="495" actId="164"/>
        <pc:sldMkLst>
          <pc:docMk/>
          <pc:sldMk cId="1264378390" sldId="557"/>
        </pc:sldMkLst>
        <pc:spChg chg="add mod">
          <ac:chgData name="Lei SUN (NP)" userId="b662edac-145c-4e25-ab9e-413eef080322" providerId="ADAL" clId="{56CBDBA8-80DD-4886-AF64-05BB6D8C7F8E}" dt="2022-10-13T10:46:28.194" v="477" actId="164"/>
          <ac:spMkLst>
            <pc:docMk/>
            <pc:sldMk cId="1264378390" sldId="557"/>
            <ac:spMk id="5" creationId="{D00CDBE2-C2D7-4355-8B0C-A5DC09E3D611}"/>
          </ac:spMkLst>
        </pc:spChg>
        <pc:spChg chg="add del">
          <ac:chgData name="Lei SUN (NP)" userId="b662edac-145c-4e25-ab9e-413eef080322" providerId="ADAL" clId="{56CBDBA8-80DD-4886-AF64-05BB6D8C7F8E}" dt="2022-10-13T23:16:25.817" v="479" actId="478"/>
          <ac:spMkLst>
            <pc:docMk/>
            <pc:sldMk cId="1264378390" sldId="557"/>
            <ac:spMk id="8" creationId="{4C8D39F5-CB9D-4994-BD3C-F6DCDD1E63C5}"/>
          </ac:spMkLst>
        </pc:spChg>
        <pc:spChg chg="add mod">
          <ac:chgData name="Lei SUN (NP)" userId="b662edac-145c-4e25-ab9e-413eef080322" providerId="ADAL" clId="{56CBDBA8-80DD-4886-AF64-05BB6D8C7F8E}" dt="2022-10-13T10:46:23.675" v="476" actId="164"/>
          <ac:spMkLst>
            <pc:docMk/>
            <pc:sldMk cId="1264378390" sldId="557"/>
            <ac:spMk id="13" creationId="{BEB6CD6D-C0D1-40C6-A0F8-C7595C61B8AB}"/>
          </ac:spMkLst>
        </pc:spChg>
        <pc:spChg chg="mod">
          <ac:chgData name="Lei SUN (NP)" userId="b662edac-145c-4e25-ab9e-413eef080322" providerId="ADAL" clId="{56CBDBA8-80DD-4886-AF64-05BB6D8C7F8E}" dt="2022-10-13T10:31:35.726" v="98" actId="20577"/>
          <ac:spMkLst>
            <pc:docMk/>
            <pc:sldMk cId="1264378390" sldId="557"/>
            <ac:spMk id="3077" creationId="{00000000-0000-0000-0000-000000000000}"/>
          </ac:spMkLst>
        </pc:spChg>
        <pc:spChg chg="mod">
          <ac:chgData name="Lei SUN (NP)" userId="b662edac-145c-4e25-ab9e-413eef080322" providerId="ADAL" clId="{56CBDBA8-80DD-4886-AF64-05BB6D8C7F8E}" dt="2022-10-13T10:41:02.228" v="386" actId="404"/>
          <ac:spMkLst>
            <pc:docMk/>
            <pc:sldMk cId="1264378390" sldId="557"/>
            <ac:spMk id="6147" creationId="{00000000-0000-0000-0000-000000000000}"/>
          </ac:spMkLst>
        </pc:spChg>
        <pc:grpChg chg="add mod">
          <ac:chgData name="Lei SUN (NP)" userId="b662edac-145c-4e25-ab9e-413eef080322" providerId="ADAL" clId="{56CBDBA8-80DD-4886-AF64-05BB6D8C7F8E}" dt="2022-10-13T23:17:38.441" v="495" actId="164"/>
          <ac:grpSpMkLst>
            <pc:docMk/>
            <pc:sldMk cId="1264378390" sldId="557"/>
            <ac:grpSpMk id="6" creationId="{A9E98516-C5FA-4EDA-AEAA-6D3BFC732B52}"/>
          </ac:grpSpMkLst>
        </pc:grpChg>
        <pc:grpChg chg="add mod">
          <ac:chgData name="Lei SUN (NP)" userId="b662edac-145c-4e25-ab9e-413eef080322" providerId="ADAL" clId="{56CBDBA8-80DD-4886-AF64-05BB6D8C7F8E}" dt="2022-10-13T23:17:38.441" v="495" actId="164"/>
          <ac:grpSpMkLst>
            <pc:docMk/>
            <pc:sldMk cId="1264378390" sldId="557"/>
            <ac:grpSpMk id="7" creationId="{63A4812F-4A0B-4C89-AF33-8B3D54DD6435}"/>
          </ac:grpSpMkLst>
        </pc:grpChg>
        <pc:grpChg chg="add mod">
          <ac:chgData name="Lei SUN (NP)" userId="b662edac-145c-4e25-ab9e-413eef080322" providerId="ADAL" clId="{56CBDBA8-80DD-4886-AF64-05BB6D8C7F8E}" dt="2022-10-13T23:17:38.441" v="495" actId="164"/>
          <ac:grpSpMkLst>
            <pc:docMk/>
            <pc:sldMk cId="1264378390" sldId="557"/>
            <ac:grpSpMk id="10" creationId="{FE1C8918-DB22-4F13-9AF5-C068DB667D80}"/>
          </ac:grpSpMkLst>
        </pc:grpChg>
        <pc:graphicFrameChg chg="add mod modGraphic">
          <ac:chgData name="Lei SUN (NP)" userId="b662edac-145c-4e25-ab9e-413eef080322" providerId="ADAL" clId="{56CBDBA8-80DD-4886-AF64-05BB6D8C7F8E}" dt="2022-10-13T10:39:06.917" v="350" actId="1076"/>
          <ac:graphicFrameMkLst>
            <pc:docMk/>
            <pc:sldMk cId="1264378390" sldId="557"/>
            <ac:graphicFrameMk id="2" creationId="{26F5EC6E-71F2-4B83-9A3E-93A4AA37D44C}"/>
          </ac:graphicFrameMkLst>
        </pc:graphicFrameChg>
        <pc:picChg chg="add del">
          <ac:chgData name="Lei SUN (NP)" userId="b662edac-145c-4e25-ab9e-413eef080322" providerId="ADAL" clId="{56CBDBA8-80DD-4886-AF64-05BB6D8C7F8E}" dt="2022-10-13T23:16:50.960" v="482" actId="478"/>
          <ac:picMkLst>
            <pc:docMk/>
            <pc:sldMk cId="1264378390" sldId="557"/>
            <ac:picMk id="9" creationId="{47921D32-4532-40E6-AD83-B0D025B9DB0F}"/>
          </ac:picMkLst>
        </pc:picChg>
        <pc:picChg chg="add mod modCrop">
          <ac:chgData name="Lei SUN (NP)" userId="b662edac-145c-4e25-ab9e-413eef080322" providerId="ADAL" clId="{56CBDBA8-80DD-4886-AF64-05BB6D8C7F8E}" dt="2022-10-13T10:46:28.194" v="477" actId="164"/>
          <ac:picMkLst>
            <pc:docMk/>
            <pc:sldMk cId="1264378390" sldId="557"/>
            <ac:picMk id="11" creationId="{A6450072-ABA8-430B-98C4-D79818B5D99A}"/>
          </ac:picMkLst>
        </pc:picChg>
        <pc:picChg chg="add mod modCrop">
          <ac:chgData name="Lei SUN (NP)" userId="b662edac-145c-4e25-ab9e-413eef080322" providerId="ADAL" clId="{56CBDBA8-80DD-4886-AF64-05BB6D8C7F8E}" dt="2022-10-13T23:17:38.441" v="495" actId="164"/>
          <ac:picMkLst>
            <pc:docMk/>
            <pc:sldMk cId="1264378390" sldId="557"/>
            <ac:picMk id="1026" creationId="{A723935A-3B6A-4692-B386-99D28051E96B}"/>
          </ac:picMkLst>
        </pc:picChg>
        <pc:picChg chg="add mod modCrop">
          <ac:chgData name="Lei SUN (NP)" userId="b662edac-145c-4e25-ab9e-413eef080322" providerId="ADAL" clId="{56CBDBA8-80DD-4886-AF64-05BB6D8C7F8E}" dt="2022-10-13T23:17:38.441" v="495" actId="164"/>
          <ac:picMkLst>
            <pc:docMk/>
            <pc:sldMk cId="1264378390" sldId="557"/>
            <ac:picMk id="1028" creationId="{E90615EB-DDE1-4700-8DCC-74088D4923A3}"/>
          </ac:picMkLst>
        </pc:picChg>
        <pc:picChg chg="add del mod modCrop">
          <ac:chgData name="Lei SUN (NP)" userId="b662edac-145c-4e25-ab9e-413eef080322" providerId="ADAL" clId="{56CBDBA8-80DD-4886-AF64-05BB6D8C7F8E}" dt="2022-10-13T10:44:58.351" v="407" actId="478"/>
          <ac:picMkLst>
            <pc:docMk/>
            <pc:sldMk cId="1264378390" sldId="557"/>
            <ac:picMk id="1030" creationId="{5481DF7F-CEEA-454D-926D-6075BD893B59}"/>
          </ac:picMkLst>
        </pc:picChg>
        <pc:picChg chg="add mod modCrop">
          <ac:chgData name="Lei SUN (NP)" userId="b662edac-145c-4e25-ab9e-413eef080322" providerId="ADAL" clId="{56CBDBA8-80DD-4886-AF64-05BB6D8C7F8E}" dt="2022-10-13T10:46:23.675" v="476" actId="164"/>
          <ac:picMkLst>
            <pc:docMk/>
            <pc:sldMk cId="1264378390" sldId="557"/>
            <ac:picMk id="1032" creationId="{CF1ABFEC-7F6E-41C4-A415-B21F20FEC399}"/>
          </ac:picMkLst>
        </pc:picChg>
      </pc:sldChg>
    </pc:docChg>
  </pc:docChgLst>
  <pc:docChgLst>
    <pc:chgData name="Lei SUN (NP)" userId="b662edac-145c-4e25-ab9e-413eef080322" providerId="ADAL" clId="{4F83A2D3-34CB-4DDB-824C-F0458B3D6C09}"/>
  </pc:docChgLst>
  <pc:docChgLst>
    <pc:chgData name="Lei SUN (NP)" userId="b662edac-145c-4e25-ab9e-413eef080322" providerId="ADAL" clId="{EE1381BE-B9D8-43ED-A9D4-18B7B2205832}"/>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2C94AB-53D7-4289-B851-25155DA48A2A}"/>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25BE57-A035-47C9-ABDB-3243935BD92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943986C-7E06-4834-B6C2-FADFFE37692C}" type="datetime1">
              <a:rPr lang="en-US" smtClean="0"/>
              <a:t>10/14/2022</a:t>
            </a:fld>
            <a:endParaRPr lang="en-US"/>
          </a:p>
        </p:txBody>
      </p:sp>
      <p:sp>
        <p:nvSpPr>
          <p:cNvPr id="4" name="Footer Placeholder 3">
            <a:extLst>
              <a:ext uri="{FF2B5EF4-FFF2-40B4-BE49-F238E27FC236}">
                <a16:creationId xmlns:a16="http://schemas.microsoft.com/office/drawing/2014/main" id="{644E3C61-8E73-4829-AFA3-E1CD423FE594}"/>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8C8491-4E13-4048-AEB6-0A6A5F00283D}"/>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4BD9EF9-554B-44B1-8A29-597675DF211E}" type="slidenum">
              <a:rPr lang="en-US" smtClean="0"/>
              <a:t>‹#›</a:t>
            </a:fld>
            <a:endParaRPr lang="en-US"/>
          </a:p>
        </p:txBody>
      </p:sp>
    </p:spTree>
    <p:extLst>
      <p:ext uri="{BB962C8B-B14F-4D97-AF65-F5344CB8AC3E}">
        <p14:creationId xmlns:p14="http://schemas.microsoft.com/office/powerpoint/2010/main" val="28901812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fld id="{BF486522-86B3-404E-94EC-B8DD63BF8EC3}" type="datetime1">
              <a:rPr lang="en-US" altLang="en-US" smtClean="0"/>
              <a:t>10/14/2022</a:t>
            </a:fld>
            <a:endParaRPr lang="en-US" altLang="en-US"/>
          </a:p>
        </p:txBody>
      </p:sp>
      <p:sp>
        <p:nvSpPr>
          <p:cNvPr id="5325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F8DFBFE0-6CD4-4EA5-B45F-6CD747FD575B}" type="slidenum">
              <a:rPr lang="en-GB" sz="1200"/>
              <a:pPr/>
              <a:t>2</a:t>
            </a:fld>
            <a:endParaRPr lang="en-GB" sz="1200"/>
          </a:p>
        </p:txBody>
      </p:sp>
      <p:sp>
        <p:nvSpPr>
          <p:cNvPr id="17411" name="Rectangle 2"/>
          <p:cNvSpPr>
            <a:spLocks noGrp="1" noRot="1" noChangeAspect="1" noChangeArrowheads="1" noTextEdit="1"/>
          </p:cNvSpPr>
          <p:nvPr>
            <p:ph type="sldImg"/>
          </p:nvPr>
        </p:nvSpPr>
        <p:spPr>
          <a:xfrm>
            <a:off x="406400" y="696913"/>
            <a:ext cx="6197600" cy="3486150"/>
          </a:xfrm>
          <a:ln cap="flat"/>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 name="Date Placeholder 1">
            <a:extLst>
              <a:ext uri="{FF2B5EF4-FFF2-40B4-BE49-F238E27FC236}">
                <a16:creationId xmlns:a16="http://schemas.microsoft.com/office/drawing/2014/main" id="{3C60F915-3CD2-4216-8D69-2FC123C9F102}"/>
              </a:ext>
            </a:extLst>
          </p:cNvPr>
          <p:cNvSpPr>
            <a:spLocks noGrp="1"/>
          </p:cNvSpPr>
          <p:nvPr>
            <p:ph type="dt" idx="1"/>
          </p:nvPr>
        </p:nvSpPr>
        <p:spPr/>
        <p:txBody>
          <a:bodyPr/>
          <a:lstStyle/>
          <a:p>
            <a:pPr>
              <a:defRPr/>
            </a:pPr>
            <a:fld id="{04F39BD0-AF99-435F-B0E0-23E7CE0AA182}" type="datetime1">
              <a:rPr lang="en-US" altLang="en-US" smtClean="0"/>
              <a:t>10/14/2022</a:t>
            </a:fld>
            <a:endParaRPr lang="en-US" altLang="en-US"/>
          </a:p>
        </p:txBody>
      </p:sp>
    </p:spTree>
    <p:extLst>
      <p:ext uri="{BB962C8B-B14F-4D97-AF65-F5344CB8AC3E}">
        <p14:creationId xmlns:p14="http://schemas.microsoft.com/office/powerpoint/2010/main" val="391296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F8DFBFE0-6CD4-4EA5-B45F-6CD747FD575B}" type="slidenum">
              <a:rPr lang="en-GB" sz="1200"/>
              <a:pPr/>
              <a:t>3</a:t>
            </a:fld>
            <a:endParaRPr lang="en-GB" sz="1200"/>
          </a:p>
        </p:txBody>
      </p:sp>
      <p:sp>
        <p:nvSpPr>
          <p:cNvPr id="17411" name="Rectangle 2"/>
          <p:cNvSpPr>
            <a:spLocks noGrp="1" noRot="1" noChangeAspect="1" noChangeArrowheads="1" noTextEdit="1"/>
          </p:cNvSpPr>
          <p:nvPr>
            <p:ph type="sldImg"/>
          </p:nvPr>
        </p:nvSpPr>
        <p:spPr>
          <a:xfrm>
            <a:off x="406400" y="696913"/>
            <a:ext cx="6197600" cy="3486150"/>
          </a:xfrm>
          <a:ln cap="flat"/>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 name="Date Placeholder 1">
            <a:extLst>
              <a:ext uri="{FF2B5EF4-FFF2-40B4-BE49-F238E27FC236}">
                <a16:creationId xmlns:a16="http://schemas.microsoft.com/office/drawing/2014/main" id="{E59544B4-8F2D-4CAF-B94E-6A6233D516D3}"/>
              </a:ext>
            </a:extLst>
          </p:cNvPr>
          <p:cNvSpPr>
            <a:spLocks noGrp="1"/>
          </p:cNvSpPr>
          <p:nvPr>
            <p:ph type="dt" idx="1"/>
          </p:nvPr>
        </p:nvSpPr>
        <p:spPr/>
        <p:txBody>
          <a:bodyPr/>
          <a:lstStyle/>
          <a:p>
            <a:pPr>
              <a:defRPr/>
            </a:pPr>
            <a:fld id="{4CB6DE9B-AFB8-4C1B-84A4-55C8469703AE}" type="datetime1">
              <a:rPr lang="en-US" altLang="en-US" smtClean="0"/>
              <a:t>10/14/2022</a:t>
            </a:fld>
            <a:endParaRPr lang="en-US" altLang="en-US"/>
          </a:p>
        </p:txBody>
      </p:sp>
    </p:spTree>
    <p:extLst>
      <p:ext uri="{BB962C8B-B14F-4D97-AF65-F5344CB8AC3E}">
        <p14:creationId xmlns:p14="http://schemas.microsoft.com/office/powerpoint/2010/main" val="291727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F8DFBFE0-6CD4-4EA5-B45F-6CD747FD575B}" type="slidenum">
              <a:rPr lang="en-GB" sz="1200"/>
              <a:pPr/>
              <a:t>4</a:t>
            </a:fld>
            <a:endParaRPr lang="en-GB" sz="1200"/>
          </a:p>
        </p:txBody>
      </p:sp>
      <p:sp>
        <p:nvSpPr>
          <p:cNvPr id="17411" name="Rectangle 2"/>
          <p:cNvSpPr>
            <a:spLocks noGrp="1" noRot="1" noChangeAspect="1" noChangeArrowheads="1" noTextEdit="1"/>
          </p:cNvSpPr>
          <p:nvPr>
            <p:ph type="sldImg"/>
          </p:nvPr>
        </p:nvSpPr>
        <p:spPr>
          <a:xfrm>
            <a:off x="406400" y="696913"/>
            <a:ext cx="6197600" cy="3486150"/>
          </a:xfrm>
          <a:ln cap="flat"/>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 name="Date Placeholder 1">
            <a:extLst>
              <a:ext uri="{FF2B5EF4-FFF2-40B4-BE49-F238E27FC236}">
                <a16:creationId xmlns:a16="http://schemas.microsoft.com/office/drawing/2014/main" id="{A2BF518A-48A4-4E52-B3DB-EA8DDBFDD7FA}"/>
              </a:ext>
            </a:extLst>
          </p:cNvPr>
          <p:cNvSpPr>
            <a:spLocks noGrp="1"/>
          </p:cNvSpPr>
          <p:nvPr>
            <p:ph type="dt" idx="1"/>
          </p:nvPr>
        </p:nvSpPr>
        <p:spPr/>
        <p:txBody>
          <a:bodyPr/>
          <a:lstStyle/>
          <a:p>
            <a:pPr>
              <a:defRPr/>
            </a:pPr>
            <a:fld id="{73EE1F16-D6D1-43E1-85DB-0949CC8C540D}" type="datetime1">
              <a:rPr lang="en-US" altLang="en-US" smtClean="0"/>
              <a:t>10/14/2022</a:t>
            </a:fld>
            <a:endParaRPr lang="en-US" altLang="en-US"/>
          </a:p>
        </p:txBody>
      </p:sp>
    </p:spTree>
    <p:extLst>
      <p:ext uri="{BB962C8B-B14F-4D97-AF65-F5344CB8AC3E}">
        <p14:creationId xmlns:p14="http://schemas.microsoft.com/office/powerpoint/2010/main" val="1585919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4DAD1BEE-5448-4489-934F-F1EC5045AADF}" type="slidenum">
              <a:rPr lang="en-GB" sz="1200"/>
              <a:pPr/>
              <a:t>5</a:t>
            </a:fld>
            <a:endParaRPr lang="en-GB" sz="1200"/>
          </a:p>
        </p:txBody>
      </p:sp>
      <p:sp>
        <p:nvSpPr>
          <p:cNvPr id="18435" name="Rectangle 2"/>
          <p:cNvSpPr>
            <a:spLocks noGrp="1" noRot="1" noChangeAspect="1" noChangeArrowheads="1" noTextEdit="1"/>
          </p:cNvSpPr>
          <p:nvPr>
            <p:ph type="sldImg"/>
          </p:nvPr>
        </p:nvSpPr>
        <p:spPr>
          <a:xfrm>
            <a:off x="406400" y="696913"/>
            <a:ext cx="6197600" cy="3486150"/>
          </a:xfrm>
          <a:ln cap="flat"/>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 name="Date Placeholder 1">
            <a:extLst>
              <a:ext uri="{FF2B5EF4-FFF2-40B4-BE49-F238E27FC236}">
                <a16:creationId xmlns:a16="http://schemas.microsoft.com/office/drawing/2014/main" id="{D683CF87-4CDB-43CD-AD8E-D1A64F470B3D}"/>
              </a:ext>
            </a:extLst>
          </p:cNvPr>
          <p:cNvSpPr>
            <a:spLocks noGrp="1"/>
          </p:cNvSpPr>
          <p:nvPr>
            <p:ph type="dt" idx="1"/>
          </p:nvPr>
        </p:nvSpPr>
        <p:spPr/>
        <p:txBody>
          <a:bodyPr/>
          <a:lstStyle/>
          <a:p>
            <a:pPr>
              <a:defRPr/>
            </a:pPr>
            <a:fld id="{AFB0E07A-A8A9-4361-9E22-42050DEA2A2B}" type="datetime1">
              <a:rPr lang="en-US" altLang="en-US" smtClean="0"/>
              <a:t>10/14/2022</a:t>
            </a:fld>
            <a:endParaRPr lang="en-US" altLang="en-US"/>
          </a:p>
        </p:txBody>
      </p:sp>
    </p:spTree>
    <p:extLst>
      <p:ext uri="{BB962C8B-B14F-4D97-AF65-F5344CB8AC3E}">
        <p14:creationId xmlns:p14="http://schemas.microsoft.com/office/powerpoint/2010/main" val="20319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4DAD1BEE-5448-4489-934F-F1EC5045AADF}" type="slidenum">
              <a:rPr lang="en-GB" sz="1200"/>
              <a:pPr/>
              <a:t>6</a:t>
            </a:fld>
            <a:endParaRPr lang="en-GB" sz="1200"/>
          </a:p>
        </p:txBody>
      </p:sp>
      <p:sp>
        <p:nvSpPr>
          <p:cNvPr id="18435" name="Rectangle 2"/>
          <p:cNvSpPr>
            <a:spLocks noGrp="1" noRot="1" noChangeAspect="1" noChangeArrowheads="1" noTextEdit="1"/>
          </p:cNvSpPr>
          <p:nvPr>
            <p:ph type="sldImg"/>
          </p:nvPr>
        </p:nvSpPr>
        <p:spPr>
          <a:xfrm>
            <a:off x="406400" y="696913"/>
            <a:ext cx="6197600" cy="3486150"/>
          </a:xfrm>
          <a:ln cap="flat"/>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 name="Date Placeholder 1">
            <a:extLst>
              <a:ext uri="{FF2B5EF4-FFF2-40B4-BE49-F238E27FC236}">
                <a16:creationId xmlns:a16="http://schemas.microsoft.com/office/drawing/2014/main" id="{D683CF87-4CDB-43CD-AD8E-D1A64F470B3D}"/>
              </a:ext>
            </a:extLst>
          </p:cNvPr>
          <p:cNvSpPr>
            <a:spLocks noGrp="1"/>
          </p:cNvSpPr>
          <p:nvPr>
            <p:ph type="dt" idx="1"/>
          </p:nvPr>
        </p:nvSpPr>
        <p:spPr/>
        <p:txBody>
          <a:bodyPr/>
          <a:lstStyle/>
          <a:p>
            <a:pPr>
              <a:defRPr/>
            </a:pPr>
            <a:fld id="{353E412C-1300-41FF-A1CC-B9AF82177B35}" type="datetime1">
              <a:rPr lang="en-US" altLang="en-US" smtClean="0"/>
              <a:t>10/14/2022</a:t>
            </a:fld>
            <a:endParaRPr lang="en-US" altLang="en-US"/>
          </a:p>
        </p:txBody>
      </p:sp>
    </p:spTree>
    <p:extLst>
      <p:ext uri="{BB962C8B-B14F-4D97-AF65-F5344CB8AC3E}">
        <p14:creationId xmlns:p14="http://schemas.microsoft.com/office/powerpoint/2010/main" val="36220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C7FB384A-4F74-49E0-8798-79F3FF323B60}" type="slidenum">
              <a:rPr lang="en-GB" sz="1200"/>
              <a:pPr/>
              <a:t>7</a:t>
            </a:fld>
            <a:endParaRPr lang="en-GB" sz="1200"/>
          </a:p>
        </p:txBody>
      </p:sp>
      <p:sp>
        <p:nvSpPr>
          <p:cNvPr id="20483" name="Rectangle 2"/>
          <p:cNvSpPr>
            <a:spLocks noGrp="1" noRot="1" noChangeAspect="1" noChangeArrowheads="1" noTextEdit="1"/>
          </p:cNvSpPr>
          <p:nvPr>
            <p:ph type="sldImg"/>
          </p:nvPr>
        </p:nvSpPr>
        <p:spPr>
          <a:xfrm>
            <a:off x="406400" y="696913"/>
            <a:ext cx="6197600" cy="3486150"/>
          </a:xfrm>
          <a:ln cap="flat"/>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 name="Date Placeholder 1">
            <a:extLst>
              <a:ext uri="{FF2B5EF4-FFF2-40B4-BE49-F238E27FC236}">
                <a16:creationId xmlns:a16="http://schemas.microsoft.com/office/drawing/2014/main" id="{D949210B-206D-4282-8C29-12F91DDDA416}"/>
              </a:ext>
            </a:extLst>
          </p:cNvPr>
          <p:cNvSpPr>
            <a:spLocks noGrp="1"/>
          </p:cNvSpPr>
          <p:nvPr>
            <p:ph type="dt" idx="1"/>
          </p:nvPr>
        </p:nvSpPr>
        <p:spPr/>
        <p:txBody>
          <a:bodyPr/>
          <a:lstStyle/>
          <a:p>
            <a:pPr>
              <a:defRPr/>
            </a:pPr>
            <a:fld id="{AA20A1C0-411D-418B-8367-17F4CBB5244B}" type="datetime1">
              <a:rPr lang="en-US" altLang="en-US" smtClean="0"/>
              <a:t>10/14/2022</a:t>
            </a:fld>
            <a:endParaRPr lang="en-US" altLang="en-US"/>
          </a:p>
        </p:txBody>
      </p:sp>
    </p:spTree>
    <p:extLst>
      <p:ext uri="{BB962C8B-B14F-4D97-AF65-F5344CB8AC3E}">
        <p14:creationId xmlns:p14="http://schemas.microsoft.com/office/powerpoint/2010/main" val="1007101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90800" y="758952"/>
            <a:ext cx="8564880" cy="3566160"/>
          </a:xfrm>
        </p:spPr>
        <p:txBody>
          <a:bodyPr anchor="b">
            <a:normAutofit/>
          </a:bodyPr>
          <a:lstStyle>
            <a:lvl1pPr algn="ctr">
              <a:lnSpc>
                <a:spcPct val="85000"/>
              </a:lnSpc>
              <a:defRPr sz="6600" b="1" spc="-50" baseline="0">
                <a:solidFill>
                  <a:srgbClr val="BD582C"/>
                </a:solidFill>
              </a:defRPr>
            </a:lvl1pPr>
          </a:lstStyle>
          <a:p>
            <a:r>
              <a:rPr lang="en-US" dirty="0"/>
              <a:t>Click to edit Master title style</a:t>
            </a:r>
          </a:p>
        </p:txBody>
      </p:sp>
      <p:sp>
        <p:nvSpPr>
          <p:cNvPr id="3" name="Subtitle 2"/>
          <p:cNvSpPr>
            <a:spLocks noGrp="1"/>
          </p:cNvSpPr>
          <p:nvPr>
            <p:ph type="subTitle" idx="1"/>
          </p:nvPr>
        </p:nvSpPr>
        <p:spPr>
          <a:xfrm>
            <a:off x="2590799" y="4455620"/>
            <a:ext cx="8567651" cy="1143000"/>
          </a:xfrm>
        </p:spPr>
        <p:txBody>
          <a:bodyPr lIns="91440" rIns="91440">
            <a:normAutofit/>
          </a:bodyPr>
          <a:lstStyle>
            <a:lvl1pPr marL="0" indent="0" algn="ctr">
              <a:buNone/>
              <a:defRPr sz="3200" b="1" cap="all" spc="200" baseline="0">
                <a:solidFill>
                  <a:schemeClr val="bg1">
                    <a:lumMod val="50000"/>
                  </a:schemeClr>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875B361A-900A-4AEB-9EE7-5AFBE362A134}"/>
              </a:ext>
            </a:extLst>
          </p:cNvPr>
          <p:cNvSpPr>
            <a:spLocks noGrp="1"/>
          </p:cNvSpPr>
          <p:nvPr>
            <p:ph type="sldNum" sz="quarter" idx="11"/>
          </p:nvPr>
        </p:nvSpPr>
        <p:spPr/>
        <p:txBody>
          <a:bodyPr/>
          <a:lstStyle/>
          <a:p>
            <a:fld id="{04C45A55-F42A-4D1B-9AA2-8BF4CB494A9A}" type="slidenum">
              <a:rPr lang="en-US" smtClean="0"/>
              <a:t>‹#›</a:t>
            </a:fld>
            <a:endParaRPr lang="en-US" dirty="0"/>
          </a:p>
        </p:txBody>
      </p:sp>
      <p:sp>
        <p:nvSpPr>
          <p:cNvPr id="10" name="Rectangle 8">
            <a:extLst>
              <a:ext uri="{FF2B5EF4-FFF2-40B4-BE49-F238E27FC236}">
                <a16:creationId xmlns:a16="http://schemas.microsoft.com/office/drawing/2014/main" id="{76CDD4A3-0C64-45DD-BE60-32EE4349163B}"/>
              </a:ext>
            </a:extLst>
          </p:cNvPr>
          <p:cNvSpPr>
            <a:spLocks noChangeArrowheads="1"/>
          </p:cNvSpPr>
          <p:nvPr userDrawn="1"/>
        </p:nvSpPr>
        <p:spPr bwMode="auto">
          <a:xfrm>
            <a:off x="0" y="0"/>
            <a:ext cx="1295400" cy="6344920"/>
          </a:xfrm>
          <a:prstGeom prst="rect">
            <a:avLst/>
          </a:prstGeom>
          <a:solidFill>
            <a:srgbClr val="BD582C"/>
          </a:solidFill>
          <a:ln w="28575">
            <a:noFill/>
            <a:miter lim="800000"/>
            <a:headEnd type="none" w="sm" len="sm"/>
            <a:tailEnd type="none" w="sm" len="sm"/>
          </a:ln>
        </p:spPr>
        <p:txBody>
          <a:bodyPr wrap="none" anchor="ctr"/>
          <a:lstStyle/>
          <a:p>
            <a:endParaRPr lang="en-US" dirty="0"/>
          </a:p>
        </p:txBody>
      </p:sp>
      <p:sp>
        <p:nvSpPr>
          <p:cNvPr id="11" name="Text Box 4">
            <a:extLst>
              <a:ext uri="{FF2B5EF4-FFF2-40B4-BE49-F238E27FC236}">
                <a16:creationId xmlns:a16="http://schemas.microsoft.com/office/drawing/2014/main" id="{92229250-74C5-4FCD-9486-F17A2A9EC4E0}"/>
              </a:ext>
            </a:extLst>
          </p:cNvPr>
          <p:cNvSpPr txBox="1">
            <a:spLocks noChangeArrowheads="1"/>
          </p:cNvSpPr>
          <p:nvPr userDrawn="1"/>
        </p:nvSpPr>
        <p:spPr bwMode="auto">
          <a:xfrm>
            <a:off x="337129" y="1104313"/>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2" name="Text Box 9">
            <a:extLst>
              <a:ext uri="{FF2B5EF4-FFF2-40B4-BE49-F238E27FC236}">
                <a16:creationId xmlns:a16="http://schemas.microsoft.com/office/drawing/2014/main" id="{950F8196-46D0-4F7D-9976-043ED86B3A61}"/>
              </a:ext>
            </a:extLst>
          </p:cNvPr>
          <p:cNvSpPr txBox="1">
            <a:spLocks noChangeArrowheads="1"/>
          </p:cNvSpPr>
          <p:nvPr userDrawn="1"/>
        </p:nvSpPr>
        <p:spPr bwMode="auto">
          <a:xfrm>
            <a:off x="-272471" y="189914"/>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SCS</a:t>
            </a:r>
          </a:p>
        </p:txBody>
      </p:sp>
      <p:pic>
        <p:nvPicPr>
          <p:cNvPr id="16" name="Picture 16" descr="School of ICT">
            <a:extLst>
              <a:ext uri="{FF2B5EF4-FFF2-40B4-BE49-F238E27FC236}">
                <a16:creationId xmlns:a16="http://schemas.microsoft.com/office/drawing/2014/main" id="{8F803861-DF1E-48B5-A724-E24303F34426}"/>
              </a:ext>
            </a:extLst>
          </p:cNvPr>
          <p:cNvPicPr>
            <a:picLocks noChangeAspect="1" noChangeArrowheads="1"/>
          </p:cNvPicPr>
          <p:nvPr userDrawn="1"/>
        </p:nvPicPr>
        <p:blipFill>
          <a:blip r:embed="rId2"/>
          <a:srcRect/>
          <a:stretch>
            <a:fillRect/>
          </a:stretch>
        </p:blipFill>
        <p:spPr bwMode="auto">
          <a:xfrm>
            <a:off x="1329267" y="0"/>
            <a:ext cx="3048000" cy="1044575"/>
          </a:xfrm>
          <a:prstGeom prst="rect">
            <a:avLst/>
          </a:prstGeom>
          <a:noFill/>
          <a:ln w="9525">
            <a:noFill/>
            <a:miter lim="800000"/>
            <a:headEnd/>
            <a:tailEnd/>
          </a:ln>
        </p:spPr>
      </p:pic>
      <p:sp>
        <p:nvSpPr>
          <p:cNvPr id="4" name="Footer Placeholder 3">
            <a:extLst>
              <a:ext uri="{FF2B5EF4-FFF2-40B4-BE49-F238E27FC236}">
                <a16:creationId xmlns:a16="http://schemas.microsoft.com/office/drawing/2014/main" id="{7BF0A7C6-C084-4026-9325-77D1E9982F76}"/>
              </a:ext>
            </a:extLst>
          </p:cNvPr>
          <p:cNvSpPr>
            <a:spLocks noGrp="1"/>
          </p:cNvSpPr>
          <p:nvPr>
            <p:ph type="ftr" sz="quarter" idx="12"/>
          </p:nvPr>
        </p:nvSpPr>
        <p:spPr/>
        <p:txBody>
          <a:bodyPr/>
          <a:lstStyle/>
          <a:p>
            <a:r>
              <a:rPr lang="en-US"/>
              <a:t>Last Update: 11/10/2022</a:t>
            </a:r>
            <a:endParaRPr lang="en-US" dirty="0"/>
          </a:p>
        </p:txBody>
      </p:sp>
    </p:spTree>
    <p:extLst>
      <p:ext uri="{BB962C8B-B14F-4D97-AF65-F5344CB8AC3E}">
        <p14:creationId xmlns:p14="http://schemas.microsoft.com/office/powerpoint/2010/main" val="2808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AE62-C3FB-4B5A-95AF-81CF3776A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98A8AB-7AB2-4D53-B998-54439A767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Slide Number Placeholder 8">
            <a:extLst>
              <a:ext uri="{FF2B5EF4-FFF2-40B4-BE49-F238E27FC236}">
                <a16:creationId xmlns:a16="http://schemas.microsoft.com/office/drawing/2014/main" id="{B3185D11-88A5-4A6E-9E60-165C1B9DA573}"/>
              </a:ext>
            </a:extLst>
          </p:cNvPr>
          <p:cNvSpPr>
            <a:spLocks noGrp="1"/>
          </p:cNvSpPr>
          <p:nvPr>
            <p:ph type="sldNum" sz="quarter" idx="11"/>
          </p:nvPr>
        </p:nvSpPr>
        <p:spPr/>
        <p:txBody>
          <a:bodyPr/>
          <a:lstStyle/>
          <a:p>
            <a:fld id="{04C45A55-F42A-4D1B-9AA2-8BF4CB494A9A}" type="slidenum">
              <a:rPr lang="en-US" smtClean="0"/>
              <a:t>‹#›</a:t>
            </a:fld>
            <a:endParaRPr lang="en-US" dirty="0"/>
          </a:p>
        </p:txBody>
      </p:sp>
      <p:sp>
        <p:nvSpPr>
          <p:cNvPr id="4" name="Footer Placeholder 3">
            <a:extLst>
              <a:ext uri="{FF2B5EF4-FFF2-40B4-BE49-F238E27FC236}">
                <a16:creationId xmlns:a16="http://schemas.microsoft.com/office/drawing/2014/main" id="{A6775B5E-5DF7-4C52-9F48-38FE1239A433}"/>
              </a:ext>
            </a:extLst>
          </p:cNvPr>
          <p:cNvSpPr>
            <a:spLocks noGrp="1"/>
          </p:cNvSpPr>
          <p:nvPr>
            <p:ph type="ftr" sz="quarter" idx="12"/>
          </p:nvPr>
        </p:nvSpPr>
        <p:spPr/>
        <p:txBody>
          <a:bodyPr/>
          <a:lstStyle/>
          <a:p>
            <a:r>
              <a:rPr lang="en-US"/>
              <a:t>Last Update: 11/10/2022</a:t>
            </a:r>
            <a:endParaRPr lang="en-US" dirty="0"/>
          </a:p>
        </p:txBody>
      </p:sp>
    </p:spTree>
    <p:extLst>
      <p:ext uri="{BB962C8B-B14F-4D97-AF65-F5344CB8AC3E}">
        <p14:creationId xmlns:p14="http://schemas.microsoft.com/office/powerpoint/2010/main" val="107152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F11865C8-E6E3-4895-B877-84568DE63059}"/>
              </a:ext>
            </a:extLst>
          </p:cNvPr>
          <p:cNvSpPr>
            <a:spLocks noGrp="1"/>
          </p:cNvSpPr>
          <p:nvPr>
            <p:ph type="sldNum" sz="quarter" idx="12"/>
          </p:nvPr>
        </p:nvSpPr>
        <p:spPr/>
        <p:txBody>
          <a:bodyPr/>
          <a:lstStyle/>
          <a:p>
            <a:fld id="{04C45A55-F42A-4D1B-9AA2-8BF4CB494A9A}" type="slidenum">
              <a:rPr lang="en-US" smtClean="0"/>
              <a:t>‹#›</a:t>
            </a:fld>
            <a:endParaRPr lang="en-US" dirty="0"/>
          </a:p>
        </p:txBody>
      </p:sp>
      <p:sp>
        <p:nvSpPr>
          <p:cNvPr id="4" name="Footer Placeholder 3">
            <a:extLst>
              <a:ext uri="{FF2B5EF4-FFF2-40B4-BE49-F238E27FC236}">
                <a16:creationId xmlns:a16="http://schemas.microsoft.com/office/drawing/2014/main" id="{0FE103DB-B407-45F0-B61C-2EC13017D1C7}"/>
              </a:ext>
            </a:extLst>
          </p:cNvPr>
          <p:cNvSpPr>
            <a:spLocks noGrp="1"/>
          </p:cNvSpPr>
          <p:nvPr>
            <p:ph type="ftr" sz="quarter" idx="13"/>
          </p:nvPr>
        </p:nvSpPr>
        <p:spPr/>
        <p:txBody>
          <a:bodyPr/>
          <a:lstStyle/>
          <a:p>
            <a:r>
              <a:rPr lang="en-US"/>
              <a:t>Last Update: 11/10/2022</a:t>
            </a:r>
            <a:endParaRPr lang="en-US" dirty="0"/>
          </a:p>
        </p:txBody>
      </p:sp>
    </p:spTree>
    <p:extLst>
      <p:ext uri="{BB962C8B-B14F-4D97-AF65-F5344CB8AC3E}">
        <p14:creationId xmlns:p14="http://schemas.microsoft.com/office/powerpoint/2010/main" val="355469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E5737987-D8BA-4BFB-86EC-19DD9BD68834}"/>
              </a:ext>
            </a:extLst>
          </p:cNvPr>
          <p:cNvSpPr>
            <a:spLocks noGrp="1"/>
          </p:cNvSpPr>
          <p:nvPr>
            <p:ph type="sldNum" sz="quarter" idx="11"/>
          </p:nvPr>
        </p:nvSpPr>
        <p:spPr/>
        <p:txBody>
          <a:bodyPr/>
          <a:lstStyle/>
          <a:p>
            <a:fld id="{04C45A55-F42A-4D1B-9AA2-8BF4CB494A9A}" type="slidenum">
              <a:rPr lang="en-US" smtClean="0"/>
              <a:t>‹#›</a:t>
            </a:fld>
            <a:endParaRPr lang="en-US" dirty="0"/>
          </a:p>
        </p:txBody>
      </p:sp>
      <p:sp>
        <p:nvSpPr>
          <p:cNvPr id="4" name="Footer Placeholder 3">
            <a:extLst>
              <a:ext uri="{FF2B5EF4-FFF2-40B4-BE49-F238E27FC236}">
                <a16:creationId xmlns:a16="http://schemas.microsoft.com/office/drawing/2014/main" id="{68DA5B6D-69FC-48D7-B82B-4429B09CE869}"/>
              </a:ext>
            </a:extLst>
          </p:cNvPr>
          <p:cNvSpPr>
            <a:spLocks noGrp="1"/>
          </p:cNvSpPr>
          <p:nvPr>
            <p:ph type="ftr" sz="quarter" idx="12"/>
          </p:nvPr>
        </p:nvSpPr>
        <p:spPr/>
        <p:txBody>
          <a:bodyPr/>
          <a:lstStyle/>
          <a:p>
            <a:r>
              <a:rPr lang="en-US"/>
              <a:t>Last Update: 11/10/2022</a:t>
            </a:r>
            <a:endParaRPr lang="en-US" dirty="0"/>
          </a:p>
        </p:txBody>
      </p:sp>
    </p:spTree>
    <p:extLst>
      <p:ext uri="{BB962C8B-B14F-4D97-AF65-F5344CB8AC3E}">
        <p14:creationId xmlns:p14="http://schemas.microsoft.com/office/powerpoint/2010/main" val="37976382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Last Update: 11/10/2022</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C45A55-F42A-4D1B-9AA2-8BF4CB494A9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818968269,&quot;Placement&quot;:&quot;Header&quot;,&quot;Top&quot;:0.0,&quot;Left&quot;:0.0,&quot;SlideWidth&quot;:960,&quot;SlideHeight&quot;:540}">
            <a:extLst>
              <a:ext uri="{FF2B5EF4-FFF2-40B4-BE49-F238E27FC236}">
                <a16:creationId xmlns:a16="http://schemas.microsoft.com/office/drawing/2014/main" id="{9B57340C-C93B-4587-8F21-AF8C68EF423C}"/>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2978596758"/>
      </p:ext>
    </p:extLst>
  </p:cSld>
  <p:clrMap bg1="lt1" tx1="dk1" bg2="lt2" tx2="dk2" accent1="accent1" accent2="accent2" accent3="accent3" accent4="accent4" accent5="accent5" accent6="accent6" hlink="hlink" folHlink="folHlink"/>
  <p:sldLayoutIdLst>
    <p:sldLayoutId id="2147484116" r:id="rId1"/>
    <p:sldLayoutId id="2147484136" r:id="rId2"/>
    <p:sldLayoutId id="2147484117" r:id="rId3"/>
    <p:sldLayoutId id="2147484122" r:id="rId4"/>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D5C8BB-E91A-45A1-84D0-98E430B4AC52}"/>
              </a:ext>
            </a:extLst>
          </p:cNvPr>
          <p:cNvSpPr>
            <a:spLocks noGrp="1"/>
          </p:cNvSpPr>
          <p:nvPr>
            <p:ph type="ctrTitle"/>
          </p:nvPr>
        </p:nvSpPr>
        <p:spPr/>
        <p:txBody>
          <a:bodyPr/>
          <a:lstStyle/>
          <a:p>
            <a:r>
              <a:rPr lang="en-GB" dirty="0"/>
              <a:t>Module Overview</a:t>
            </a:r>
            <a:endParaRPr lang="en-US" dirty="0"/>
          </a:p>
        </p:txBody>
      </p:sp>
      <p:sp>
        <p:nvSpPr>
          <p:cNvPr id="7" name="Subtitle 6">
            <a:extLst>
              <a:ext uri="{FF2B5EF4-FFF2-40B4-BE49-F238E27FC236}">
                <a16:creationId xmlns:a16="http://schemas.microsoft.com/office/drawing/2014/main" id="{8B264D25-181E-4D99-AED6-B3C22DD702A8}"/>
              </a:ext>
            </a:extLst>
          </p:cNvPr>
          <p:cNvSpPr>
            <a:spLocks noGrp="1"/>
          </p:cNvSpPr>
          <p:nvPr>
            <p:ph type="subTitle" idx="1"/>
          </p:nvPr>
        </p:nvSpPr>
        <p:spPr/>
        <p:txBody>
          <a:bodyPr/>
          <a:lstStyle/>
          <a:p>
            <a:r>
              <a:rPr lang="en-US" dirty="0"/>
              <a:t>Server &amp; Cloud Security</a:t>
            </a:r>
          </a:p>
        </p:txBody>
      </p:sp>
      <p:sp>
        <p:nvSpPr>
          <p:cNvPr id="9" name="Rectangle 8">
            <a:extLst>
              <a:ext uri="{FF2B5EF4-FFF2-40B4-BE49-F238E27FC236}">
                <a16:creationId xmlns:a16="http://schemas.microsoft.com/office/drawing/2014/main" id="{11D59183-50F9-45DD-B89F-09CDA34C3FC2}"/>
              </a:ext>
            </a:extLst>
          </p:cNvPr>
          <p:cNvSpPr/>
          <p:nvPr/>
        </p:nvSpPr>
        <p:spPr>
          <a:xfrm>
            <a:off x="261850" y="5244677"/>
            <a:ext cx="652550" cy="646331"/>
          </a:xfrm>
          <a:prstGeom prst="rect">
            <a:avLst/>
          </a:prstGeom>
        </p:spPr>
        <p:txBody>
          <a:bodyPr wrap="square">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0</a:t>
            </a:r>
          </a:p>
        </p:txBody>
      </p:sp>
      <p:sp>
        <p:nvSpPr>
          <p:cNvPr id="3" name="Footer Placeholder 2">
            <a:extLst>
              <a:ext uri="{FF2B5EF4-FFF2-40B4-BE49-F238E27FC236}">
                <a16:creationId xmlns:a16="http://schemas.microsoft.com/office/drawing/2014/main" id="{B64C97FF-0A4C-42CA-AEEE-C93AAD0E8B7A}"/>
              </a:ext>
            </a:extLst>
          </p:cNvPr>
          <p:cNvSpPr>
            <a:spLocks noGrp="1"/>
          </p:cNvSpPr>
          <p:nvPr>
            <p:ph type="ftr" sz="quarter" idx="12"/>
          </p:nvPr>
        </p:nvSpPr>
        <p:spPr/>
        <p:txBody>
          <a:bodyPr/>
          <a:lstStyle/>
          <a:p>
            <a:r>
              <a:rPr lang="en-US"/>
              <a:t>Last Update: 11/10/2022</a:t>
            </a:r>
            <a:endParaRPr lang="en-US" dirty="0"/>
          </a:p>
        </p:txBody>
      </p:sp>
      <p:sp>
        <p:nvSpPr>
          <p:cNvPr id="8" name="Slide Number Placeholder 7">
            <a:extLst>
              <a:ext uri="{FF2B5EF4-FFF2-40B4-BE49-F238E27FC236}">
                <a16:creationId xmlns:a16="http://schemas.microsoft.com/office/drawing/2014/main" id="{5A342464-AFBF-4276-8CEC-2FB34939579E}"/>
              </a:ext>
            </a:extLst>
          </p:cNvPr>
          <p:cNvSpPr>
            <a:spLocks noGrp="1"/>
          </p:cNvSpPr>
          <p:nvPr>
            <p:ph type="sldNum" sz="quarter" idx="11"/>
          </p:nvPr>
        </p:nvSpPr>
        <p:spPr/>
        <p:txBody>
          <a:bodyPr/>
          <a:lstStyle/>
          <a:p>
            <a:fld id="{04C45A55-F42A-4D1B-9AA2-8BF4CB494A9A}" type="slidenum">
              <a:rPr lang="en-US" smtClean="0"/>
              <a:t>1</a:t>
            </a:fld>
            <a:endParaRPr lang="en-US" dirty="0"/>
          </a:p>
        </p:txBody>
      </p:sp>
    </p:spTree>
    <p:extLst>
      <p:ext uri="{BB962C8B-B14F-4D97-AF65-F5344CB8AC3E}">
        <p14:creationId xmlns:p14="http://schemas.microsoft.com/office/powerpoint/2010/main" val="391717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GB" dirty="0"/>
              <a:t>Server &amp; Cloud Security</a:t>
            </a:r>
          </a:p>
        </p:txBody>
      </p:sp>
      <p:sp>
        <p:nvSpPr>
          <p:cNvPr id="4099" name="Rectangle 3"/>
          <p:cNvSpPr>
            <a:spLocks noGrp="1" noChangeArrowheads="1"/>
          </p:cNvSpPr>
          <p:nvPr>
            <p:ph idx="1"/>
          </p:nvPr>
        </p:nvSpPr>
        <p:spPr/>
        <p:txBody>
          <a:bodyPr/>
          <a:lstStyle/>
          <a:p>
            <a:r>
              <a:rPr lang="en-US"/>
              <a:t>Module Overview </a:t>
            </a:r>
          </a:p>
          <a:p>
            <a:r>
              <a:rPr lang="en-GB"/>
              <a:t>Module Objectives</a:t>
            </a:r>
          </a:p>
          <a:p>
            <a:r>
              <a:rPr lang="en-GB"/>
              <a:t>Module Synopsis</a:t>
            </a:r>
          </a:p>
          <a:p>
            <a:r>
              <a:rPr lang="en-GB"/>
              <a:t>Teaching </a:t>
            </a:r>
            <a:r>
              <a:rPr lang="en-US"/>
              <a:t>Team</a:t>
            </a:r>
            <a:endParaRPr lang="en-GB"/>
          </a:p>
          <a:p>
            <a:r>
              <a:rPr lang="en-GB"/>
              <a:t>Assessments</a:t>
            </a:r>
            <a:endParaRPr lang="en-US"/>
          </a:p>
          <a:p>
            <a:r>
              <a:rPr lang="en-US"/>
              <a:t>Others</a:t>
            </a:r>
            <a:endParaRPr lang="en-GB" dirty="0"/>
          </a:p>
        </p:txBody>
      </p:sp>
      <p:sp>
        <p:nvSpPr>
          <p:cNvPr id="3" name="Footer Placeholder 2">
            <a:extLst>
              <a:ext uri="{FF2B5EF4-FFF2-40B4-BE49-F238E27FC236}">
                <a16:creationId xmlns:a16="http://schemas.microsoft.com/office/drawing/2014/main" id="{BB554E14-657F-485D-A8B2-2FF020533CAF}"/>
              </a:ext>
            </a:extLst>
          </p:cNvPr>
          <p:cNvSpPr>
            <a:spLocks noGrp="1"/>
          </p:cNvSpPr>
          <p:nvPr>
            <p:ph type="ftr" sz="quarter" idx="13"/>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7043E0E5-5C35-459E-BB33-7198D6F0E292}"/>
              </a:ext>
            </a:extLst>
          </p:cNvPr>
          <p:cNvSpPr>
            <a:spLocks noGrp="1"/>
          </p:cNvSpPr>
          <p:nvPr>
            <p:ph type="sldNum" sz="quarter" idx="12"/>
          </p:nvPr>
        </p:nvSpPr>
        <p:spPr/>
        <p:txBody>
          <a:bodyPr/>
          <a:lstStyle/>
          <a:p>
            <a:fld id="{04C45A55-F42A-4D1B-9AA2-8BF4CB494A9A}" type="slidenum">
              <a:rPr lang="en-US" smtClean="0"/>
              <a:t>2</a:t>
            </a:fld>
            <a:endParaRPr lang="en-US" dirty="0"/>
          </a:p>
        </p:txBody>
      </p:sp>
    </p:spTree>
    <p:extLst>
      <p:ext uri="{BB962C8B-B14F-4D97-AF65-F5344CB8AC3E}">
        <p14:creationId xmlns:p14="http://schemas.microsoft.com/office/powerpoint/2010/main" val="426317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GB"/>
              <a:t>Module Synopsis</a:t>
            </a:r>
            <a:endParaRPr lang="en-GB" dirty="0"/>
          </a:p>
        </p:txBody>
      </p:sp>
      <p:sp>
        <p:nvSpPr>
          <p:cNvPr id="4099" name="Rectangle 3"/>
          <p:cNvSpPr>
            <a:spLocks noGrp="1" noChangeArrowheads="1"/>
          </p:cNvSpPr>
          <p:nvPr>
            <p:ph idx="1"/>
          </p:nvPr>
        </p:nvSpPr>
        <p:spPr/>
        <p:txBody>
          <a:bodyPr>
            <a:normAutofit fontScale="85000" lnSpcReduction="10000"/>
          </a:bodyPr>
          <a:lstStyle/>
          <a:p>
            <a:pPr algn="just"/>
            <a:r>
              <a:rPr lang="en-US" dirty="0"/>
              <a:t>This module aims to teach students the concepts and knowledge related to securing web servers and cloud models. It covers topics such as how a web server is installed and optimized securely, the various methods of attacking web servers and the appropriate countermeasures. The specific tools used to test for vulnerabilities in web servers, their applications and databases will also be covered.</a:t>
            </a:r>
          </a:p>
          <a:p>
            <a:pPr algn="just"/>
            <a:endParaRPr lang="en-US" dirty="0"/>
          </a:p>
          <a:p>
            <a:pPr algn="just"/>
            <a:r>
              <a:rPr lang="en-US" dirty="0"/>
              <a:t>The cloud security topics will cover introduction to the various delivery models of cloud computing ranging from Software as a Service (SaaS) to Infrastructure as a Service (IaaS). Each of these delivery models presents an entirely separate set of security conditions to consider. An overview of security issues within each of these models will be covered with in-depth discussions of risks to consider.</a:t>
            </a:r>
          </a:p>
          <a:p>
            <a:pPr algn="just"/>
            <a:endParaRPr lang="en-US" dirty="0"/>
          </a:p>
        </p:txBody>
      </p:sp>
      <p:sp>
        <p:nvSpPr>
          <p:cNvPr id="3" name="Footer Placeholder 2">
            <a:extLst>
              <a:ext uri="{FF2B5EF4-FFF2-40B4-BE49-F238E27FC236}">
                <a16:creationId xmlns:a16="http://schemas.microsoft.com/office/drawing/2014/main" id="{FE7A3CCB-7291-47BA-93E3-CBC6FBA9E68E}"/>
              </a:ext>
            </a:extLst>
          </p:cNvPr>
          <p:cNvSpPr>
            <a:spLocks noGrp="1"/>
          </p:cNvSpPr>
          <p:nvPr>
            <p:ph type="ftr" sz="quarter" idx="13"/>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EA26F4D1-A4F2-4EDD-8AE7-3048F87F2CB7}"/>
              </a:ext>
            </a:extLst>
          </p:cNvPr>
          <p:cNvSpPr>
            <a:spLocks noGrp="1"/>
          </p:cNvSpPr>
          <p:nvPr>
            <p:ph type="sldNum" sz="quarter" idx="12"/>
          </p:nvPr>
        </p:nvSpPr>
        <p:spPr/>
        <p:txBody>
          <a:bodyPr/>
          <a:lstStyle/>
          <a:p>
            <a:fld id="{04C45A55-F42A-4D1B-9AA2-8BF4CB494A9A}" type="slidenum">
              <a:rPr lang="en-US" smtClean="0"/>
              <a:t>3</a:t>
            </a:fld>
            <a:endParaRPr lang="en-US" dirty="0"/>
          </a:p>
        </p:txBody>
      </p:sp>
    </p:spTree>
    <p:extLst>
      <p:ext uri="{BB962C8B-B14F-4D97-AF65-F5344CB8AC3E}">
        <p14:creationId xmlns:p14="http://schemas.microsoft.com/office/powerpoint/2010/main" val="277195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GB" dirty="0"/>
              <a:t>Learning Objectives</a:t>
            </a:r>
          </a:p>
        </p:txBody>
      </p:sp>
      <p:sp>
        <p:nvSpPr>
          <p:cNvPr id="4099" name="Rectangle 3"/>
          <p:cNvSpPr>
            <a:spLocks noGrp="1" noChangeArrowheads="1"/>
          </p:cNvSpPr>
          <p:nvPr>
            <p:ph idx="1"/>
          </p:nvPr>
        </p:nvSpPr>
        <p:spPr/>
        <p:txBody>
          <a:bodyPr>
            <a:normAutofit fontScale="92500"/>
          </a:bodyPr>
          <a:lstStyle/>
          <a:p>
            <a:r>
              <a:rPr lang="en-SG" dirty="0"/>
              <a:t>On completion of this module, the student should be able to:</a:t>
            </a:r>
          </a:p>
          <a:p>
            <a:pPr lvl="1"/>
            <a:r>
              <a:rPr lang="en-SG" dirty="0"/>
              <a:t>describe the web technology and the infrastructure of web server;</a:t>
            </a:r>
          </a:p>
          <a:p>
            <a:pPr lvl="1"/>
            <a:r>
              <a:rPr lang="en-SG" dirty="0"/>
              <a:t>explain the cloud deployment models and service models; </a:t>
            </a:r>
          </a:p>
          <a:p>
            <a:pPr lvl="1"/>
            <a:r>
              <a:rPr lang="en-SG" dirty="0"/>
              <a:t>describe the essential concepts and scope of server and cloud security;</a:t>
            </a:r>
          </a:p>
          <a:p>
            <a:pPr lvl="1"/>
            <a:r>
              <a:rPr lang="en-SG" dirty="0"/>
              <a:t>demonstrate the understanding of server and cloud risks and vulnerabilities;</a:t>
            </a:r>
          </a:p>
          <a:p>
            <a:pPr lvl="1"/>
            <a:r>
              <a:rPr lang="en-SG" dirty="0"/>
              <a:t>describe the ability to carry out security monitoring and vulnerability scanning;</a:t>
            </a:r>
          </a:p>
          <a:p>
            <a:pPr lvl="1"/>
            <a:r>
              <a:rPr lang="en-SG" dirty="0"/>
              <a:t>demonstrate the ability to secure the server and cloud environment;</a:t>
            </a:r>
          </a:p>
          <a:p>
            <a:pPr lvl="1"/>
            <a:r>
              <a:rPr lang="en-SG" dirty="0"/>
              <a:t>describe the common practices of web server and cloud security management;</a:t>
            </a:r>
          </a:p>
          <a:p>
            <a:pPr lvl="1"/>
            <a:r>
              <a:rPr lang="en-SG" dirty="0"/>
              <a:t>demonstrate the understanding of server and cloud security policies;</a:t>
            </a:r>
          </a:p>
          <a:p>
            <a:pPr lvl="1"/>
            <a:r>
              <a:rPr lang="en-SG" dirty="0"/>
              <a:t>describe the key strategies and best practices of securing the web server and cloud;</a:t>
            </a:r>
          </a:p>
        </p:txBody>
      </p:sp>
      <p:sp>
        <p:nvSpPr>
          <p:cNvPr id="3" name="Footer Placeholder 2">
            <a:extLst>
              <a:ext uri="{FF2B5EF4-FFF2-40B4-BE49-F238E27FC236}">
                <a16:creationId xmlns:a16="http://schemas.microsoft.com/office/drawing/2014/main" id="{92B1C165-4027-45E5-8DDC-63095A47A5A8}"/>
              </a:ext>
            </a:extLst>
          </p:cNvPr>
          <p:cNvSpPr>
            <a:spLocks noGrp="1"/>
          </p:cNvSpPr>
          <p:nvPr>
            <p:ph type="ftr" sz="quarter" idx="13"/>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5DB03981-3235-48E9-9F08-1D9B6AF2E381}"/>
              </a:ext>
            </a:extLst>
          </p:cNvPr>
          <p:cNvSpPr>
            <a:spLocks noGrp="1"/>
          </p:cNvSpPr>
          <p:nvPr>
            <p:ph type="sldNum" sz="quarter" idx="12"/>
          </p:nvPr>
        </p:nvSpPr>
        <p:spPr/>
        <p:txBody>
          <a:bodyPr/>
          <a:lstStyle/>
          <a:p>
            <a:fld id="{04C45A55-F42A-4D1B-9AA2-8BF4CB494A9A}" type="slidenum">
              <a:rPr lang="en-US" smtClean="0"/>
              <a:t>4</a:t>
            </a:fld>
            <a:endParaRPr lang="en-US" dirty="0"/>
          </a:p>
        </p:txBody>
      </p:sp>
    </p:spTree>
    <p:extLst>
      <p:ext uri="{BB962C8B-B14F-4D97-AF65-F5344CB8AC3E}">
        <p14:creationId xmlns:p14="http://schemas.microsoft.com/office/powerpoint/2010/main" val="412170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GB" dirty="0"/>
              <a:t>Teaching and Learning Approach</a:t>
            </a:r>
          </a:p>
        </p:txBody>
      </p:sp>
      <p:sp>
        <p:nvSpPr>
          <p:cNvPr id="6147" name="Rectangle 3"/>
          <p:cNvSpPr>
            <a:spLocks noGrp="1" noChangeArrowheads="1"/>
          </p:cNvSpPr>
          <p:nvPr>
            <p:ph idx="1"/>
          </p:nvPr>
        </p:nvSpPr>
        <p:spPr/>
        <p:txBody>
          <a:bodyPr>
            <a:normAutofit/>
          </a:bodyPr>
          <a:lstStyle/>
          <a:p>
            <a:r>
              <a:rPr lang="en-US" sz="2400" dirty="0"/>
              <a:t>For each week:</a:t>
            </a:r>
          </a:p>
          <a:p>
            <a:endParaRPr lang="en-US" sz="2400" dirty="0"/>
          </a:p>
          <a:p>
            <a:endParaRPr lang="en-US" sz="2400" dirty="0"/>
          </a:p>
          <a:p>
            <a:endParaRPr lang="en-US" sz="2400" dirty="0"/>
          </a:p>
          <a:p>
            <a:endParaRPr lang="en-US" sz="2400" dirty="0"/>
          </a:p>
          <a:p>
            <a:r>
              <a:rPr lang="en-US" sz="2400" dirty="0"/>
              <a:t>Learning Resources:</a:t>
            </a:r>
          </a:p>
          <a:p>
            <a:r>
              <a:rPr lang="en-US" sz="2400" dirty="0"/>
              <a:t> </a:t>
            </a:r>
          </a:p>
          <a:p>
            <a:pPr marL="0" indent="0">
              <a:buNone/>
            </a:pPr>
            <a:endParaRPr lang="en-GB" sz="2400" dirty="0"/>
          </a:p>
        </p:txBody>
      </p:sp>
      <p:sp>
        <p:nvSpPr>
          <p:cNvPr id="3" name="Footer Placeholder 2">
            <a:extLst>
              <a:ext uri="{FF2B5EF4-FFF2-40B4-BE49-F238E27FC236}">
                <a16:creationId xmlns:a16="http://schemas.microsoft.com/office/drawing/2014/main" id="{E8CCB406-6A34-4431-B6F9-B9838F26CD57}"/>
              </a:ext>
            </a:extLst>
          </p:cNvPr>
          <p:cNvSpPr>
            <a:spLocks noGrp="1"/>
          </p:cNvSpPr>
          <p:nvPr>
            <p:ph type="ftr" sz="quarter" idx="13"/>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98B72705-5847-4A4D-BA20-0947BCD8240C}"/>
              </a:ext>
            </a:extLst>
          </p:cNvPr>
          <p:cNvSpPr>
            <a:spLocks noGrp="1"/>
          </p:cNvSpPr>
          <p:nvPr>
            <p:ph type="sldNum" sz="quarter" idx="12"/>
          </p:nvPr>
        </p:nvSpPr>
        <p:spPr/>
        <p:txBody>
          <a:bodyPr/>
          <a:lstStyle/>
          <a:p>
            <a:fld id="{04C45A55-F42A-4D1B-9AA2-8BF4CB494A9A}" type="slidenum">
              <a:rPr lang="en-US" smtClean="0"/>
              <a:t>5</a:t>
            </a:fld>
            <a:endParaRPr lang="en-US" dirty="0"/>
          </a:p>
        </p:txBody>
      </p:sp>
      <p:graphicFrame>
        <p:nvGraphicFramePr>
          <p:cNvPr id="2" name="Table 1">
            <a:extLst>
              <a:ext uri="{FF2B5EF4-FFF2-40B4-BE49-F238E27FC236}">
                <a16:creationId xmlns:a16="http://schemas.microsoft.com/office/drawing/2014/main" id="{26F5EC6E-71F2-4B83-9A3E-93A4AA37D44C}"/>
              </a:ext>
            </a:extLst>
          </p:cNvPr>
          <p:cNvGraphicFramePr>
            <a:graphicFrameLocks noGrp="1"/>
          </p:cNvGraphicFramePr>
          <p:nvPr>
            <p:extLst>
              <p:ext uri="{D42A27DB-BD31-4B8C-83A1-F6EECF244321}">
                <p14:modId xmlns:p14="http://schemas.microsoft.com/office/powerpoint/2010/main" val="1411341018"/>
              </p:ext>
            </p:extLst>
          </p:nvPr>
        </p:nvGraphicFramePr>
        <p:xfrm>
          <a:off x="1155700" y="2328051"/>
          <a:ext cx="9880600" cy="1815306"/>
        </p:xfrm>
        <a:graphic>
          <a:graphicData uri="http://schemas.openxmlformats.org/drawingml/2006/table">
            <a:tbl>
              <a:tblPr firstRow="1" bandRow="1">
                <a:tableStyleId>{5C22544A-7EE6-4342-B048-85BDC9FD1C3A}</a:tableStyleId>
              </a:tblPr>
              <a:tblGrid>
                <a:gridCol w="5308600">
                  <a:extLst>
                    <a:ext uri="{9D8B030D-6E8A-4147-A177-3AD203B41FA5}">
                      <a16:colId xmlns:a16="http://schemas.microsoft.com/office/drawing/2014/main" val="777452506"/>
                    </a:ext>
                  </a:extLst>
                </a:gridCol>
                <a:gridCol w="4572000">
                  <a:extLst>
                    <a:ext uri="{9D8B030D-6E8A-4147-A177-3AD203B41FA5}">
                      <a16:colId xmlns:a16="http://schemas.microsoft.com/office/drawing/2014/main" val="3384691042"/>
                    </a:ext>
                  </a:extLst>
                </a:gridCol>
              </a:tblGrid>
              <a:tr h="557133">
                <a:tc>
                  <a:txBody>
                    <a:bodyPr/>
                    <a:lstStyle/>
                    <a:p>
                      <a:pPr algn="ctr"/>
                      <a:r>
                        <a:rPr lang="en-US" sz="2000" dirty="0"/>
                        <a:t>2-hr Lecture/Tutorial </a:t>
                      </a:r>
                    </a:p>
                  </a:txBody>
                  <a:tcPr/>
                </a:tc>
                <a:tc>
                  <a:txBody>
                    <a:bodyPr/>
                    <a:lstStyle/>
                    <a:p>
                      <a:pPr algn="ctr"/>
                      <a:r>
                        <a:rPr lang="en-US" sz="2000" dirty="0"/>
                        <a:t>2-hr Practical </a:t>
                      </a:r>
                    </a:p>
                  </a:txBody>
                  <a:tcPr/>
                </a:tc>
                <a:extLst>
                  <a:ext uri="{0D108BD9-81ED-4DB2-BD59-A6C34878D82A}">
                    <a16:rowId xmlns:a16="http://schemas.microsoft.com/office/drawing/2014/main" val="4067294098"/>
                  </a:ext>
                </a:extLst>
              </a:tr>
              <a:tr h="5571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OAL for selected sessions (Week 2, 3, 6 &amp; 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The rest sessions F2F</a:t>
                      </a:r>
                    </a:p>
                  </a:txBody>
                  <a:tcPr/>
                </a:tc>
                <a:tc>
                  <a:txBody>
                    <a:bodyPr/>
                    <a:lstStyle/>
                    <a:p>
                      <a:pPr algn="ctr"/>
                      <a:r>
                        <a:rPr lang="en-US" sz="2000" dirty="0"/>
                        <a:t>All Sessions F2F</a:t>
                      </a:r>
                    </a:p>
                  </a:txBody>
                  <a:tcPr/>
                </a:tc>
                <a:extLst>
                  <a:ext uri="{0D108BD9-81ED-4DB2-BD59-A6C34878D82A}">
                    <a16:rowId xmlns:a16="http://schemas.microsoft.com/office/drawing/2014/main" val="3952624799"/>
                  </a:ext>
                </a:extLst>
              </a:tr>
              <a:tr h="557133">
                <a:tc>
                  <a:txBody>
                    <a:bodyPr/>
                    <a:lstStyle/>
                    <a:p>
                      <a:pPr algn="ctr"/>
                      <a:r>
                        <a:rPr lang="en-US" sz="2000" dirty="0"/>
                        <a:t>Whitespace Weeks (Week 5 &amp; 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Whitespace Weeks (Week 5 &amp; 14)</a:t>
                      </a:r>
                    </a:p>
                  </a:txBody>
                  <a:tcPr/>
                </a:tc>
                <a:extLst>
                  <a:ext uri="{0D108BD9-81ED-4DB2-BD59-A6C34878D82A}">
                    <a16:rowId xmlns:a16="http://schemas.microsoft.com/office/drawing/2014/main" val="1864996453"/>
                  </a:ext>
                </a:extLst>
              </a:tr>
            </a:tbl>
          </a:graphicData>
        </a:graphic>
      </p:graphicFrame>
      <p:grpSp>
        <p:nvGrpSpPr>
          <p:cNvPr id="10" name="Group 9">
            <a:extLst>
              <a:ext uri="{FF2B5EF4-FFF2-40B4-BE49-F238E27FC236}">
                <a16:creationId xmlns:a16="http://schemas.microsoft.com/office/drawing/2014/main" id="{FE1C8918-DB22-4F13-9AF5-C068DB667D80}"/>
              </a:ext>
            </a:extLst>
          </p:cNvPr>
          <p:cNvGrpSpPr/>
          <p:nvPr/>
        </p:nvGrpSpPr>
        <p:grpSpPr>
          <a:xfrm>
            <a:off x="2092410" y="4731304"/>
            <a:ext cx="8732385" cy="1376470"/>
            <a:chOff x="2092410" y="4731304"/>
            <a:chExt cx="8732385" cy="1376470"/>
          </a:xfrm>
        </p:grpSpPr>
        <p:pic>
          <p:nvPicPr>
            <p:cNvPr id="1026" name="Picture 2" descr="Library Research and Digital | Cobb County Georgia">
              <a:extLst>
                <a:ext uri="{FF2B5EF4-FFF2-40B4-BE49-F238E27FC236}">
                  <a16:creationId xmlns:a16="http://schemas.microsoft.com/office/drawing/2014/main" id="{A723935A-3B6A-4692-B386-99D28051E9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84" b="17452"/>
            <a:stretch/>
          </p:blipFill>
          <p:spPr bwMode="auto">
            <a:xfrm>
              <a:off x="6220875" y="4888188"/>
              <a:ext cx="223393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Academy Cloud Developing | UC San Diego Division of Extended Studies">
              <a:extLst>
                <a:ext uri="{FF2B5EF4-FFF2-40B4-BE49-F238E27FC236}">
                  <a16:creationId xmlns:a16="http://schemas.microsoft.com/office/drawing/2014/main" id="{E90615EB-DDE1-4700-8DCC-74088D4923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744"/>
            <a:stretch/>
          </p:blipFill>
          <p:spPr bwMode="auto">
            <a:xfrm>
              <a:off x="9147491" y="4953000"/>
              <a:ext cx="1677304" cy="100088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63A4812F-4A0B-4C89-AF33-8B3D54DD6435}"/>
                </a:ext>
              </a:extLst>
            </p:cNvPr>
            <p:cNvGrpSpPr/>
            <p:nvPr/>
          </p:nvGrpSpPr>
          <p:grpSpPr>
            <a:xfrm>
              <a:off x="2092410" y="4734048"/>
              <a:ext cx="1264920" cy="1373726"/>
              <a:chOff x="1155700" y="4713134"/>
              <a:chExt cx="1264920" cy="1373726"/>
            </a:xfrm>
          </p:grpSpPr>
          <p:pic>
            <p:nvPicPr>
              <p:cNvPr id="11" name="Picture 8" descr="Microsoft Office also comes to Google Chrome OS | Linux Addicts">
                <a:extLst>
                  <a:ext uri="{FF2B5EF4-FFF2-40B4-BE49-F238E27FC236}">
                    <a16:creationId xmlns:a16="http://schemas.microsoft.com/office/drawing/2014/main" id="{A6450072-ABA8-430B-98C4-D79818B5D9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5010" t="50000"/>
              <a:stretch/>
            </p:blipFill>
            <p:spPr bwMode="auto">
              <a:xfrm>
                <a:off x="1155700" y="4713134"/>
                <a:ext cx="1264920" cy="1283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0CDBE2-C2D7-4355-8B0C-A5DC09E3D611}"/>
                  </a:ext>
                </a:extLst>
              </p:cNvPr>
              <p:cNvSpPr txBox="1"/>
              <p:nvPr/>
            </p:nvSpPr>
            <p:spPr>
              <a:xfrm>
                <a:off x="1214841" y="5779083"/>
                <a:ext cx="1205779" cy="307777"/>
              </a:xfrm>
              <a:prstGeom prst="rect">
                <a:avLst/>
              </a:prstGeom>
              <a:noFill/>
            </p:spPr>
            <p:txBody>
              <a:bodyPr wrap="none" rtlCol="0">
                <a:spAutoFit/>
              </a:bodyPr>
              <a:lstStyle/>
              <a:p>
                <a:r>
                  <a:rPr lang="en-US" sz="1400" dirty="0">
                    <a:latin typeface="STXinwei" panose="02010800040101010101" pitchFamily="2" charset="-122"/>
                    <a:ea typeface="STXinwei" panose="02010800040101010101" pitchFamily="2" charset="-122"/>
                  </a:rPr>
                  <a:t>Lecture Slides</a:t>
                </a:r>
              </a:p>
            </p:txBody>
          </p:sp>
        </p:grpSp>
        <p:grpSp>
          <p:nvGrpSpPr>
            <p:cNvPr id="6" name="Group 5">
              <a:extLst>
                <a:ext uri="{FF2B5EF4-FFF2-40B4-BE49-F238E27FC236}">
                  <a16:creationId xmlns:a16="http://schemas.microsoft.com/office/drawing/2014/main" id="{A9E98516-C5FA-4EDA-AEAA-6D3BFC732B52}"/>
                </a:ext>
              </a:extLst>
            </p:cNvPr>
            <p:cNvGrpSpPr/>
            <p:nvPr/>
          </p:nvGrpSpPr>
          <p:grpSpPr>
            <a:xfrm>
              <a:off x="4165413" y="4731304"/>
              <a:ext cx="1596912" cy="1376470"/>
              <a:chOff x="2943013" y="4723976"/>
              <a:chExt cx="1596912" cy="1376470"/>
            </a:xfrm>
          </p:grpSpPr>
          <p:pic>
            <p:nvPicPr>
              <p:cNvPr id="1032" name="Picture 8" descr="Microsoft Office also comes to Google Chrome OS | Linux Addicts">
                <a:extLst>
                  <a:ext uri="{FF2B5EF4-FFF2-40B4-BE49-F238E27FC236}">
                    <a16:creationId xmlns:a16="http://schemas.microsoft.com/office/drawing/2014/main" id="{CF1ABFEC-7F6E-41C4-A415-B21F20FEC3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0000" r="73133"/>
              <a:stretch/>
            </p:blipFill>
            <p:spPr bwMode="auto">
              <a:xfrm>
                <a:off x="2957332" y="4723976"/>
                <a:ext cx="1348459" cy="1272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EB6CD6D-C0D1-40C6-A0F8-C7595C61B8AB}"/>
                  </a:ext>
                </a:extLst>
              </p:cNvPr>
              <p:cNvSpPr txBox="1"/>
              <p:nvPr/>
            </p:nvSpPr>
            <p:spPr>
              <a:xfrm>
                <a:off x="2943013" y="5792669"/>
                <a:ext cx="1596912" cy="307777"/>
              </a:xfrm>
              <a:prstGeom prst="rect">
                <a:avLst/>
              </a:prstGeom>
              <a:noFill/>
            </p:spPr>
            <p:txBody>
              <a:bodyPr wrap="none" rtlCol="0">
                <a:spAutoFit/>
              </a:bodyPr>
              <a:lstStyle/>
              <a:p>
                <a:r>
                  <a:rPr lang="en-US" sz="1400" dirty="0">
                    <a:latin typeface="STXinwei" panose="02010800040101010101" pitchFamily="2" charset="-122"/>
                    <a:ea typeface="STXinwei" panose="02010800040101010101" pitchFamily="2" charset="-122"/>
                  </a:rPr>
                  <a:t>Practical / Tutorial</a:t>
                </a:r>
              </a:p>
            </p:txBody>
          </p:sp>
        </p:grpSp>
      </p:grpSp>
    </p:spTree>
    <p:extLst>
      <p:ext uri="{BB962C8B-B14F-4D97-AF65-F5344CB8AC3E}">
        <p14:creationId xmlns:p14="http://schemas.microsoft.com/office/powerpoint/2010/main" val="126437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GB"/>
              <a:t>Teaching Team</a:t>
            </a:r>
            <a:endParaRPr lang="en-GB" dirty="0"/>
          </a:p>
        </p:txBody>
      </p:sp>
      <p:sp>
        <p:nvSpPr>
          <p:cNvPr id="6147" name="Rectangle 3"/>
          <p:cNvSpPr>
            <a:spLocks noGrp="1" noChangeArrowheads="1"/>
          </p:cNvSpPr>
          <p:nvPr>
            <p:ph idx="1"/>
          </p:nvPr>
        </p:nvSpPr>
        <p:spPr/>
        <p:txBody>
          <a:bodyPr>
            <a:normAutofit/>
          </a:bodyPr>
          <a:lstStyle/>
          <a:p>
            <a:r>
              <a:rPr lang="en-US" dirty="0"/>
              <a:t>T01: Mr. Eugene Liew </a:t>
            </a:r>
          </a:p>
          <a:p>
            <a:r>
              <a:rPr lang="en-US" dirty="0"/>
              <a:t>T02: Mr. Sun Lei </a:t>
            </a:r>
          </a:p>
          <a:p>
            <a:r>
              <a:rPr lang="en-US" dirty="0"/>
              <a:t>T03: Mr. Eugene Liew </a:t>
            </a:r>
          </a:p>
          <a:p>
            <a:r>
              <a:rPr lang="en-US" dirty="0"/>
              <a:t>T04: Mr. Sun Lei </a:t>
            </a:r>
          </a:p>
          <a:p>
            <a:pPr marL="0" indent="0">
              <a:buNone/>
            </a:pPr>
            <a:endParaRPr lang="en-GB" dirty="0"/>
          </a:p>
        </p:txBody>
      </p:sp>
      <p:sp>
        <p:nvSpPr>
          <p:cNvPr id="3" name="Footer Placeholder 2">
            <a:extLst>
              <a:ext uri="{FF2B5EF4-FFF2-40B4-BE49-F238E27FC236}">
                <a16:creationId xmlns:a16="http://schemas.microsoft.com/office/drawing/2014/main" id="{E8CCB406-6A34-4431-B6F9-B9838F26CD57}"/>
              </a:ext>
            </a:extLst>
          </p:cNvPr>
          <p:cNvSpPr>
            <a:spLocks noGrp="1"/>
          </p:cNvSpPr>
          <p:nvPr>
            <p:ph type="ftr" sz="quarter" idx="13"/>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98B72705-5847-4A4D-BA20-0947BCD8240C}"/>
              </a:ext>
            </a:extLst>
          </p:cNvPr>
          <p:cNvSpPr>
            <a:spLocks noGrp="1"/>
          </p:cNvSpPr>
          <p:nvPr>
            <p:ph type="sldNum" sz="quarter" idx="12"/>
          </p:nvPr>
        </p:nvSpPr>
        <p:spPr/>
        <p:txBody>
          <a:bodyPr/>
          <a:lstStyle/>
          <a:p>
            <a:fld id="{04C45A55-F42A-4D1B-9AA2-8BF4CB494A9A}" type="slidenum">
              <a:rPr lang="en-US" smtClean="0"/>
              <a:t>6</a:t>
            </a:fld>
            <a:endParaRPr lang="en-US" dirty="0"/>
          </a:p>
        </p:txBody>
      </p:sp>
    </p:spTree>
    <p:extLst>
      <p:ext uri="{BB962C8B-B14F-4D97-AF65-F5344CB8AC3E}">
        <p14:creationId xmlns:p14="http://schemas.microsoft.com/office/powerpoint/2010/main" val="410955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GB"/>
              <a:t>Grading System</a:t>
            </a:r>
            <a:endParaRPr lang="en-GB" dirty="0"/>
          </a:p>
        </p:txBody>
      </p:sp>
      <p:sp>
        <p:nvSpPr>
          <p:cNvPr id="14339" name="Rectangle 3"/>
          <p:cNvSpPr>
            <a:spLocks noGrp="1" noChangeArrowheads="1"/>
          </p:cNvSpPr>
          <p:nvPr>
            <p:ph idx="1"/>
          </p:nvPr>
        </p:nvSpPr>
        <p:spPr>
          <a:xfrm>
            <a:off x="1097280" y="1845734"/>
            <a:ext cx="10058400" cy="4023360"/>
          </a:xfrm>
        </p:spPr>
        <p:txBody>
          <a:bodyPr>
            <a:normAutofit lnSpcReduction="10000"/>
          </a:bodyPr>
          <a:lstStyle/>
          <a:p>
            <a:r>
              <a:rPr lang="en-US" dirty="0"/>
              <a:t>Refer to PoliteMall – Deliverables &amp; Assessment Plan</a:t>
            </a:r>
            <a:endParaRPr lang="en-GB" dirty="0"/>
          </a:p>
          <a:p>
            <a:r>
              <a:rPr lang="en-GB" dirty="0"/>
              <a:t>Coursework (</a:t>
            </a:r>
            <a:r>
              <a:rPr lang="en-US" dirty="0"/>
              <a:t>10</a:t>
            </a:r>
            <a:r>
              <a:rPr lang="en-GB" dirty="0"/>
              <a:t>0%)</a:t>
            </a:r>
          </a:p>
          <a:p>
            <a:pPr lvl="1"/>
            <a:r>
              <a:rPr lang="en-GB" dirty="0"/>
              <a:t>1. Continuous Assessment (20%) </a:t>
            </a:r>
          </a:p>
          <a:p>
            <a:pPr lvl="2"/>
            <a:r>
              <a:rPr lang="en-GB" dirty="0"/>
              <a:t>Quiz 1 – 10% – Week 6 </a:t>
            </a:r>
          </a:p>
          <a:p>
            <a:pPr lvl="2"/>
            <a:r>
              <a:rPr lang="en-GB" dirty="0"/>
              <a:t>Quiz 2 – 10% – Week 15 </a:t>
            </a:r>
          </a:p>
          <a:p>
            <a:pPr lvl="1"/>
            <a:r>
              <a:rPr lang="en-GB" dirty="0"/>
              <a:t>2. Class Participation &amp; Work Submission – 10%</a:t>
            </a:r>
          </a:p>
          <a:p>
            <a:pPr lvl="1"/>
            <a:r>
              <a:rPr lang="en-GB" dirty="0"/>
              <a:t>3. </a:t>
            </a:r>
            <a:r>
              <a:rPr lang="en-US" altLang="zh-CN" dirty="0"/>
              <a:t>Common Test (30%)</a:t>
            </a:r>
          </a:p>
          <a:p>
            <a:pPr lvl="1"/>
            <a:r>
              <a:rPr lang="en-GB" dirty="0"/>
              <a:t>4. Assignment (40%) – Week 5 to Week 17</a:t>
            </a:r>
          </a:p>
          <a:p>
            <a:pPr lvl="1"/>
            <a:endParaRPr lang="en-GB" dirty="0"/>
          </a:p>
          <a:p>
            <a:pPr lvl="1"/>
            <a:r>
              <a:rPr lang="en-GB" dirty="0"/>
              <a:t>Note: Coursework may be subjected to change</a:t>
            </a:r>
          </a:p>
          <a:p>
            <a:pPr lvl="2"/>
            <a:endParaRPr lang="en-GB" dirty="0"/>
          </a:p>
        </p:txBody>
      </p:sp>
      <p:sp>
        <p:nvSpPr>
          <p:cNvPr id="3" name="Footer Placeholder 2">
            <a:extLst>
              <a:ext uri="{FF2B5EF4-FFF2-40B4-BE49-F238E27FC236}">
                <a16:creationId xmlns:a16="http://schemas.microsoft.com/office/drawing/2014/main" id="{94B65B6C-362F-436C-8318-D5C004414B25}"/>
              </a:ext>
            </a:extLst>
          </p:cNvPr>
          <p:cNvSpPr>
            <a:spLocks noGrp="1"/>
          </p:cNvSpPr>
          <p:nvPr>
            <p:ph type="ftr" sz="quarter" idx="13"/>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B65844E6-ABDB-4294-A848-FDCC3ACF383E}"/>
              </a:ext>
            </a:extLst>
          </p:cNvPr>
          <p:cNvSpPr>
            <a:spLocks noGrp="1"/>
          </p:cNvSpPr>
          <p:nvPr>
            <p:ph type="sldNum" sz="quarter" idx="12"/>
          </p:nvPr>
        </p:nvSpPr>
        <p:spPr/>
        <p:txBody>
          <a:bodyPr/>
          <a:lstStyle/>
          <a:p>
            <a:fld id="{04C45A55-F42A-4D1B-9AA2-8BF4CB494A9A}" type="slidenum">
              <a:rPr lang="en-US" smtClean="0"/>
              <a:t>7</a:t>
            </a:fld>
            <a:endParaRPr lang="en-US" dirty="0"/>
          </a:p>
        </p:txBody>
      </p:sp>
    </p:spTree>
    <p:extLst>
      <p:ext uri="{BB962C8B-B14F-4D97-AF65-F5344CB8AC3E}">
        <p14:creationId xmlns:p14="http://schemas.microsoft.com/office/powerpoint/2010/main" val="207277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55199" y="1981200"/>
            <a:ext cx="8315097" cy="182659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eaLnBrk="1" hangingPunct="1">
              <a:lnSpc>
                <a:spcPct val="85000"/>
              </a:lnSpc>
            </a:pPr>
            <a:r>
              <a:rPr lang="en-US" sz="6600" b="1" spc="-50" dirty="0">
                <a:solidFill>
                  <a:srgbClr val="BD582C"/>
                </a:solidFill>
                <a:latin typeface="+mj-lt"/>
                <a:ea typeface="+mj-ea"/>
                <a:cs typeface="+mj-cs"/>
              </a:rPr>
              <a:t>Enjoy Your Learning of </a:t>
            </a:r>
          </a:p>
          <a:p>
            <a:pPr algn="ctr" eaLnBrk="1" hangingPunct="1">
              <a:lnSpc>
                <a:spcPct val="85000"/>
              </a:lnSpc>
            </a:pPr>
            <a:r>
              <a:rPr lang="en-US" sz="6600" b="1" spc="-50" dirty="0">
                <a:solidFill>
                  <a:srgbClr val="BD582C"/>
                </a:solidFill>
                <a:latin typeface="+mj-lt"/>
                <a:ea typeface="+mj-ea"/>
                <a:cs typeface="+mj-cs"/>
              </a:rPr>
              <a:t>Server &amp; Cloud Security!</a:t>
            </a:r>
          </a:p>
        </p:txBody>
      </p:sp>
      <p:sp>
        <p:nvSpPr>
          <p:cNvPr id="4" name="Footer Placeholder 3">
            <a:extLst>
              <a:ext uri="{FF2B5EF4-FFF2-40B4-BE49-F238E27FC236}">
                <a16:creationId xmlns:a16="http://schemas.microsoft.com/office/drawing/2014/main" id="{D3D66ABA-0927-4C49-8485-5102C3047498}"/>
              </a:ext>
            </a:extLst>
          </p:cNvPr>
          <p:cNvSpPr>
            <a:spLocks noGrp="1"/>
          </p:cNvSpPr>
          <p:nvPr>
            <p:ph type="ftr" sz="quarter" idx="12"/>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66F18678-A0AA-435C-9EF0-380E39400D70}"/>
              </a:ext>
            </a:extLst>
          </p:cNvPr>
          <p:cNvSpPr>
            <a:spLocks noGrp="1"/>
          </p:cNvSpPr>
          <p:nvPr>
            <p:ph type="sldNum" sz="quarter" idx="11"/>
          </p:nvPr>
        </p:nvSpPr>
        <p:spPr/>
        <p:txBody>
          <a:bodyPr/>
          <a:lstStyle/>
          <a:p>
            <a:fld id="{04C45A55-F42A-4D1B-9AA2-8BF4CB494A9A}" type="slidenum">
              <a:rPr lang="en-US" smtClean="0"/>
              <a:t>8</a:t>
            </a:fld>
            <a:endParaRPr lang="en-US" dirty="0"/>
          </a:p>
        </p:txBody>
      </p:sp>
    </p:spTree>
    <p:extLst>
      <p:ext uri="{BB962C8B-B14F-4D97-AF65-F5344CB8AC3E}">
        <p14:creationId xmlns:p14="http://schemas.microsoft.com/office/powerpoint/2010/main" val="28888722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HD:Desktop Folder:lans:lanunit1</Template>
  <TotalTime>9271</TotalTime>
  <Words>499</Words>
  <Application>Microsoft Office PowerPoint</Application>
  <PresentationFormat>Widescreen</PresentationFormat>
  <Paragraphs>88</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宋体</vt:lpstr>
      <vt:lpstr>STXinwei</vt:lpstr>
      <vt:lpstr>Calibri</vt:lpstr>
      <vt:lpstr>Calibri Light</vt:lpstr>
      <vt:lpstr>Tahoma</vt:lpstr>
      <vt:lpstr>Times New Roman</vt:lpstr>
      <vt:lpstr>Retrospect</vt:lpstr>
      <vt:lpstr>Module Overview</vt:lpstr>
      <vt:lpstr>Server &amp; Cloud Security</vt:lpstr>
      <vt:lpstr>Module Synopsis</vt:lpstr>
      <vt:lpstr>Learning Objectives</vt:lpstr>
      <vt:lpstr>Teaching and Learning Approach</vt:lpstr>
      <vt:lpstr>Teaching Team</vt:lpstr>
      <vt:lpstr>Grading System</vt:lpstr>
      <vt:lpstr>PowerPoint Presentation</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Sun Lei</cp:lastModifiedBy>
  <cp:revision>317</cp:revision>
  <cp:lastPrinted>2016-04-12T07:55:32Z</cp:lastPrinted>
  <dcterms:created xsi:type="dcterms:W3CDTF">2001-09-29T03:24:16Z</dcterms:created>
  <dcterms:modified xsi:type="dcterms:W3CDTF">2022-10-13T23:18:45Z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2022-10-13T23:18:45Z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f887fb1c-7de8-4ceb-8f06-6e546df2e5c5</vt:lpwstr>
  </property>
  <property fmtid="{D5CDD505-2E9C-101B-9397-08002B2CF9AE}" pid="8" name="MSIP_Label_30286cb9-b49f-4646-87a5-340028348160_ContentBits">
    <vt:lpwstr>1</vt:lpwstr>
  </property>
</Properties>
</file>