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47.xml" ContentType="application/vnd.openxmlformats-officedocument.presentationml.tags+xml"/>
  <Override PartName="/ppt/notesSlides/notesSlide1.xml" ContentType="application/vnd.openxmlformats-officedocument.presentationml.notesSlide+xml"/>
  <Override PartName="/ppt/tags/tag48.xml" ContentType="application/vnd.openxmlformats-officedocument.presentationml.tags+xml"/>
  <Override PartName="/ppt/notesSlides/notesSlide2.xml" ContentType="application/vnd.openxmlformats-officedocument.presentationml.notesSlide+xml"/>
  <Override PartName="/ppt/tags/tag49.xml" ContentType="application/vnd.openxmlformats-officedocument.presentationml.tags+xml"/>
  <Override PartName="/ppt/notesSlides/notesSlide3.xml" ContentType="application/vnd.openxmlformats-officedocument.presentationml.notesSlide+xml"/>
  <Override PartName="/ppt/tags/tag50.xml" ContentType="application/vnd.openxmlformats-officedocument.presentationml.tags+xml"/>
  <Override PartName="/ppt/notesSlides/notesSlide4.xml" ContentType="application/vnd.openxmlformats-officedocument.presentationml.notesSlide+xml"/>
  <Override PartName="/ppt/tags/tag51.xml" ContentType="application/vnd.openxmlformats-officedocument.presentationml.tags+xml"/>
  <Override PartName="/ppt/notesSlides/notesSlide5.xml" ContentType="application/vnd.openxmlformats-officedocument.presentationml.notesSlide+xml"/>
  <Override PartName="/ppt/tags/tag52.xml" ContentType="application/vnd.openxmlformats-officedocument.presentationml.tags+xml"/>
  <Override PartName="/ppt/notesSlides/notesSlide6.xml" ContentType="application/vnd.openxmlformats-officedocument.presentationml.notesSlide+xml"/>
  <Override PartName="/ppt/tags/tag53.xml" ContentType="application/vnd.openxmlformats-officedocument.presentationml.tags+xml"/>
  <Override PartName="/ppt/notesSlides/notesSlide7.xml" ContentType="application/vnd.openxmlformats-officedocument.presentationml.notesSlide+xml"/>
  <Override PartName="/ppt/tags/tag54.xml" ContentType="application/vnd.openxmlformats-officedocument.presentationml.tags+xml"/>
  <Override PartName="/ppt/notesSlides/notesSlide8.xml" ContentType="application/vnd.openxmlformats-officedocument.presentationml.notesSlide+xml"/>
  <Override PartName="/ppt/tags/tag55.xml" ContentType="application/vnd.openxmlformats-officedocument.presentationml.tags+xml"/>
  <Override PartName="/ppt/notesSlides/notesSlide9.xml" ContentType="application/vnd.openxmlformats-officedocument.presentationml.notesSlide+xml"/>
  <Override PartName="/ppt/tags/tag56.xml" ContentType="application/vnd.openxmlformats-officedocument.presentationml.tags+xml"/>
  <Override PartName="/ppt/notesSlides/notesSlide10.xml" ContentType="application/vnd.openxmlformats-officedocument.presentationml.notesSlide+xml"/>
  <Override PartName="/ppt/tags/tag57.xml" ContentType="application/vnd.openxmlformats-officedocument.presentationml.tags+xml"/>
  <Override PartName="/ppt/notesSlides/notesSlide11.xml" ContentType="application/vnd.openxmlformats-officedocument.presentationml.notesSlide+xml"/>
  <Override PartName="/ppt/tags/tag58.xml" ContentType="application/vnd.openxmlformats-officedocument.presentationml.tags+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115" r:id="rId1"/>
    <p:sldMasterId id="2147484138" r:id="rId2"/>
  </p:sldMasterIdLst>
  <p:notesMasterIdLst>
    <p:notesMasterId r:id="rId31"/>
  </p:notesMasterIdLst>
  <p:handoutMasterIdLst>
    <p:handoutMasterId r:id="rId32"/>
  </p:handoutMasterIdLst>
  <p:sldIdLst>
    <p:sldId id="556" r:id="rId3"/>
    <p:sldId id="690" r:id="rId4"/>
    <p:sldId id="691" r:id="rId5"/>
    <p:sldId id="692" r:id="rId6"/>
    <p:sldId id="693" r:id="rId7"/>
    <p:sldId id="699" r:id="rId8"/>
    <p:sldId id="579" r:id="rId9"/>
    <p:sldId id="694" r:id="rId10"/>
    <p:sldId id="695" r:id="rId11"/>
    <p:sldId id="363" r:id="rId12"/>
    <p:sldId id="701" r:id="rId13"/>
    <p:sldId id="702" r:id="rId14"/>
    <p:sldId id="698" r:id="rId15"/>
    <p:sldId id="697" r:id="rId16"/>
    <p:sldId id="696" r:id="rId17"/>
    <p:sldId id="560" r:id="rId18"/>
    <p:sldId id="424" r:id="rId19"/>
    <p:sldId id="1627" r:id="rId20"/>
    <p:sldId id="505" r:id="rId21"/>
    <p:sldId id="418" r:id="rId22"/>
    <p:sldId id="425" r:id="rId23"/>
    <p:sldId id="427" r:id="rId24"/>
    <p:sldId id="432" r:id="rId25"/>
    <p:sldId id="1628" r:id="rId26"/>
    <p:sldId id="420" r:id="rId27"/>
    <p:sldId id="439" r:id="rId28"/>
    <p:sldId id="443" r:id="rId29"/>
    <p:sldId id="1629" r:id="rId30"/>
  </p:sldIdLst>
  <p:sldSz cx="12192000" cy="6858000"/>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582C"/>
    <a:srgbClr val="0033CC"/>
    <a:srgbClr val="FFBFFF"/>
    <a:srgbClr val="FF6FFF"/>
    <a:srgbClr val="990099"/>
    <a:srgbClr val="663300"/>
    <a:srgbClr val="F2E4D6"/>
    <a:srgbClr val="D9B38D"/>
    <a:srgbClr val="660066"/>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3586" autoAdjust="0"/>
  </p:normalViewPr>
  <p:slideViewPr>
    <p:cSldViewPr>
      <p:cViewPr varScale="1">
        <p:scale>
          <a:sx n="82" d="100"/>
          <a:sy n="82" d="100"/>
        </p:scale>
        <p:origin x="69" y="9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9" d="100"/>
          <a:sy n="59" d="100"/>
        </p:scale>
        <p:origin x="3197"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i Jia Le Sherlena /CSF" userId="a1d6bed4-da63-4a09-a6ca-8919547ccdb2" providerId="ADAL" clId="{94F350C0-4CBC-407C-BAB3-2B403A8429F8}"/>
    <pc:docChg chg="modSld">
      <pc:chgData name="Ngui Jia Le Sherlena /CSF" userId="a1d6bed4-da63-4a09-a6ca-8919547ccdb2" providerId="ADAL" clId="{94F350C0-4CBC-407C-BAB3-2B403A8429F8}" dt="2022-11-07T06:36:58.184" v="23" actId="13926"/>
      <pc:docMkLst>
        <pc:docMk/>
      </pc:docMkLst>
      <pc:sldChg chg="modSp mod">
        <pc:chgData name="Ngui Jia Le Sherlena /CSF" userId="a1d6bed4-da63-4a09-a6ca-8919547ccdb2" providerId="ADAL" clId="{94F350C0-4CBC-407C-BAB3-2B403A8429F8}" dt="2022-11-07T06:35:57.714" v="19" actId="13926"/>
        <pc:sldMkLst>
          <pc:docMk/>
          <pc:sldMk cId="929596025" sldId="427"/>
        </pc:sldMkLst>
        <pc:spChg chg="mod">
          <ac:chgData name="Ngui Jia Le Sherlena /CSF" userId="a1d6bed4-da63-4a09-a6ca-8919547ccdb2" providerId="ADAL" clId="{94F350C0-4CBC-407C-BAB3-2B403A8429F8}" dt="2022-11-07T06:35:57.714" v="19" actId="13926"/>
          <ac:spMkLst>
            <pc:docMk/>
            <pc:sldMk cId="929596025" sldId="427"/>
            <ac:spMk id="68" creationId="{6118A4A7-D9DF-48AA-A9A8-BAC54ED2A132}"/>
          </ac:spMkLst>
        </pc:spChg>
      </pc:sldChg>
      <pc:sldChg chg="modSp mod">
        <pc:chgData name="Ngui Jia Le Sherlena /CSF" userId="a1d6bed4-da63-4a09-a6ca-8919547ccdb2" providerId="ADAL" clId="{94F350C0-4CBC-407C-BAB3-2B403A8429F8}" dt="2022-11-07T06:36:58.184" v="23" actId="13926"/>
        <pc:sldMkLst>
          <pc:docMk/>
          <pc:sldMk cId="1566947079" sldId="432"/>
        </pc:sldMkLst>
        <pc:spChg chg="mod">
          <ac:chgData name="Ngui Jia Le Sherlena /CSF" userId="a1d6bed4-da63-4a09-a6ca-8919547ccdb2" providerId="ADAL" clId="{94F350C0-4CBC-407C-BAB3-2B403A8429F8}" dt="2022-11-07T06:36:58.184" v="23" actId="13926"/>
          <ac:spMkLst>
            <pc:docMk/>
            <pc:sldMk cId="1566947079" sldId="432"/>
            <ac:spMk id="4" creationId="{CD7255E4-194E-48B6-95D6-BBFF194B2DF0}"/>
          </ac:spMkLst>
        </pc:spChg>
      </pc:sldChg>
      <pc:sldChg chg="modSp mod">
        <pc:chgData name="Ngui Jia Le Sherlena /CSF" userId="a1d6bed4-da63-4a09-a6ca-8919547ccdb2" providerId="ADAL" clId="{94F350C0-4CBC-407C-BAB3-2B403A8429F8}" dt="2022-11-07T06:31:13.676" v="17" actId="13926"/>
        <pc:sldMkLst>
          <pc:docMk/>
          <pc:sldMk cId="3303414060" sldId="505"/>
        </pc:sldMkLst>
        <pc:spChg chg="mod">
          <ac:chgData name="Ngui Jia Le Sherlena /CSF" userId="a1d6bed4-da63-4a09-a6ca-8919547ccdb2" providerId="ADAL" clId="{94F350C0-4CBC-407C-BAB3-2B403A8429F8}" dt="2022-11-07T06:31:13.676" v="17" actId="13926"/>
          <ac:spMkLst>
            <pc:docMk/>
            <pc:sldMk cId="3303414060" sldId="505"/>
            <ac:spMk id="3" creationId="{C425F46E-1E53-4287-B801-B4C916227EBA}"/>
          </ac:spMkLst>
        </pc:spChg>
      </pc:sldChg>
      <pc:sldChg chg="modSp mod">
        <pc:chgData name="Ngui Jia Le Sherlena /CSF" userId="a1d6bed4-da63-4a09-a6ca-8919547ccdb2" providerId="ADAL" clId="{94F350C0-4CBC-407C-BAB3-2B403A8429F8}" dt="2022-11-07T06:22:30.960" v="16" actId="13926"/>
        <pc:sldMkLst>
          <pc:docMk/>
          <pc:sldMk cId="2377823666" sldId="696"/>
        </pc:sldMkLst>
        <pc:spChg chg="mod">
          <ac:chgData name="Ngui Jia Le Sherlena /CSF" userId="a1d6bed4-da63-4a09-a6ca-8919547ccdb2" providerId="ADAL" clId="{94F350C0-4CBC-407C-BAB3-2B403A8429F8}" dt="2022-11-07T06:22:30.960" v="16" actId="13926"/>
          <ac:spMkLst>
            <pc:docMk/>
            <pc:sldMk cId="2377823666" sldId="696"/>
            <ac:spMk id="2" creationId="{00000000-0000-0000-0000-000000000000}"/>
          </ac:spMkLst>
        </pc:spChg>
      </pc:sldChg>
      <pc:sldChg chg="modSp mod">
        <pc:chgData name="Ngui Jia Le Sherlena /CSF" userId="a1d6bed4-da63-4a09-a6ca-8919547ccdb2" providerId="ADAL" clId="{94F350C0-4CBC-407C-BAB3-2B403A8429F8}" dt="2022-11-07T06:22:17.455" v="15" actId="13926"/>
        <pc:sldMkLst>
          <pc:docMk/>
          <pc:sldMk cId="1422651417" sldId="697"/>
        </pc:sldMkLst>
        <pc:spChg chg="mod">
          <ac:chgData name="Ngui Jia Le Sherlena /CSF" userId="a1d6bed4-da63-4a09-a6ca-8919547ccdb2" providerId="ADAL" clId="{94F350C0-4CBC-407C-BAB3-2B403A8429F8}" dt="2022-11-07T06:22:17.455" v="15" actId="13926"/>
          <ac:spMkLst>
            <pc:docMk/>
            <pc:sldMk cId="1422651417" sldId="697"/>
            <ac:spMk id="2" creationId="{00000000-0000-0000-0000-000000000000}"/>
          </ac:spMkLst>
        </pc:spChg>
      </pc:sldChg>
      <pc:sldChg chg="modSp mod">
        <pc:chgData name="Ngui Jia Le Sherlena /CSF" userId="a1d6bed4-da63-4a09-a6ca-8919547ccdb2" providerId="ADAL" clId="{94F350C0-4CBC-407C-BAB3-2B403A8429F8}" dt="2022-11-07T06:14:02.260" v="13" actId="13926"/>
        <pc:sldMkLst>
          <pc:docMk/>
          <pc:sldMk cId="2810979043" sldId="699"/>
        </pc:sldMkLst>
        <pc:spChg chg="mod">
          <ac:chgData name="Ngui Jia Le Sherlena /CSF" userId="a1d6bed4-da63-4a09-a6ca-8919547ccdb2" providerId="ADAL" clId="{94F350C0-4CBC-407C-BAB3-2B403A8429F8}" dt="2022-11-07T06:14:02.260" v="13" actId="13926"/>
          <ac:spMkLst>
            <pc:docMk/>
            <pc:sldMk cId="2810979043" sldId="699"/>
            <ac:spMk id="2" creationId="{00000000-0000-0000-0000-000000000000}"/>
          </ac:spMkLst>
        </pc:spChg>
      </pc:sldChg>
    </pc:docChg>
  </pc:docChgLst>
  <pc:docChgLst>
    <pc:chgData name="Lei SUN (NP)" userId="b662edac-145c-4e25-ab9e-413eef080322" providerId="ADAL" clId="{187F12CE-B6B8-46F4-A5DE-CCDD985D83FF}"/>
    <pc:docChg chg="undo custSel addSld delSld modSld sldOrd modMainMaster">
      <pc:chgData name="Lei SUN (NP)" userId="b662edac-145c-4e25-ab9e-413eef080322" providerId="ADAL" clId="{187F12CE-B6B8-46F4-A5DE-CCDD985D83FF}" dt="2022-10-10T01:42:34.033" v="421" actId="20577"/>
      <pc:docMkLst>
        <pc:docMk/>
      </pc:docMkLst>
      <pc:sldChg chg="add">
        <pc:chgData name="Lei SUN (NP)" userId="b662edac-145c-4e25-ab9e-413eef080322" providerId="ADAL" clId="{187F12CE-B6B8-46F4-A5DE-CCDD985D83FF}" dt="2022-10-10T01:13:41.853" v="250"/>
        <pc:sldMkLst>
          <pc:docMk/>
          <pc:sldMk cId="3734887406" sldId="418"/>
        </pc:sldMkLst>
      </pc:sldChg>
      <pc:sldChg chg="add del">
        <pc:chgData name="Lei SUN (NP)" userId="b662edac-145c-4e25-ab9e-413eef080322" providerId="ADAL" clId="{187F12CE-B6B8-46F4-A5DE-CCDD985D83FF}" dt="2022-10-10T01:21:09.659" v="278" actId="2696"/>
        <pc:sldMkLst>
          <pc:docMk/>
          <pc:sldMk cId="3793632946" sldId="419"/>
        </pc:sldMkLst>
      </pc:sldChg>
      <pc:sldChg chg="add">
        <pc:chgData name="Lei SUN (NP)" userId="b662edac-145c-4e25-ab9e-413eef080322" providerId="ADAL" clId="{187F12CE-B6B8-46F4-A5DE-CCDD985D83FF}" dt="2022-10-10T01:13:41.853" v="250"/>
        <pc:sldMkLst>
          <pc:docMk/>
          <pc:sldMk cId="1519074031" sldId="420"/>
        </pc:sldMkLst>
      </pc:sldChg>
      <pc:sldChg chg="add del">
        <pc:chgData name="Lei SUN (NP)" userId="b662edac-145c-4e25-ab9e-413eef080322" providerId="ADAL" clId="{187F12CE-B6B8-46F4-A5DE-CCDD985D83FF}" dt="2022-10-10T01:08:50.995" v="174"/>
        <pc:sldMkLst>
          <pc:docMk/>
          <pc:sldMk cId="577438230" sldId="424"/>
        </pc:sldMkLst>
      </pc:sldChg>
      <pc:sldChg chg="addSp modSp add del modNotesTx">
        <pc:chgData name="Lei SUN (NP)" userId="b662edac-145c-4e25-ab9e-413eef080322" providerId="ADAL" clId="{187F12CE-B6B8-46F4-A5DE-CCDD985D83FF}" dt="2022-10-10T01:26:24.062" v="320" actId="1076"/>
        <pc:sldMkLst>
          <pc:docMk/>
          <pc:sldMk cId="1066913984" sldId="425"/>
        </pc:sldMkLst>
        <pc:spChg chg="mod">
          <ac:chgData name="Lei SUN (NP)" userId="b662edac-145c-4e25-ab9e-413eef080322" providerId="ADAL" clId="{187F12CE-B6B8-46F4-A5DE-CCDD985D83FF}" dt="2022-10-10T01:26:14.315" v="318" actId="404"/>
          <ac:spMkLst>
            <pc:docMk/>
            <pc:sldMk cId="1066913984" sldId="425"/>
            <ac:spMk id="22" creationId="{1E5364CA-A6B0-4B8B-A019-805D3D95FEBD}"/>
          </ac:spMkLst>
        </pc:spChg>
        <pc:picChg chg="add mod">
          <ac:chgData name="Lei SUN (NP)" userId="b662edac-145c-4e25-ab9e-413eef080322" providerId="ADAL" clId="{187F12CE-B6B8-46F4-A5DE-CCDD985D83FF}" dt="2022-10-10T01:26:24.062" v="320" actId="1076"/>
          <ac:picMkLst>
            <pc:docMk/>
            <pc:sldMk cId="1066913984" sldId="425"/>
            <ac:picMk id="7" creationId="{33386FFE-DD7B-43E8-BC5B-062B015142A8}"/>
          </ac:picMkLst>
        </pc:picChg>
      </pc:sldChg>
      <pc:sldChg chg="add del">
        <pc:chgData name="Lei SUN (NP)" userId="b662edac-145c-4e25-ab9e-413eef080322" providerId="ADAL" clId="{187F12CE-B6B8-46F4-A5DE-CCDD985D83FF}" dt="2022-10-10T01:19:32.777" v="276" actId="2696"/>
        <pc:sldMkLst>
          <pc:docMk/>
          <pc:sldMk cId="1569085088" sldId="426"/>
        </pc:sldMkLst>
      </pc:sldChg>
      <pc:sldChg chg="add">
        <pc:chgData name="Lei SUN (NP)" userId="b662edac-145c-4e25-ab9e-413eef080322" providerId="ADAL" clId="{187F12CE-B6B8-46F4-A5DE-CCDD985D83FF}" dt="2022-10-10T01:13:41.853" v="250"/>
        <pc:sldMkLst>
          <pc:docMk/>
          <pc:sldMk cId="929596025" sldId="427"/>
        </pc:sldMkLst>
      </pc:sldChg>
      <pc:sldChg chg="add del">
        <pc:chgData name="Lei SUN (NP)" userId="b662edac-145c-4e25-ab9e-413eef080322" providerId="ADAL" clId="{187F12CE-B6B8-46F4-A5DE-CCDD985D83FF}" dt="2022-10-10T01:15:29.901" v="254" actId="2696"/>
        <pc:sldMkLst>
          <pc:docMk/>
          <pc:sldMk cId="1601724128" sldId="428"/>
        </pc:sldMkLst>
      </pc:sldChg>
      <pc:sldChg chg="add del">
        <pc:chgData name="Lei SUN (NP)" userId="b662edac-145c-4e25-ab9e-413eef080322" providerId="ADAL" clId="{187F12CE-B6B8-46F4-A5DE-CCDD985D83FF}" dt="2022-10-10T01:15:29.903" v="255" actId="2696"/>
        <pc:sldMkLst>
          <pc:docMk/>
          <pc:sldMk cId="1088417283" sldId="429"/>
        </pc:sldMkLst>
      </pc:sldChg>
      <pc:sldChg chg="add del">
        <pc:chgData name="Lei SUN (NP)" userId="b662edac-145c-4e25-ab9e-413eef080322" providerId="ADAL" clId="{187F12CE-B6B8-46F4-A5DE-CCDD985D83FF}" dt="2022-10-10T01:15:29.898" v="253" actId="2696"/>
        <pc:sldMkLst>
          <pc:docMk/>
          <pc:sldMk cId="268863749" sldId="430"/>
        </pc:sldMkLst>
      </pc:sldChg>
      <pc:sldChg chg="add del">
        <pc:chgData name="Lei SUN (NP)" userId="b662edac-145c-4e25-ab9e-413eef080322" providerId="ADAL" clId="{187F12CE-B6B8-46F4-A5DE-CCDD985D83FF}" dt="2022-10-10T01:20:04.621" v="277" actId="2696"/>
        <pc:sldMkLst>
          <pc:docMk/>
          <pc:sldMk cId="2113427563" sldId="431"/>
        </pc:sldMkLst>
      </pc:sldChg>
      <pc:sldChg chg="delSp modSp add modNotesTx">
        <pc:chgData name="Lei SUN (NP)" userId="b662edac-145c-4e25-ab9e-413eef080322" providerId="ADAL" clId="{187F12CE-B6B8-46F4-A5DE-CCDD985D83FF}" dt="2022-10-10T01:42:19.343" v="400" actId="207"/>
        <pc:sldMkLst>
          <pc:docMk/>
          <pc:sldMk cId="1566947079" sldId="432"/>
        </pc:sldMkLst>
        <pc:spChg chg="mod">
          <ac:chgData name="Lei SUN (NP)" userId="b662edac-145c-4e25-ab9e-413eef080322" providerId="ADAL" clId="{187F12CE-B6B8-46F4-A5DE-CCDD985D83FF}" dt="2022-10-10T01:42:19.343" v="400" actId="207"/>
          <ac:spMkLst>
            <pc:docMk/>
            <pc:sldMk cId="1566947079" sldId="432"/>
            <ac:spMk id="4" creationId="{CD7255E4-194E-48B6-95D6-BBFF194B2DF0}"/>
          </ac:spMkLst>
        </pc:spChg>
        <pc:picChg chg="del">
          <ac:chgData name="Lei SUN (NP)" userId="b662edac-145c-4e25-ab9e-413eef080322" providerId="ADAL" clId="{187F12CE-B6B8-46F4-A5DE-CCDD985D83FF}" dt="2022-10-10T01:21:31.845" v="281" actId="478"/>
          <ac:picMkLst>
            <pc:docMk/>
            <pc:sldMk cId="1566947079" sldId="432"/>
            <ac:picMk id="5" creationId="{A61E124B-157E-4E08-B88F-E865077C0879}"/>
          </ac:picMkLst>
        </pc:picChg>
      </pc:sldChg>
      <pc:sldChg chg="add del">
        <pc:chgData name="Lei SUN (NP)" userId="b662edac-145c-4e25-ab9e-413eef080322" providerId="ADAL" clId="{187F12CE-B6B8-46F4-A5DE-CCDD985D83FF}" dt="2022-10-10T01:23:53.461" v="310" actId="2696"/>
        <pc:sldMkLst>
          <pc:docMk/>
          <pc:sldMk cId="2384042396" sldId="433"/>
        </pc:sldMkLst>
      </pc:sldChg>
      <pc:sldChg chg="add del">
        <pc:chgData name="Lei SUN (NP)" userId="b662edac-145c-4e25-ab9e-413eef080322" providerId="ADAL" clId="{187F12CE-B6B8-46F4-A5DE-CCDD985D83FF}" dt="2022-10-10T01:16:20.321" v="256" actId="2696"/>
        <pc:sldMkLst>
          <pc:docMk/>
          <pc:sldMk cId="3745443848" sldId="434"/>
        </pc:sldMkLst>
      </pc:sldChg>
      <pc:sldChg chg="add del">
        <pc:chgData name="Lei SUN (NP)" userId="b662edac-145c-4e25-ab9e-413eef080322" providerId="ADAL" clId="{187F12CE-B6B8-46F4-A5DE-CCDD985D83FF}" dt="2022-10-10T01:24:33.173" v="312" actId="2696"/>
        <pc:sldMkLst>
          <pc:docMk/>
          <pc:sldMk cId="1378354409" sldId="436"/>
        </pc:sldMkLst>
      </pc:sldChg>
      <pc:sldChg chg="add del">
        <pc:chgData name="Lei SUN (NP)" userId="b662edac-145c-4e25-ab9e-413eef080322" providerId="ADAL" clId="{187F12CE-B6B8-46F4-A5DE-CCDD985D83FF}" dt="2022-10-10T01:17:41.839" v="258" actId="2696"/>
        <pc:sldMkLst>
          <pc:docMk/>
          <pc:sldMk cId="3672861896" sldId="437"/>
        </pc:sldMkLst>
      </pc:sldChg>
      <pc:sldChg chg="add del">
        <pc:chgData name="Lei SUN (NP)" userId="b662edac-145c-4e25-ab9e-413eef080322" providerId="ADAL" clId="{187F12CE-B6B8-46F4-A5DE-CCDD985D83FF}" dt="2022-10-10T01:17:41.837" v="257" actId="2696"/>
        <pc:sldMkLst>
          <pc:docMk/>
          <pc:sldMk cId="3384058141" sldId="438"/>
        </pc:sldMkLst>
      </pc:sldChg>
      <pc:sldChg chg="add">
        <pc:chgData name="Lei SUN (NP)" userId="b662edac-145c-4e25-ab9e-413eef080322" providerId="ADAL" clId="{187F12CE-B6B8-46F4-A5DE-CCDD985D83FF}" dt="2022-10-10T01:13:41.853" v="250"/>
        <pc:sldMkLst>
          <pc:docMk/>
          <pc:sldMk cId="2372572466" sldId="439"/>
        </pc:sldMkLst>
      </pc:sldChg>
      <pc:sldChg chg="add del">
        <pc:chgData name="Lei SUN (NP)" userId="b662edac-145c-4e25-ab9e-413eef080322" providerId="ADAL" clId="{187F12CE-B6B8-46F4-A5DE-CCDD985D83FF}" dt="2022-10-10T01:17:50.839" v="259" actId="2696"/>
        <pc:sldMkLst>
          <pc:docMk/>
          <pc:sldMk cId="4257125463" sldId="442"/>
        </pc:sldMkLst>
      </pc:sldChg>
      <pc:sldChg chg="add">
        <pc:chgData name="Lei SUN (NP)" userId="b662edac-145c-4e25-ab9e-413eef080322" providerId="ADAL" clId="{187F12CE-B6B8-46F4-A5DE-CCDD985D83FF}" dt="2022-10-10T01:13:41.853" v="250"/>
        <pc:sldMkLst>
          <pc:docMk/>
          <pc:sldMk cId="3788926161" sldId="443"/>
        </pc:sldMkLst>
      </pc:sldChg>
      <pc:sldChg chg="add del">
        <pc:chgData name="Lei SUN (NP)" userId="b662edac-145c-4e25-ab9e-413eef080322" providerId="ADAL" clId="{187F12CE-B6B8-46F4-A5DE-CCDD985D83FF}" dt="2022-10-10T01:24:33.167" v="311" actId="2696"/>
        <pc:sldMkLst>
          <pc:docMk/>
          <pc:sldMk cId="2477107202" sldId="470"/>
        </pc:sldMkLst>
      </pc:sldChg>
      <pc:sldChg chg="addSp delSp modSp add del">
        <pc:chgData name="Lei SUN (NP)" userId="b662edac-145c-4e25-ab9e-413eef080322" providerId="ADAL" clId="{187F12CE-B6B8-46F4-A5DE-CCDD985D83FF}" dt="2022-10-10T01:08:50.995" v="174"/>
        <pc:sldMkLst>
          <pc:docMk/>
          <pc:sldMk cId="3303414060" sldId="505"/>
        </pc:sldMkLst>
        <pc:spChg chg="add del mod">
          <ac:chgData name="Lei SUN (NP)" userId="b662edac-145c-4e25-ab9e-413eef080322" providerId="ADAL" clId="{187F12CE-B6B8-46F4-A5DE-CCDD985D83FF}" dt="2022-10-10T01:08:41.522" v="170"/>
          <ac:spMkLst>
            <pc:docMk/>
            <pc:sldMk cId="3303414060" sldId="505"/>
            <ac:spMk id="4" creationId="{0E900F1D-F1CB-462B-8706-EF5137033D72}"/>
          </ac:spMkLst>
        </pc:spChg>
        <pc:spChg chg="add del mod">
          <ac:chgData name="Lei SUN (NP)" userId="b662edac-145c-4e25-ab9e-413eef080322" providerId="ADAL" clId="{187F12CE-B6B8-46F4-A5DE-CCDD985D83FF}" dt="2022-10-10T01:08:41.522" v="170"/>
          <ac:spMkLst>
            <pc:docMk/>
            <pc:sldMk cId="3303414060" sldId="505"/>
            <ac:spMk id="10" creationId="{1586C844-D3D9-41C0-ABC8-CB9D41545AED}"/>
          </ac:spMkLst>
        </pc:spChg>
      </pc:sldChg>
      <pc:sldChg chg="modSp">
        <pc:chgData name="Lei SUN (NP)" userId="b662edac-145c-4e25-ab9e-413eef080322" providerId="ADAL" clId="{187F12CE-B6B8-46F4-A5DE-CCDD985D83FF}" dt="2022-10-10T01:42:34.033" v="421" actId="20577"/>
        <pc:sldMkLst>
          <pc:docMk/>
          <pc:sldMk cId="3917177302" sldId="556"/>
        </pc:sldMkLst>
        <pc:spChg chg="mod">
          <ac:chgData name="Lei SUN (NP)" userId="b662edac-145c-4e25-ab9e-413eef080322" providerId="ADAL" clId="{187F12CE-B6B8-46F4-A5DE-CCDD985D83FF}" dt="2022-10-10T01:42:34.033" v="421" actId="20577"/>
          <ac:spMkLst>
            <pc:docMk/>
            <pc:sldMk cId="3917177302" sldId="556"/>
            <ac:spMk id="6" creationId="{2FD5C8BB-E91A-45A1-84D0-98E430B4AC52}"/>
          </ac:spMkLst>
        </pc:spChg>
      </pc:sldChg>
      <pc:sldChg chg="modSp add del">
        <pc:chgData name="Lei SUN (NP)" userId="b662edac-145c-4e25-ab9e-413eef080322" providerId="ADAL" clId="{187F12CE-B6B8-46F4-A5DE-CCDD985D83FF}" dt="2022-10-10T01:18:42.150" v="272" actId="20577"/>
        <pc:sldMkLst>
          <pc:docMk/>
          <pc:sldMk cId="4235337143" sldId="560"/>
        </pc:sldMkLst>
        <pc:spChg chg="mod">
          <ac:chgData name="Lei SUN (NP)" userId="b662edac-145c-4e25-ab9e-413eef080322" providerId="ADAL" clId="{187F12CE-B6B8-46F4-A5DE-CCDD985D83FF}" dt="2022-10-10T01:18:42.150" v="272" actId="20577"/>
          <ac:spMkLst>
            <pc:docMk/>
            <pc:sldMk cId="4235337143" sldId="560"/>
            <ac:spMk id="2" creationId="{433C425F-2E73-49B9-8A1F-B3364B0D9061}"/>
          </ac:spMkLst>
        </pc:spChg>
        <pc:spChg chg="mod">
          <ac:chgData name="Lei SUN (NP)" userId="b662edac-145c-4e25-ab9e-413eef080322" providerId="ADAL" clId="{187F12CE-B6B8-46F4-A5DE-CCDD985D83FF}" dt="2022-10-10T01:18:38.340" v="267" actId="20577"/>
          <ac:spMkLst>
            <pc:docMk/>
            <pc:sldMk cId="4235337143" sldId="560"/>
            <ac:spMk id="3" creationId="{EC6D0855-C963-4A12-B723-D07A02CB8118}"/>
          </ac:spMkLst>
        </pc:spChg>
      </pc:sldChg>
      <pc:sldChg chg="modSp">
        <pc:chgData name="Lei SUN (NP)" userId="b662edac-145c-4e25-ab9e-413eef080322" providerId="ADAL" clId="{187F12CE-B6B8-46F4-A5DE-CCDD985D83FF}" dt="2022-10-10T01:30:47.675" v="373"/>
        <pc:sldMkLst>
          <pc:docMk/>
          <pc:sldMk cId="2023293690" sldId="690"/>
        </pc:sldMkLst>
        <pc:spChg chg="mod">
          <ac:chgData name="Lei SUN (NP)" userId="b662edac-145c-4e25-ab9e-413eef080322" providerId="ADAL" clId="{187F12CE-B6B8-46F4-A5DE-CCDD985D83FF}" dt="2022-10-10T01:30:47.675" v="373"/>
          <ac:spMkLst>
            <pc:docMk/>
            <pc:sldMk cId="2023293690" sldId="690"/>
            <ac:spMk id="135171" creationId="{00000000-0000-0000-0000-000000000000}"/>
          </ac:spMkLst>
        </pc:spChg>
      </pc:sldChg>
      <pc:sldChg chg="modSp">
        <pc:chgData name="Lei SUN (NP)" userId="b662edac-145c-4e25-ab9e-413eef080322" providerId="ADAL" clId="{187F12CE-B6B8-46F4-A5DE-CCDD985D83FF}" dt="2022-09-30T23:41:50.934" v="22" actId="20577"/>
        <pc:sldMkLst>
          <pc:docMk/>
          <pc:sldMk cId="4153284640" sldId="692"/>
        </pc:sldMkLst>
        <pc:spChg chg="mod">
          <ac:chgData name="Lei SUN (NP)" userId="b662edac-145c-4e25-ab9e-413eef080322" providerId="ADAL" clId="{187F12CE-B6B8-46F4-A5DE-CCDD985D83FF}" dt="2022-09-30T23:41:50.934" v="22" actId="20577"/>
          <ac:spMkLst>
            <pc:docMk/>
            <pc:sldMk cId="4153284640" sldId="692"/>
            <ac:spMk id="7" creationId="{00000000-0000-0000-0000-000000000000}"/>
          </ac:spMkLst>
        </pc:spChg>
      </pc:sldChg>
      <pc:sldChg chg="modSp ord">
        <pc:chgData name="Lei SUN (NP)" userId="b662edac-145c-4e25-ab9e-413eef080322" providerId="ADAL" clId="{187F12CE-B6B8-46F4-A5DE-CCDD985D83FF}" dt="2022-10-10T01:06:00.502" v="160" actId="20577"/>
        <pc:sldMkLst>
          <pc:docMk/>
          <pc:sldMk cId="2377823666" sldId="696"/>
        </pc:sldMkLst>
        <pc:spChg chg="mod">
          <ac:chgData name="Lei SUN (NP)" userId="b662edac-145c-4e25-ab9e-413eef080322" providerId="ADAL" clId="{187F12CE-B6B8-46F4-A5DE-CCDD985D83FF}" dt="2022-10-10T01:06:00.502" v="160" actId="20577"/>
          <ac:spMkLst>
            <pc:docMk/>
            <pc:sldMk cId="2377823666" sldId="696"/>
            <ac:spMk id="3" creationId="{00000000-0000-0000-0000-000000000000}"/>
          </ac:spMkLst>
        </pc:spChg>
      </pc:sldChg>
      <pc:sldChg chg="modSp">
        <pc:chgData name="Lei SUN (NP)" userId="b662edac-145c-4e25-ab9e-413eef080322" providerId="ADAL" clId="{187F12CE-B6B8-46F4-A5DE-CCDD985D83FF}" dt="2022-10-10T01:05:53.571" v="152" actId="20577"/>
        <pc:sldMkLst>
          <pc:docMk/>
          <pc:sldMk cId="1422651417" sldId="697"/>
        </pc:sldMkLst>
        <pc:spChg chg="mod">
          <ac:chgData name="Lei SUN (NP)" userId="b662edac-145c-4e25-ab9e-413eef080322" providerId="ADAL" clId="{187F12CE-B6B8-46F4-A5DE-CCDD985D83FF}" dt="2022-10-10T01:05:42.738" v="137" actId="123"/>
          <ac:spMkLst>
            <pc:docMk/>
            <pc:sldMk cId="1422651417" sldId="697"/>
            <ac:spMk id="2" creationId="{00000000-0000-0000-0000-000000000000}"/>
          </ac:spMkLst>
        </pc:spChg>
        <pc:spChg chg="mod">
          <ac:chgData name="Lei SUN (NP)" userId="b662edac-145c-4e25-ab9e-413eef080322" providerId="ADAL" clId="{187F12CE-B6B8-46F4-A5DE-CCDD985D83FF}" dt="2022-10-10T01:05:53.571" v="152" actId="20577"/>
          <ac:spMkLst>
            <pc:docMk/>
            <pc:sldMk cId="1422651417" sldId="697"/>
            <ac:spMk id="3" creationId="{00000000-0000-0000-0000-000000000000}"/>
          </ac:spMkLst>
        </pc:spChg>
      </pc:sldChg>
      <pc:sldChg chg="modSp ord">
        <pc:chgData name="Lei SUN (NP)" userId="b662edac-145c-4e25-ab9e-413eef080322" providerId="ADAL" clId="{187F12CE-B6B8-46F4-A5DE-CCDD985D83FF}" dt="2022-10-10T01:05:49.042" v="144" actId="20577"/>
        <pc:sldMkLst>
          <pc:docMk/>
          <pc:sldMk cId="3651732157" sldId="698"/>
        </pc:sldMkLst>
        <pc:spChg chg="mod">
          <ac:chgData name="Lei SUN (NP)" userId="b662edac-145c-4e25-ab9e-413eef080322" providerId="ADAL" clId="{187F12CE-B6B8-46F4-A5DE-CCDD985D83FF}" dt="2022-10-10T01:05:37.359" v="136" actId="123"/>
          <ac:spMkLst>
            <pc:docMk/>
            <pc:sldMk cId="3651732157" sldId="698"/>
            <ac:spMk id="2" creationId="{00000000-0000-0000-0000-000000000000}"/>
          </ac:spMkLst>
        </pc:spChg>
        <pc:spChg chg="mod">
          <ac:chgData name="Lei SUN (NP)" userId="b662edac-145c-4e25-ab9e-413eef080322" providerId="ADAL" clId="{187F12CE-B6B8-46F4-A5DE-CCDD985D83FF}" dt="2022-10-10T01:05:49.042" v="144" actId="20577"/>
          <ac:spMkLst>
            <pc:docMk/>
            <pc:sldMk cId="3651732157" sldId="698"/>
            <ac:spMk id="3" creationId="{00000000-0000-0000-0000-000000000000}"/>
          </ac:spMkLst>
        </pc:spChg>
      </pc:sldChg>
      <pc:sldChg chg="ord">
        <pc:chgData name="Lei SUN (NP)" userId="b662edac-145c-4e25-ab9e-413eef080322" providerId="ADAL" clId="{187F12CE-B6B8-46F4-A5DE-CCDD985D83FF}" dt="2022-09-30T23:42:29.238" v="23"/>
        <pc:sldMkLst>
          <pc:docMk/>
          <pc:sldMk cId="2810979043" sldId="699"/>
        </pc:sldMkLst>
      </pc:sldChg>
      <pc:sldChg chg="add del">
        <pc:chgData name="Lei SUN (NP)" userId="b662edac-145c-4e25-ab9e-413eef080322" providerId="ADAL" clId="{187F12CE-B6B8-46F4-A5DE-CCDD985D83FF}" dt="2022-10-10T00:59:05.430" v="49" actId="2696"/>
        <pc:sldMkLst>
          <pc:docMk/>
          <pc:sldMk cId="1592566619" sldId="700"/>
        </pc:sldMkLst>
      </pc:sldChg>
      <pc:sldChg chg="addSp modSp add">
        <pc:chgData name="Lei SUN (NP)" userId="b662edac-145c-4e25-ab9e-413eef080322" providerId="ADAL" clId="{187F12CE-B6B8-46F4-A5DE-CCDD985D83FF}" dt="2022-10-10T01:02:35.369" v="57" actId="1076"/>
        <pc:sldMkLst>
          <pc:docMk/>
          <pc:sldMk cId="2804141604" sldId="701"/>
        </pc:sldMkLst>
        <pc:spChg chg="mod">
          <ac:chgData name="Lei SUN (NP)" userId="b662edac-145c-4e25-ab9e-413eef080322" providerId="ADAL" clId="{187F12CE-B6B8-46F4-A5DE-CCDD985D83FF}" dt="2022-10-10T00:59:29.078" v="54"/>
          <ac:spMkLst>
            <pc:docMk/>
            <pc:sldMk cId="2804141604" sldId="701"/>
            <ac:spMk id="2" creationId="{B393B89E-1CA4-43E2-9EEE-915F611E849E}"/>
          </ac:spMkLst>
        </pc:spChg>
        <pc:picChg chg="add mod">
          <ac:chgData name="Lei SUN (NP)" userId="b662edac-145c-4e25-ab9e-413eef080322" providerId="ADAL" clId="{187F12CE-B6B8-46F4-A5DE-CCDD985D83FF}" dt="2022-10-10T01:02:35.369" v="57" actId="1076"/>
          <ac:picMkLst>
            <pc:docMk/>
            <pc:sldMk cId="2804141604" sldId="701"/>
            <ac:picMk id="1026" creationId="{D7D0478A-CA6B-4FBC-AEAC-C1C8E18FB310}"/>
          </ac:picMkLst>
        </pc:picChg>
      </pc:sldChg>
      <pc:sldChg chg="addSp delSp modSp add">
        <pc:chgData name="Lei SUN (NP)" userId="b662edac-145c-4e25-ab9e-413eef080322" providerId="ADAL" clId="{187F12CE-B6B8-46F4-A5DE-CCDD985D83FF}" dt="2022-10-10T01:04:53.898" v="133" actId="404"/>
        <pc:sldMkLst>
          <pc:docMk/>
          <pc:sldMk cId="3796860099" sldId="702"/>
        </pc:sldMkLst>
        <pc:spChg chg="del">
          <ac:chgData name="Lei SUN (NP)" userId="b662edac-145c-4e25-ab9e-413eef080322" providerId="ADAL" clId="{187F12CE-B6B8-46F4-A5DE-CCDD985D83FF}" dt="2022-10-10T01:02:45.812" v="59"/>
          <ac:spMkLst>
            <pc:docMk/>
            <pc:sldMk cId="3796860099" sldId="702"/>
            <ac:spMk id="2" creationId="{8ED4D2F5-AE37-4CAC-864F-BCC0D1EE6B78}"/>
          </ac:spMkLst>
        </pc:spChg>
        <pc:spChg chg="add mod">
          <ac:chgData name="Lei SUN (NP)" userId="b662edac-145c-4e25-ab9e-413eef080322" providerId="ADAL" clId="{187F12CE-B6B8-46F4-A5DE-CCDD985D83FF}" dt="2022-10-10T01:02:48.791" v="60"/>
          <ac:spMkLst>
            <pc:docMk/>
            <pc:sldMk cId="3796860099" sldId="702"/>
            <ac:spMk id="5" creationId="{C2C80CCD-A3F4-4743-960D-4E4C385D4C36}"/>
          </ac:spMkLst>
        </pc:spChg>
        <pc:spChg chg="add mod">
          <ac:chgData name="Lei SUN (NP)" userId="b662edac-145c-4e25-ab9e-413eef080322" providerId="ADAL" clId="{187F12CE-B6B8-46F4-A5DE-CCDD985D83FF}" dt="2022-10-10T01:04:53.898" v="133" actId="404"/>
          <ac:spMkLst>
            <pc:docMk/>
            <pc:sldMk cId="3796860099" sldId="702"/>
            <ac:spMk id="6" creationId="{054EB8AA-7D5B-4766-A9C0-F4385C4EF26D}"/>
          </ac:spMkLst>
        </pc:spChg>
      </pc:sldChg>
      <pc:sldChg chg="modSp add del">
        <pc:chgData name="Lei SUN (NP)" userId="b662edac-145c-4e25-ab9e-413eef080322" providerId="ADAL" clId="{187F12CE-B6B8-46F4-A5DE-CCDD985D83FF}" dt="2022-10-10T01:10:46.932" v="249" actId="2696"/>
        <pc:sldMkLst>
          <pc:docMk/>
          <pc:sldMk cId="1113858293" sldId="703"/>
        </pc:sldMkLst>
        <pc:spChg chg="mod">
          <ac:chgData name="Lei SUN (NP)" userId="b662edac-145c-4e25-ab9e-413eef080322" providerId="ADAL" clId="{187F12CE-B6B8-46F4-A5DE-CCDD985D83FF}" dt="2022-10-10T01:06:33.569" v="167" actId="20577"/>
          <ac:spMkLst>
            <pc:docMk/>
            <pc:sldMk cId="1113858293" sldId="703"/>
            <ac:spMk id="2" creationId="{B393B89E-1CA4-43E2-9EEE-915F611E849E}"/>
          </ac:spMkLst>
        </pc:spChg>
      </pc:sldChg>
      <pc:sldChg chg="modSp add del">
        <pc:chgData name="Lei SUN (NP)" userId="b662edac-145c-4e25-ab9e-413eef080322" providerId="ADAL" clId="{187F12CE-B6B8-46F4-A5DE-CCDD985D83FF}" dt="2022-10-10T01:10:33.809" v="218" actId="20577"/>
        <pc:sldMkLst>
          <pc:docMk/>
          <pc:sldMk cId="2573947284" sldId="1627"/>
        </pc:sldMkLst>
        <pc:spChg chg="mod">
          <ac:chgData name="Lei SUN (NP)" userId="b662edac-145c-4e25-ab9e-413eef080322" providerId="ADAL" clId="{187F12CE-B6B8-46F4-A5DE-CCDD985D83FF}" dt="2022-10-10T01:10:33.809" v="218" actId="20577"/>
          <ac:spMkLst>
            <pc:docMk/>
            <pc:sldMk cId="2573947284" sldId="1627"/>
            <ac:spMk id="3" creationId="{6EBAC964-6A45-42A9-B2E5-D44D75690121}"/>
          </ac:spMkLst>
        </pc:spChg>
      </pc:sldChg>
      <pc:sldChg chg="modSp add modNotesTx">
        <pc:chgData name="Lei SUN (NP)" userId="b662edac-145c-4e25-ab9e-413eef080322" providerId="ADAL" clId="{187F12CE-B6B8-46F4-A5DE-CCDD985D83FF}" dt="2022-10-10T01:23:11.994" v="309" actId="20577"/>
        <pc:sldMkLst>
          <pc:docMk/>
          <pc:sldMk cId="1356293462" sldId="1628"/>
        </pc:sldMkLst>
        <pc:spChg chg="mod">
          <ac:chgData name="Lei SUN (NP)" userId="b662edac-145c-4e25-ab9e-413eef080322" providerId="ADAL" clId="{187F12CE-B6B8-46F4-A5DE-CCDD985D83FF}" dt="2022-10-10T01:22:42.158" v="301" actId="20577"/>
          <ac:spMkLst>
            <pc:docMk/>
            <pc:sldMk cId="1356293462" sldId="1628"/>
            <ac:spMk id="3" creationId="{B1788F33-78F1-4C73-9C3A-35FB8797701B}"/>
          </ac:spMkLst>
        </pc:spChg>
        <pc:spChg chg="mod">
          <ac:chgData name="Lei SUN (NP)" userId="b662edac-145c-4e25-ab9e-413eef080322" providerId="ADAL" clId="{187F12CE-B6B8-46F4-A5DE-CCDD985D83FF}" dt="2022-10-10T01:23:11.994" v="309" actId="20577"/>
          <ac:spMkLst>
            <pc:docMk/>
            <pc:sldMk cId="1356293462" sldId="1628"/>
            <ac:spMk id="4" creationId="{CD7255E4-194E-48B6-95D6-BBFF194B2DF0}"/>
          </ac:spMkLst>
        </pc:spChg>
      </pc:sldChg>
      <pc:sldChg chg="add del">
        <pc:chgData name="Lei SUN (NP)" userId="b662edac-145c-4e25-ab9e-413eef080322" providerId="ADAL" clId="{187F12CE-B6B8-46F4-A5DE-CCDD985D83FF}" dt="2022-10-10T01:30:57.579" v="375"/>
        <pc:sldMkLst>
          <pc:docMk/>
          <pc:sldMk cId="623755719" sldId="1629"/>
        </pc:sldMkLst>
      </pc:sldChg>
      <pc:sldChg chg="modSp add">
        <pc:chgData name="Lei SUN (NP)" userId="b662edac-145c-4e25-ab9e-413eef080322" providerId="ADAL" clId="{187F12CE-B6B8-46F4-A5DE-CCDD985D83FF}" dt="2022-10-10T01:31:52.919" v="388" actId="20577"/>
        <pc:sldMkLst>
          <pc:docMk/>
          <pc:sldMk cId="2053816295" sldId="1629"/>
        </pc:sldMkLst>
        <pc:spChg chg="mod">
          <ac:chgData name="Lei SUN (NP)" userId="b662edac-145c-4e25-ab9e-413eef080322" providerId="ADAL" clId="{187F12CE-B6B8-46F4-A5DE-CCDD985D83FF}" dt="2022-10-10T01:31:52.919" v="388" actId="20577"/>
          <ac:spMkLst>
            <pc:docMk/>
            <pc:sldMk cId="2053816295" sldId="1629"/>
            <ac:spMk id="135170" creationId="{00000000-0000-0000-0000-000000000000}"/>
          </ac:spMkLst>
        </pc:spChg>
      </pc:sldChg>
      <pc:sldMasterChg chg="addSp modSp">
        <pc:chgData name="Lei SUN (NP)" userId="b662edac-145c-4e25-ab9e-413eef080322" providerId="ADAL" clId="{187F12CE-B6B8-46F4-A5DE-CCDD985D83FF}" dt="2022-10-10T01:10:35.280" v="248"/>
        <pc:sldMasterMkLst>
          <pc:docMk/>
          <pc:sldMasterMk cId="4098218766" sldId="2147484138"/>
        </pc:sldMasterMkLst>
        <pc:spChg chg="add mod ord">
          <ac:chgData name="Lei SUN (NP)" userId="b662edac-145c-4e25-ab9e-413eef080322" providerId="ADAL" clId="{187F12CE-B6B8-46F4-A5DE-CCDD985D83FF}" dt="2022-10-10T01:10:35.280" v="248"/>
          <ac:spMkLst>
            <pc:docMk/>
            <pc:sldMasterMk cId="4098218766" sldId="2147484138"/>
            <ac:spMk id="4" creationId="{59FB4BA9-7693-44D7-9FF3-A1BFC9DE1F07}"/>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2C94AB-53D7-4289-B851-25155DA48A2A}"/>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425BE57-A035-47C9-ABDB-3243935BD922}"/>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3E18F77A-51C8-4FE9-8CDE-DB40691B8FB1}" type="datetime1">
              <a:rPr lang="en-US" smtClean="0"/>
              <a:t>11/7/2022</a:t>
            </a:fld>
            <a:endParaRPr lang="en-US"/>
          </a:p>
        </p:txBody>
      </p:sp>
      <p:sp>
        <p:nvSpPr>
          <p:cNvPr id="4" name="Footer Placeholder 3">
            <a:extLst>
              <a:ext uri="{FF2B5EF4-FFF2-40B4-BE49-F238E27FC236}">
                <a16:creationId xmlns:a16="http://schemas.microsoft.com/office/drawing/2014/main" id="{644E3C61-8E73-4829-AFA3-E1CD423FE594}"/>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F8C8491-4E13-4048-AEB6-0A6A5F00283D}"/>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D4BD9EF9-554B-44B1-8A29-597675DF211E}" type="slidenum">
              <a:rPr lang="en-US" smtClean="0"/>
              <a:t>‹#›</a:t>
            </a:fld>
            <a:endParaRPr lang="en-US"/>
          </a:p>
        </p:txBody>
      </p:sp>
    </p:spTree>
    <p:extLst>
      <p:ext uri="{BB962C8B-B14F-4D97-AF65-F5344CB8AC3E}">
        <p14:creationId xmlns:p14="http://schemas.microsoft.com/office/powerpoint/2010/main" val="289018124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vl1pPr>
          </a:lstStyle>
          <a:p>
            <a:pPr>
              <a:defRPr/>
            </a:pPr>
            <a:endParaRPr lang="en-US" altLang="en-US"/>
          </a:p>
        </p:txBody>
      </p:sp>
      <p:sp>
        <p:nvSpPr>
          <p:cNvPr id="87043"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vl1pPr>
          </a:lstStyle>
          <a:p>
            <a:pPr>
              <a:defRPr/>
            </a:pPr>
            <a:fld id="{7669F073-CA87-4A2B-8471-FFCCF02B3328}" type="datetime1">
              <a:rPr lang="en-US" altLang="en-US" smtClean="0"/>
              <a:t>11/7/2022</a:t>
            </a:fld>
            <a:endParaRPr lang="en-US" altLang="en-US"/>
          </a:p>
        </p:txBody>
      </p:sp>
      <p:sp>
        <p:nvSpPr>
          <p:cNvPr id="53252"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5"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87046"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vl1pPr>
          </a:lstStyle>
          <a:p>
            <a:pPr>
              <a:defRPr/>
            </a:pPr>
            <a:endParaRPr lang="en-US" altLang="en-US"/>
          </a:p>
        </p:txBody>
      </p:sp>
      <p:sp>
        <p:nvSpPr>
          <p:cNvPr id="87047"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pPr>
              <a:defRPr/>
            </a:pPr>
            <a:fld id="{FC95DC7E-3CB7-4DAC-86F1-9D13DAA2944F}" type="slidenum">
              <a:rPr lang="en-US" altLang="en-US"/>
              <a:pPr>
                <a:defRPr/>
              </a:pPr>
              <a:t>‹#›</a:t>
            </a:fld>
            <a:endParaRPr lang="en-US" altLang="en-US"/>
          </a:p>
        </p:txBody>
      </p:sp>
    </p:spTree>
    <p:extLst>
      <p:ext uri="{BB962C8B-B14F-4D97-AF65-F5344CB8AC3E}">
        <p14:creationId xmlns:p14="http://schemas.microsoft.com/office/powerpoint/2010/main" val="297841962"/>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aws.amazon.com/IAM/latest/UserGuide/access_policies_identity-vs-resource.htm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aws.amazon.com/IAM/latest/UserGuide/access_policies_testing-policies.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ws.amazon.com/compliance/shared-responsibility-mode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aws.amazon.com/IAM/latest/UserGuide/best-practices.html"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r>
              <a:rPr lang="en-US" dirty="0">
                <a:solidFill>
                  <a:srgbClr val="000000"/>
                </a:solidFill>
                <a:latin typeface="Calibri" panose="020F0502020204030204" pitchFamily="34" charset="0"/>
              </a:rPr>
              <a:t>This section covers the shared responsibility model.</a:t>
            </a:r>
          </a:p>
        </p:txBody>
      </p:sp>
    </p:spTree>
    <p:extLst>
      <p:ext uri="{BB962C8B-B14F-4D97-AF65-F5344CB8AC3E}">
        <p14:creationId xmlns:p14="http://schemas.microsoft.com/office/powerpoint/2010/main" val="3803530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r>
              <a:rPr lang="en-US" dirty="0">
                <a:solidFill>
                  <a:srgbClr val="000000"/>
                </a:solidFill>
                <a:latin typeface="Calibri" panose="020F0502020204030204" pitchFamily="34" charset="0"/>
              </a:rPr>
              <a:t>This section describes using IAM for authorization.</a:t>
            </a:r>
          </a:p>
        </p:txBody>
      </p:sp>
    </p:spTree>
    <p:extLst>
      <p:ext uri="{BB962C8B-B14F-4D97-AF65-F5344CB8AC3E}">
        <p14:creationId xmlns:p14="http://schemas.microsoft.com/office/powerpoint/2010/main" val="201970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latin typeface="Calibri" panose="020F0502020204030204" pitchFamily="34" charset="0"/>
              </a:rPr>
              <a:t>Note:</a:t>
            </a:r>
            <a:r>
              <a:rPr lang="en-US" b="0" dirty="0">
                <a:solidFill>
                  <a:srgbClr val="000000"/>
                </a:solidFill>
                <a:latin typeface="Calibri" panose="020F0502020204030204" pitchFamily="34" charset="0"/>
              </a:rPr>
              <a:t> In the tables on the slide, N/A means not applicable because the policy doesn't specify permissions for that particular action.</a:t>
            </a:r>
            <a:endParaRPr lang="en-US" b="1" dirty="0">
              <a:solidFill>
                <a:srgbClr val="000000"/>
              </a:solidFill>
              <a:latin typeface="Calibri" panose="020F0502020204030204" pitchFamily="34" charset="0"/>
            </a:endParaRP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To reiterate, two types of IAM policies can grant permissions: identity-based policies and resource-based policies. The difference between the two types of policies is a result of where they are applied, which depends on the type of access that you're authorizing or restricting.</a:t>
            </a:r>
          </a:p>
          <a:p>
            <a:endParaRPr lang="en-US" dirty="0">
              <a:solidFill>
                <a:srgbClr val="000000"/>
              </a:solidFill>
              <a:latin typeface="Calibri" panose="020F0502020204030204" pitchFamily="34" charset="0"/>
            </a:endParaRPr>
          </a:p>
          <a:p>
            <a:r>
              <a:rPr lang="en-US" i="1" dirty="0">
                <a:solidFill>
                  <a:srgbClr val="000000"/>
                </a:solidFill>
                <a:latin typeface="Calibri" panose="020F0502020204030204" pitchFamily="34" charset="0"/>
              </a:rPr>
              <a:t>Identity-based policies </a:t>
            </a:r>
            <a:r>
              <a:rPr lang="en-US" dirty="0">
                <a:solidFill>
                  <a:srgbClr val="000000"/>
                </a:solidFill>
                <a:latin typeface="Calibri" panose="020F0502020204030204" pitchFamily="34" charset="0"/>
              </a:rPr>
              <a:t>are attached to an IAM user, group, or role. They indicate what that identity can do. For example, you could grant a user the ability to access an Amazon DynamoDB table.</a:t>
            </a:r>
          </a:p>
          <a:p>
            <a:endParaRPr lang="en-US" dirty="0">
              <a:solidFill>
                <a:srgbClr val="000000"/>
              </a:solidFill>
              <a:latin typeface="Calibri" panose="020F0502020204030204" pitchFamily="34" charset="0"/>
            </a:endParaRPr>
          </a:p>
          <a:p>
            <a:r>
              <a:rPr lang="en-US" i="1" dirty="0">
                <a:solidFill>
                  <a:srgbClr val="000000"/>
                </a:solidFill>
                <a:latin typeface="Calibri" panose="020F0502020204030204" pitchFamily="34" charset="0"/>
              </a:rPr>
              <a:t>Resource-based policies </a:t>
            </a:r>
            <a:r>
              <a:rPr lang="en-US" dirty="0">
                <a:solidFill>
                  <a:srgbClr val="000000"/>
                </a:solidFill>
                <a:latin typeface="Calibri" panose="020F0502020204030204" pitchFamily="34" charset="0"/>
              </a:rPr>
              <a:t>are attached to a resource. They indicate what a specified user (or group of users) is permitted to do with the resource. For example, you can use resource-based policies to grant access to an S3 bucket or to grant cross-account access between two trusted AWS accounts.</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For more information, see Identity-Based Policies and Resource-Based Policies in the </a:t>
            </a:r>
            <a:r>
              <a:rPr lang="en-US" i="1" dirty="0">
                <a:solidFill>
                  <a:srgbClr val="000000"/>
                </a:solidFill>
                <a:latin typeface="Calibri" panose="020F0502020204030204" pitchFamily="34" charset="0"/>
              </a:rPr>
              <a:t>AWS Identity and Access Management User Guide </a:t>
            </a:r>
            <a:r>
              <a:rPr lang="en-US" dirty="0">
                <a:solidFill>
                  <a:srgbClr val="000000"/>
                </a:solidFill>
                <a:latin typeface="Calibri" panose="020F0502020204030204" pitchFamily="34" charset="0"/>
              </a:rPr>
              <a:t>at </a:t>
            </a:r>
            <a:r>
              <a:rPr lang="en-US" dirty="0">
                <a:solidFill>
                  <a:srgbClr val="000000"/>
                </a:solidFill>
                <a:latin typeface="Calibri" panose="020F0502020204030204" pitchFamily="34" charset="0"/>
                <a:hlinkClick r:id="rId3"/>
              </a:rPr>
              <a:t>https://docs.aws.amazon.com/IAM/latest/UserGuide/access_policies_identity-vs-resource.html</a:t>
            </a:r>
            <a:r>
              <a:rPr lang="en-US" dirty="0">
                <a:solidFill>
                  <a:srgbClr val="000000"/>
                </a:solidFill>
                <a:latin typeface="Calibri" panose="020F0502020204030204" pitchFamily="34" charset="0"/>
              </a:rPr>
              <a:t>.</a:t>
            </a:r>
          </a:p>
        </p:txBody>
      </p:sp>
    </p:spTree>
    <p:extLst>
      <p:ext uri="{BB962C8B-B14F-4D97-AF65-F5344CB8AC3E}">
        <p14:creationId xmlns:p14="http://schemas.microsoft.com/office/powerpoint/2010/main" val="1707753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pPr marL="0" indent="0">
              <a:buFont typeface="Arial" panose="020B0604020202020204" pitchFamily="34" charset="0"/>
              <a:buNone/>
            </a:pPr>
            <a:r>
              <a:rPr lang="en-US" b="1" dirty="0">
                <a:solidFill>
                  <a:srgbClr val="000000"/>
                </a:solidFill>
                <a:latin typeface="Calibri" panose="020F0502020204030204" pitchFamily="34" charset="0"/>
              </a:rPr>
              <a:t>For accessibility: </a:t>
            </a:r>
            <a:r>
              <a:rPr lang="en-US" b="0" dirty="0">
                <a:solidFill>
                  <a:srgbClr val="000000"/>
                </a:solidFill>
                <a:latin typeface="Calibri" panose="020F0502020204030204" pitchFamily="34" charset="0"/>
              </a:rPr>
              <a:t>Diagram of evaluation logic for IAM policies. Policies are evaluated first for an explicit deny. If an explicit deny exists, then access is denied. If no explicit deny exists, the policy is then evaluated for an explicit allow. If an explicit allow exists, access is granted, but if no explicit allow exists, access is denied. </a:t>
            </a:r>
            <a:r>
              <a:rPr lang="en-US" b="1" dirty="0">
                <a:solidFill>
                  <a:srgbClr val="000000"/>
                </a:solidFill>
                <a:latin typeface="Calibri" panose="020F0502020204030204" pitchFamily="34" charset="0"/>
              </a:rPr>
              <a:t>End of accessibility description.</a:t>
            </a:r>
          </a:p>
          <a:p>
            <a:pPr marL="0" indent="0">
              <a:buFont typeface="Arial" panose="020B0604020202020204" pitchFamily="34" charset="0"/>
              <a:buNone/>
            </a:pPr>
            <a:endParaRPr lang="en-US" dirty="0">
              <a:solidFill>
                <a:srgbClr val="000000"/>
              </a:solidFill>
              <a:latin typeface="Calibri" panose="020F0502020204030204" pitchFamily="34" charset="0"/>
            </a:endParaRPr>
          </a:p>
          <a:p>
            <a:pPr marL="0" indent="0">
              <a:buFont typeface="Arial" panose="020B0604020202020204" pitchFamily="34" charset="0"/>
              <a:buNone/>
            </a:pPr>
            <a:r>
              <a:rPr lang="en-US" dirty="0">
                <a:solidFill>
                  <a:srgbClr val="000000"/>
                </a:solidFill>
                <a:latin typeface="Calibri" panose="020F0502020204030204" pitchFamily="34" charset="0"/>
              </a:rPr>
              <a:t>This diagram shows the logic that AWS uses when evaluating IAM policies. AWS evaluates all applicable policies and goes through this evaluation logic:</a:t>
            </a:r>
          </a:p>
          <a:p>
            <a:pPr marL="171450" indent="-171450">
              <a:buFont typeface="Arial" panose="020B0604020202020204" pitchFamily="34" charset="0"/>
              <a:buChar char="•"/>
            </a:pPr>
            <a:r>
              <a:rPr lang="en-US" dirty="0">
                <a:solidFill>
                  <a:srgbClr val="000000"/>
                </a:solidFill>
                <a:latin typeface="Calibri" panose="020F0502020204030204" pitchFamily="34" charset="0"/>
              </a:rPr>
              <a:t>By default, all requests are denied. </a:t>
            </a:r>
          </a:p>
          <a:p>
            <a:pPr marL="171450" indent="-171450">
              <a:buFont typeface="Arial" panose="020B0604020202020204" pitchFamily="34" charset="0"/>
              <a:buChar char="•"/>
            </a:pPr>
            <a:r>
              <a:rPr lang="en-US" dirty="0">
                <a:solidFill>
                  <a:srgbClr val="000000"/>
                </a:solidFill>
                <a:latin typeface="Calibri" panose="020F0502020204030204" pitchFamily="34" charset="0"/>
              </a:rPr>
              <a:t>An explicit allow overrides the default deny.</a:t>
            </a:r>
          </a:p>
          <a:p>
            <a:pPr marL="171450" indent="-171450">
              <a:buFont typeface="Arial" panose="020B0604020202020204" pitchFamily="34" charset="0"/>
              <a:buChar char="•"/>
            </a:pPr>
            <a:r>
              <a:rPr lang="en-US" dirty="0">
                <a:solidFill>
                  <a:srgbClr val="000000"/>
                </a:solidFill>
                <a:latin typeface="Calibri" panose="020F0502020204030204" pitchFamily="34" charset="0"/>
              </a:rPr>
              <a:t>An explicit deny overrides any explicit allow.</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The order that the policies are evaluated in has no effect on the outcome of the evaluation. All policies are evaluated, and the result is ​always​ that the request is either allowed or denied. Suppose that a conflict occurs (one policy allows an ​action​ and another policy denies an ​action​). Then the most restrictive policy (that is, the policy that denies the ​action​) is applied.</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For additional information about evaluating and testing policies, see Testing IAM Policies with the IAM Policy Simulator in the </a:t>
            </a:r>
            <a:r>
              <a:rPr lang="en-US" i="1" dirty="0">
                <a:solidFill>
                  <a:srgbClr val="000000"/>
                </a:solidFill>
                <a:latin typeface="Calibri" panose="020F0502020204030204" pitchFamily="34" charset="0"/>
              </a:rPr>
              <a:t>AWS Identity and Access Management User Guide</a:t>
            </a:r>
            <a:r>
              <a:rPr lang="en-US" dirty="0">
                <a:solidFill>
                  <a:srgbClr val="000000"/>
                </a:solidFill>
                <a:latin typeface="Calibri" panose="020F0502020204030204" pitchFamily="34" charset="0"/>
              </a:rPr>
              <a:t> at </a:t>
            </a:r>
            <a:r>
              <a:rPr lang="en-US" dirty="0">
                <a:solidFill>
                  <a:srgbClr val="000000"/>
                </a:solidFill>
                <a:latin typeface="Calibri" panose="020F0502020204030204" pitchFamily="34" charset="0"/>
                <a:hlinkClick r:id="rId3"/>
              </a:rPr>
              <a:t>https://docs.aws.amazon.com/IAM/latest/UserGuide/access_policies_testing-policies.html</a:t>
            </a:r>
            <a:r>
              <a:rPr lang="en-US" dirty="0">
                <a:solidFill>
                  <a:srgbClr val="000000"/>
                </a:solidFill>
                <a:latin typeface="Calibri" panose="020F0502020204030204" pitchFamily="34" charset="0"/>
              </a:rPr>
              <a:t>.</a:t>
            </a:r>
          </a:p>
        </p:txBody>
      </p:sp>
    </p:spTree>
    <p:extLst>
      <p:ext uri="{BB962C8B-B14F-4D97-AF65-F5344CB8AC3E}">
        <p14:creationId xmlns:p14="http://schemas.microsoft.com/office/powerpoint/2010/main" val="3614045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latin typeface="Calibri" panose="020F0502020204030204" pitchFamily="34" charset="0"/>
              </a:rPr>
              <a:t>For accessibility:</a:t>
            </a:r>
            <a:r>
              <a:rPr lang="en-US" b="0" dirty="0">
                <a:solidFill>
                  <a:srgbClr val="000000"/>
                </a:solidFill>
                <a:latin typeface="Calibri" panose="020F0502020204030204" pitchFamily="34" charset="0"/>
              </a:rPr>
              <a:t> Shared responsibility model listing customer and AWS responsibilities. Customer is responsible for security in the cloud. This includes customer data. Platform, applications, identity and access management. Operating system, network, and firewall configuration. Client-side data encryption and data integrity, authentication. Server-side encryption of file system and data. Networking traffic protection, to include encryption, integrity, and identity. AWS is responsible for security of the cloud. This includes the AWS foundation services for compute, storage, databases, and networking. And the AWS Global Infrastructure, to include Regions, Availability Zones, and Edge Locations. </a:t>
            </a:r>
            <a:r>
              <a:rPr lang="en-US" b="1" dirty="0">
                <a:solidFill>
                  <a:srgbClr val="000000"/>
                </a:solidFill>
                <a:latin typeface="Calibri" panose="020F0502020204030204" pitchFamily="34" charset="0"/>
              </a:rPr>
              <a:t>End of accessibility description.</a:t>
            </a:r>
          </a:p>
          <a:p>
            <a:pPr algn="l"/>
            <a:endParaRPr lang="en-US" dirty="0">
              <a:solidFill>
                <a:srgbClr val="000000"/>
              </a:solidFill>
              <a:latin typeface="Calibri" panose="020F0502020204030204" pitchFamily="34" charset="0"/>
            </a:endParaRPr>
          </a:p>
          <a:p>
            <a:pPr algn="l"/>
            <a:r>
              <a:rPr lang="en-US" dirty="0">
                <a:solidFill>
                  <a:srgbClr val="000000"/>
                </a:solidFill>
                <a:latin typeface="Calibri" panose="020F0502020204030204" pitchFamily="34" charset="0"/>
              </a:rPr>
              <a:t>Security and compliance are shared responsibilities between AWS and customers. AWS operates, manages, and controls security </a:t>
            </a:r>
            <a:r>
              <a:rPr lang="en-US" i="1" dirty="0">
                <a:solidFill>
                  <a:srgbClr val="000000"/>
                </a:solidFill>
                <a:latin typeface="Calibri" panose="020F0502020204030204" pitchFamily="34" charset="0"/>
              </a:rPr>
              <a:t>of</a:t>
            </a:r>
            <a:r>
              <a:rPr lang="en-US" dirty="0">
                <a:solidFill>
                  <a:srgbClr val="000000"/>
                </a:solidFill>
                <a:latin typeface="Calibri" panose="020F0502020204030204" pitchFamily="34" charset="0"/>
              </a:rPr>
              <a:t> the cloud. This responsibility includes securing components, from the host operating system and virtualization layer down to the physical security of the facilities where the service operates. AWS is responsible for protecting the global infrastructure that runs all the services that are offered in the AWS Cloud. </a:t>
            </a:r>
            <a:r>
              <a:rPr lang="en-US" b="0" i="0" kern="1200" dirty="0">
                <a:solidFill>
                  <a:srgbClr val="000000"/>
                </a:solidFill>
                <a:effectLst/>
                <a:latin typeface="Calibri" panose="020F0502020204030204" pitchFamily="34" charset="0"/>
                <a:ea typeface="+mn-ea"/>
                <a:cs typeface="+mn-cs"/>
              </a:rPr>
              <a:t>This infrastructure is composed of the hardware, software, networking, and facilities that run AWS Cloud services.</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You assume responsibility and management </a:t>
            </a:r>
            <a:r>
              <a:rPr lang="en-US" i="1" dirty="0">
                <a:solidFill>
                  <a:srgbClr val="000000"/>
                </a:solidFill>
                <a:latin typeface="Calibri" panose="020F0502020204030204" pitchFamily="34" charset="0"/>
              </a:rPr>
              <a:t>in</a:t>
            </a:r>
            <a:r>
              <a:rPr lang="en-US" dirty="0">
                <a:solidFill>
                  <a:srgbClr val="000000"/>
                </a:solidFill>
                <a:latin typeface="Calibri" panose="020F0502020204030204" pitchFamily="34" charset="0"/>
              </a:rPr>
              <a:t> the cloud. The security steps that you must take depend on the services that you use and the complexity of your system. Customer responsibilities include selecting and securing operating systems that run on EC2 instances, and securing the applications that are launched on AWS resources. Customers must also select and handle security group configurations, firewall configurations, network configurations, and secure account management. Customers are also responsible for managing their data, including encryption options.</a:t>
            </a:r>
          </a:p>
          <a:p>
            <a:r>
              <a:rPr lang="en-US" dirty="0">
                <a:solidFill>
                  <a:srgbClr val="000000"/>
                </a:solidFill>
                <a:latin typeface="Calibri" panose="020F0502020204030204" pitchFamily="34" charset="0"/>
              </a:rPr>
              <a:t> </a:t>
            </a:r>
          </a:p>
          <a:p>
            <a:r>
              <a:rPr lang="en-US" dirty="0">
                <a:solidFill>
                  <a:srgbClr val="000000"/>
                </a:solidFill>
                <a:latin typeface="Calibri" panose="020F0502020204030204" pitchFamily="34" charset="0"/>
              </a:rPr>
              <a:t>To reiterate, AWS secures the hardware, software, facilities, and networks that run all AWS products and services. You are responsible for what you implement by using AWS products and services, and for the applications that you connect to AWS. The security steps that you must take depend on the services that you use and the complexity of your system.</a:t>
            </a:r>
          </a:p>
        </p:txBody>
      </p:sp>
    </p:spTree>
    <p:extLst>
      <p:ext uri="{BB962C8B-B14F-4D97-AF65-F5344CB8AC3E}">
        <p14:creationId xmlns:p14="http://schemas.microsoft.com/office/powerpoint/2010/main" val="3916300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09999"/>
            <a:ext cx="7112000" cy="5397500"/>
          </a:xfrm>
        </p:spPr>
        <p:txBody>
          <a:bodyPr/>
          <a:lstStyle/>
          <a:p>
            <a:pPr marL="0" marR="0"/>
            <a:r>
              <a:rPr lang="en-US" dirty="0">
                <a:solidFill>
                  <a:srgbClr val="000000"/>
                </a:solidFill>
                <a:latin typeface="Calibri" panose="020F0502020204030204" pitchFamily="34" charset="0"/>
              </a:rPr>
              <a:t>Consider an example where your company uses Amazon S3 to store data. Your AWS environment also includes EC2 instances and an Amazon Relational Database Service (Amazon RDS) instance. These resources run a MySQL database, which is deployed inside a virtual private cloud (VPC). One EC2 instance hosts a web server, and the web application that runs on it uses the database to store application data.</a:t>
            </a:r>
          </a:p>
          <a:p>
            <a:pPr marL="0" marR="0"/>
            <a:r>
              <a:rPr lang="en-US" dirty="0">
                <a:solidFill>
                  <a:srgbClr val="000000"/>
                </a:solidFill>
                <a:latin typeface="Calibri" panose="020F0502020204030204" pitchFamily="34" charset="0"/>
              </a:rPr>
              <a:t> </a:t>
            </a:r>
          </a:p>
          <a:p>
            <a:pPr marL="0" marR="0"/>
            <a:r>
              <a:rPr lang="en-US" dirty="0">
                <a:solidFill>
                  <a:srgbClr val="000000"/>
                </a:solidFill>
                <a:latin typeface="Calibri" panose="020F0502020204030204" pitchFamily="34" charset="0"/>
              </a:rPr>
              <a:t>In this scenario, AWS is responsible for protecting the global infrastructure, which contains the physical servers that host the virtual machines and storage hardware. These virtual machines and storage hardware host your S3 bucket, EC2 instances, and database instance. AWS is responsible for the security of the physical networking infrastructure that ensures that these components can be accessed. AWS is also responsible for the security of the hypervisor layer that hosts the EC2 instances. (The hypervisor is the host OS that runs the EC2 instances, which are virtual machines that run guest operating systems.)</a:t>
            </a:r>
          </a:p>
          <a:p>
            <a:pPr marL="0" marR="0"/>
            <a:r>
              <a:rPr lang="en-US" dirty="0">
                <a:solidFill>
                  <a:srgbClr val="000000"/>
                </a:solidFill>
                <a:latin typeface="Calibri" panose="020F0502020204030204" pitchFamily="34" charset="0"/>
              </a:rPr>
              <a:t> </a:t>
            </a:r>
          </a:p>
          <a:p>
            <a:pPr marL="0" marR="0"/>
            <a:r>
              <a:rPr lang="en-US" dirty="0">
                <a:solidFill>
                  <a:srgbClr val="000000"/>
                </a:solidFill>
                <a:latin typeface="Calibri" panose="020F0502020204030204" pitchFamily="34" charset="0"/>
              </a:rPr>
              <a:t>You (the customer) are responsible for managing the guest OS that runs on the EC2 instances (including Microsoft Windows or Linux OS updates and security patches). You are also responsible for managing any application software or utilities that you install. Additionally, you are responsible for the configuration of the security groups that control network access to each EC2 instance and to the RDS database instance. You are also responsible for configuring security on the S3 bucket and the objects that you store in it. For example, you could use one or more of the security features that AWS provides, such as bucket policies, data encryption, and S3 Block Public Access.</a:t>
            </a:r>
          </a:p>
          <a:p>
            <a:pPr marL="0" marR="0"/>
            <a:endParaRPr lang="en-US" dirty="0">
              <a:solidFill>
                <a:srgbClr val="000000"/>
              </a:solidFill>
              <a:latin typeface="Calibri" panose="020F0502020204030204" pitchFamily="34" charset="0"/>
            </a:endParaRPr>
          </a:p>
          <a:p>
            <a:pPr marL="0" marR="0" lvl="0" indent="0" defTabSz="914400" rtl="0" eaLnBrk="1" fontAlgn="auto" latinLnBrk="0" hangingPunct="1">
              <a:buClrTx/>
              <a:buSzTx/>
              <a:buFontTx/>
              <a:buNone/>
              <a:tabLst/>
              <a:defRPr/>
            </a:pPr>
            <a:r>
              <a:rPr lang="en-US" dirty="0">
                <a:solidFill>
                  <a:srgbClr val="000000"/>
                </a:solidFill>
                <a:latin typeface="Calibri" panose="020F0502020204030204" pitchFamily="34" charset="0"/>
              </a:rPr>
              <a:t>For more information, see Shared Responsibility Model at </a:t>
            </a:r>
            <a:r>
              <a:rPr lang="en-US" dirty="0">
                <a:solidFill>
                  <a:srgbClr val="000000"/>
                </a:solidFill>
                <a:latin typeface="Calibri" panose="020F0502020204030204" pitchFamily="34" charset="0"/>
                <a:hlinkClick r:id="rId3"/>
              </a:rPr>
              <a:t>https://aws.amazon.com/compliance/shared-responsibility-model</a:t>
            </a:r>
            <a:r>
              <a:rPr lang="en-US" dirty="0">
                <a:solidFill>
                  <a:srgbClr val="000000"/>
                </a:solidFill>
                <a:latin typeface="Calibri" panose="020F0502020204030204" pitchFamily="34" charset="0"/>
              </a:rPr>
              <a:t>.</a:t>
            </a:r>
          </a:p>
        </p:txBody>
      </p:sp>
    </p:spTree>
    <p:extLst>
      <p:ext uri="{BB962C8B-B14F-4D97-AF65-F5344CB8AC3E}">
        <p14:creationId xmlns:p14="http://schemas.microsoft.com/office/powerpoint/2010/main" val="3762651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r>
              <a:rPr lang="en-US" kern="1200" dirty="0">
                <a:solidFill>
                  <a:srgbClr val="000000"/>
                </a:solidFill>
                <a:effectLst/>
                <a:latin typeface="Calibri" panose="020F0502020204030204" pitchFamily="34" charset="0"/>
                <a:ea typeface="+mn-ea"/>
                <a:cs typeface="+mn-cs"/>
              </a:rPr>
              <a:t>While AWS secures and maintains the cloud infrastructure, you are responsible for securing everything that you put </a:t>
            </a:r>
            <a:r>
              <a:rPr lang="en-US" b="0" i="1" kern="1200" dirty="0">
                <a:solidFill>
                  <a:srgbClr val="000000"/>
                </a:solidFill>
                <a:effectLst/>
                <a:latin typeface="Calibri" panose="020F0502020204030204" pitchFamily="34" charset="0"/>
                <a:ea typeface="+mn-ea"/>
                <a:cs typeface="+mn-cs"/>
              </a:rPr>
              <a:t>IN</a:t>
            </a:r>
            <a:r>
              <a:rPr lang="en-US" kern="1200" dirty="0">
                <a:solidFill>
                  <a:srgbClr val="000000"/>
                </a:solidFill>
                <a:effectLst/>
                <a:latin typeface="Calibri" panose="020F0502020204030204" pitchFamily="34" charset="0"/>
                <a:ea typeface="+mn-ea"/>
                <a:cs typeface="+mn-cs"/>
              </a:rPr>
              <a:t> the cloud.</a:t>
            </a:r>
          </a:p>
          <a:p>
            <a:endParaRPr lang="pt-BR" kern="1200" dirty="0">
              <a:solidFill>
                <a:srgbClr val="000000"/>
              </a:solidFill>
              <a:effectLst/>
              <a:latin typeface="Calibri" panose="020F0502020204030204" pitchFamily="34" charset="0"/>
              <a:ea typeface="+mn-ea"/>
              <a:cs typeface="+mn-cs"/>
            </a:endParaRPr>
          </a:p>
          <a:p>
            <a:r>
              <a:rPr lang="en-US" dirty="0">
                <a:solidFill>
                  <a:srgbClr val="000000"/>
                </a:solidFill>
                <a:latin typeface="Calibri" panose="020F0502020204030204" pitchFamily="34" charset="0"/>
              </a:rPr>
              <a:t>Before you architect any workload, you need to put practices in place that influence security. You will want to control who can do what. In addition, you want to be able to identify security incidents, protect your systems and services, and maintain the confidentiality and integrity of data through data protection. You should have a well-defined and practiced process to respond to security incidents. These tools and techniques are important because they support objectives such as preventing financial loss or complying with regulatory obligations.</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Because AWS physically secures the infrastructure that supports our cloud services, as an AWS customer you can focus on using services to accomplish your goals. The AWS Cloud also provides greater access to security data and an automated approach to respond to security events.</a:t>
            </a:r>
          </a:p>
          <a:p>
            <a:r>
              <a:rPr lang="en-US" kern="1200" dirty="0">
                <a:solidFill>
                  <a:srgbClr val="000000"/>
                </a:solidFill>
                <a:effectLst/>
                <a:latin typeface="Calibri" panose="020F0502020204030204" pitchFamily="34" charset="0"/>
                <a:ea typeface="+mn-ea"/>
                <a:cs typeface="+mn-cs"/>
              </a:rPr>
              <a:t> </a:t>
            </a:r>
          </a:p>
          <a:p>
            <a:r>
              <a:rPr lang="en-US" kern="1200" dirty="0">
                <a:solidFill>
                  <a:srgbClr val="000000"/>
                </a:solidFill>
                <a:effectLst/>
                <a:latin typeface="Calibri" panose="020F0502020204030204" pitchFamily="34" charset="0"/>
                <a:ea typeface="+mn-ea"/>
                <a:cs typeface="+mn-cs"/>
              </a:rPr>
              <a:t>When using AWS services, you maintain complete control over your content and are responsible for managing critical security requirements, including the following: </a:t>
            </a:r>
          </a:p>
          <a:p>
            <a:pPr marL="171450" lvl="0" indent="-171450">
              <a:buFont typeface="Arial" panose="020B0604020202020204" pitchFamily="34" charset="0"/>
              <a:buChar char="•"/>
            </a:pPr>
            <a:r>
              <a:rPr lang="en-US" dirty="0">
                <a:solidFill>
                  <a:srgbClr val="000000"/>
                </a:solidFill>
                <a:latin typeface="Calibri" panose="020F0502020204030204" pitchFamily="34" charset="0"/>
              </a:rPr>
              <a:t>The</a:t>
            </a:r>
            <a:r>
              <a:rPr lang="en-US" kern="1200" dirty="0">
                <a:solidFill>
                  <a:srgbClr val="000000"/>
                </a:solidFill>
                <a:effectLst/>
                <a:latin typeface="Calibri" panose="020F0502020204030204" pitchFamily="34" charset="0"/>
                <a:ea typeface="+mn-ea"/>
                <a:cs typeface="+mn-cs"/>
              </a:rPr>
              <a:t> content you choose to store on AWS</a:t>
            </a:r>
          </a:p>
          <a:p>
            <a:pPr marL="171450" lvl="0" indent="-171450">
              <a:buFont typeface="Arial" panose="020B0604020202020204" pitchFamily="34" charset="0"/>
              <a:buChar char="•"/>
            </a:pPr>
            <a:r>
              <a:rPr lang="en-US" kern="1200" dirty="0">
                <a:solidFill>
                  <a:srgbClr val="000000"/>
                </a:solidFill>
                <a:effectLst/>
                <a:latin typeface="Calibri" panose="020F0502020204030204" pitchFamily="34" charset="0"/>
                <a:ea typeface="+mn-ea"/>
                <a:cs typeface="+mn-cs"/>
              </a:rPr>
              <a:t>The AWS services that are used with the content</a:t>
            </a:r>
          </a:p>
          <a:p>
            <a:pPr marL="171450" lvl="0" indent="-171450">
              <a:buFont typeface="Arial" panose="020B0604020202020204" pitchFamily="34" charset="0"/>
              <a:buChar char="•"/>
            </a:pPr>
            <a:r>
              <a:rPr lang="en-US" kern="1200" dirty="0">
                <a:solidFill>
                  <a:srgbClr val="000000"/>
                </a:solidFill>
                <a:effectLst/>
                <a:latin typeface="Calibri" panose="020F0502020204030204" pitchFamily="34" charset="0"/>
                <a:ea typeface="+mn-ea"/>
                <a:cs typeface="+mn-cs"/>
              </a:rPr>
              <a:t>The country in which that content is stored</a:t>
            </a:r>
          </a:p>
          <a:p>
            <a:pPr marL="171450" lvl="0" indent="-171450">
              <a:buFont typeface="Arial" panose="020B0604020202020204" pitchFamily="34" charset="0"/>
              <a:buChar char="•"/>
            </a:pPr>
            <a:r>
              <a:rPr lang="en-US" kern="1200" dirty="0">
                <a:solidFill>
                  <a:srgbClr val="000000"/>
                </a:solidFill>
                <a:effectLst/>
                <a:latin typeface="Calibri" panose="020F0502020204030204" pitchFamily="34" charset="0"/>
                <a:ea typeface="+mn-ea"/>
                <a:cs typeface="+mn-cs"/>
              </a:rPr>
              <a:t>The format and structure of that content, and whether it is masked, anonymized, or encrypted</a:t>
            </a:r>
          </a:p>
          <a:p>
            <a:pPr marL="171450" lvl="0" indent="-171450">
              <a:buFont typeface="Arial" panose="020B0604020202020204" pitchFamily="34" charset="0"/>
              <a:buChar char="•"/>
            </a:pPr>
            <a:r>
              <a:rPr lang="en-US" kern="1200" dirty="0">
                <a:solidFill>
                  <a:srgbClr val="000000"/>
                </a:solidFill>
                <a:effectLst/>
                <a:latin typeface="Calibri" panose="020F0502020204030204" pitchFamily="34" charset="0"/>
                <a:ea typeface="+mn-ea"/>
                <a:cs typeface="+mn-cs"/>
              </a:rPr>
              <a:t>Who has access to that content, and how those access rights are granted, managed, and revoked</a:t>
            </a:r>
          </a:p>
          <a:p>
            <a:pPr lvl="0"/>
            <a:endParaRPr lang="en-US" kern="1200" dirty="0">
              <a:solidFill>
                <a:srgbClr val="000000"/>
              </a:solidFill>
              <a:effectLst/>
              <a:latin typeface="Calibri" panose="020F0502020204030204" pitchFamily="34" charset="0"/>
              <a:ea typeface="+mn-ea"/>
              <a:cs typeface="+mn-cs"/>
            </a:endParaRPr>
          </a:p>
          <a:p>
            <a:pPr marL="0" marR="0" lvl="0" indent="0" defTabSz="914400" rtl="0" eaLnBrk="1" fontAlgn="auto" latinLnBrk="0" hangingPunct="1">
              <a:buClrTx/>
              <a:buSzTx/>
              <a:buFontTx/>
              <a:buNone/>
              <a:tabLst/>
              <a:defRPr/>
            </a:pPr>
            <a:r>
              <a:rPr lang="en-US" kern="1200" dirty="0">
                <a:solidFill>
                  <a:srgbClr val="000000"/>
                </a:solidFill>
                <a:effectLst/>
                <a:latin typeface="Calibri" panose="020F0502020204030204" pitchFamily="34" charset="0"/>
                <a:ea typeface="+mn-ea"/>
                <a:cs typeface="+mn-cs"/>
              </a:rPr>
              <a:t>You retain control of what security you choose to implement to protect your own data, platform, applications, identity and access management, and operating system. This means that the shared responsibility model changes depending on the AWS services that you use.</a:t>
            </a:r>
          </a:p>
        </p:txBody>
      </p:sp>
    </p:spTree>
    <p:extLst>
      <p:ext uri="{BB962C8B-B14F-4D97-AF65-F5344CB8AC3E}">
        <p14:creationId xmlns:p14="http://schemas.microsoft.com/office/powerpoint/2010/main" val="1304593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r>
              <a:rPr lang="en-US" sz="1200" kern="1200" dirty="0">
                <a:solidFill>
                  <a:schemeClr val="tx1"/>
                </a:solidFill>
                <a:effectLst/>
                <a:latin typeface="+mn-lt"/>
                <a:ea typeface="+mn-ea"/>
                <a:cs typeface="+mn-cs"/>
              </a:rPr>
              <a:t>This section covers fundamental information about the AWS Identity and Access Management (IAM) service.</a:t>
            </a:r>
          </a:p>
        </p:txBody>
      </p:sp>
    </p:spTree>
    <p:extLst>
      <p:ext uri="{BB962C8B-B14F-4D97-AF65-F5344CB8AC3E}">
        <p14:creationId xmlns:p14="http://schemas.microsoft.com/office/powerpoint/2010/main" val="631933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09999"/>
            <a:ext cx="7112000" cy="5397500"/>
          </a:xfrm>
        </p:spPr>
        <p:txBody>
          <a:bodyPr/>
          <a:lstStyle/>
          <a:p>
            <a:endParaRPr lang="en-US"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034960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09999"/>
            <a:ext cx="7112000" cy="5397500"/>
          </a:xfrm>
        </p:spPr>
        <p:txBody>
          <a:bodyPr/>
          <a:lstStyle/>
          <a:p>
            <a:r>
              <a:rPr lang="en-US" dirty="0">
                <a:solidFill>
                  <a:srgbClr val="000000"/>
                </a:solidFill>
                <a:latin typeface="Calibri" panose="020F0502020204030204" pitchFamily="34" charset="0"/>
              </a:rPr>
              <a:t>You can use IAM to control access to your AWS resources. You achieve this access control by creating </a:t>
            </a:r>
            <a:r>
              <a:rPr lang="en-US" i="1" dirty="0">
                <a:solidFill>
                  <a:srgbClr val="000000"/>
                </a:solidFill>
                <a:latin typeface="Calibri" panose="020F0502020204030204" pitchFamily="34" charset="0"/>
              </a:rPr>
              <a:t>users</a:t>
            </a:r>
            <a:r>
              <a:rPr lang="en-US" dirty="0">
                <a:solidFill>
                  <a:srgbClr val="000000"/>
                </a:solidFill>
                <a:latin typeface="Calibri" panose="020F0502020204030204" pitchFamily="34" charset="0"/>
              </a:rPr>
              <a:t>, </a:t>
            </a:r>
            <a:r>
              <a:rPr lang="en-US" i="1" dirty="0">
                <a:solidFill>
                  <a:srgbClr val="000000"/>
                </a:solidFill>
                <a:latin typeface="Calibri" panose="020F0502020204030204" pitchFamily="34" charset="0"/>
              </a:rPr>
              <a:t>groups</a:t>
            </a:r>
            <a:r>
              <a:rPr lang="en-US" dirty="0">
                <a:solidFill>
                  <a:srgbClr val="000000"/>
                </a:solidFill>
                <a:latin typeface="Calibri" panose="020F0502020204030204" pitchFamily="34" charset="0"/>
              </a:rPr>
              <a:t>, and </a:t>
            </a:r>
            <a:r>
              <a:rPr lang="en-US" i="1" dirty="0">
                <a:solidFill>
                  <a:srgbClr val="000000"/>
                </a:solidFill>
                <a:latin typeface="Calibri" panose="020F0502020204030204" pitchFamily="34" charset="0"/>
              </a:rPr>
              <a:t>roles</a:t>
            </a:r>
            <a:r>
              <a:rPr lang="en-US" dirty="0">
                <a:solidFill>
                  <a:srgbClr val="000000"/>
                </a:solidFill>
                <a:latin typeface="Calibri" panose="020F0502020204030204" pitchFamily="34" charset="0"/>
              </a:rPr>
              <a:t>. You can also enforce access control by attaching </a:t>
            </a:r>
            <a:r>
              <a:rPr lang="en-US" i="1" dirty="0">
                <a:solidFill>
                  <a:srgbClr val="000000"/>
                </a:solidFill>
                <a:latin typeface="Calibri" panose="020F0502020204030204" pitchFamily="34" charset="0"/>
              </a:rPr>
              <a:t>policies</a:t>
            </a:r>
            <a:r>
              <a:rPr lang="en-US" dirty="0">
                <a:solidFill>
                  <a:srgbClr val="000000"/>
                </a:solidFill>
                <a:latin typeface="Calibri" panose="020F0502020204030204" pitchFamily="34" charset="0"/>
              </a:rPr>
              <a:t>.</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For IAM, these terms are defined as follows:</a:t>
            </a:r>
          </a:p>
          <a:p>
            <a:pPr marL="171450" indent="-171450">
              <a:buFont typeface="Arial" panose="020B0604020202020204" pitchFamily="34" charset="0"/>
              <a:buChar char="•"/>
            </a:pPr>
            <a:r>
              <a:rPr lang="en-US" dirty="0">
                <a:solidFill>
                  <a:srgbClr val="000000"/>
                </a:solidFill>
                <a:latin typeface="Calibri" panose="020F0502020204030204" pitchFamily="34" charset="0"/>
              </a:rPr>
              <a:t>An </a:t>
            </a:r>
            <a:r>
              <a:rPr lang="en-US" i="1" dirty="0">
                <a:solidFill>
                  <a:srgbClr val="000000"/>
                </a:solidFill>
                <a:latin typeface="Calibri" panose="020F0502020204030204" pitchFamily="34" charset="0"/>
              </a:rPr>
              <a:t>IAM user </a:t>
            </a:r>
            <a:r>
              <a:rPr lang="en-US" dirty="0">
                <a:solidFill>
                  <a:srgbClr val="000000"/>
                </a:solidFill>
                <a:latin typeface="Calibri" panose="020F0502020204030204" pitchFamily="34" charset="0"/>
              </a:rPr>
              <a:t>is an entity that you create in AWS to represent a person or application that interacts with AWS account services and resources. A user is given a permanent set of credentials, which stay with the user until a forced rotation occurs. With new AWS accounts, the </a:t>
            </a:r>
            <a:r>
              <a:rPr lang="en-US" i="1" dirty="0">
                <a:solidFill>
                  <a:srgbClr val="000000"/>
                </a:solidFill>
                <a:latin typeface="Calibri" panose="020F0502020204030204" pitchFamily="34" charset="0"/>
              </a:rPr>
              <a:t>root user </a:t>
            </a:r>
            <a:r>
              <a:rPr lang="en-US" dirty="0">
                <a:solidFill>
                  <a:srgbClr val="000000"/>
                </a:solidFill>
                <a:latin typeface="Calibri" panose="020F0502020204030204" pitchFamily="34" charset="0"/>
              </a:rPr>
              <a:t>account is the first IAM user account established.</a:t>
            </a:r>
          </a:p>
          <a:p>
            <a:pPr marL="171450" indent="-171450">
              <a:buFont typeface="Arial" panose="020B0604020202020204" pitchFamily="34" charset="0"/>
              <a:buChar char="•"/>
            </a:pPr>
            <a:r>
              <a:rPr lang="en-US" dirty="0">
                <a:solidFill>
                  <a:srgbClr val="000000"/>
                </a:solidFill>
                <a:latin typeface="Calibri" panose="020F0502020204030204" pitchFamily="34" charset="0"/>
              </a:rPr>
              <a:t>An </a:t>
            </a:r>
            <a:r>
              <a:rPr lang="en-US" i="1" dirty="0">
                <a:solidFill>
                  <a:srgbClr val="000000"/>
                </a:solidFill>
                <a:latin typeface="Calibri" panose="020F0502020204030204" pitchFamily="34" charset="0"/>
              </a:rPr>
              <a:t>IAM group </a:t>
            </a:r>
            <a:r>
              <a:rPr lang="en-US" dirty="0">
                <a:solidFill>
                  <a:srgbClr val="000000"/>
                </a:solidFill>
                <a:latin typeface="Calibri" panose="020F0502020204030204" pitchFamily="34" charset="0"/>
              </a:rPr>
              <a:t>is a collection of IAM users. You can use groups to grant the same set of permissions to multiple users.</a:t>
            </a:r>
          </a:p>
          <a:p>
            <a:pPr marL="171450" indent="-171450">
              <a:buFont typeface="Arial" panose="020B0604020202020204" pitchFamily="34" charset="0"/>
              <a:buChar char="•"/>
            </a:pPr>
            <a:r>
              <a:rPr lang="en-US" dirty="0">
                <a:solidFill>
                  <a:srgbClr val="000000"/>
                </a:solidFill>
                <a:latin typeface="Calibri" panose="020F0502020204030204" pitchFamily="34" charset="0"/>
              </a:rPr>
              <a:t>An </a:t>
            </a:r>
            <a:r>
              <a:rPr lang="en-US" i="1" dirty="0">
                <a:solidFill>
                  <a:srgbClr val="000000"/>
                </a:solidFill>
                <a:latin typeface="Calibri" panose="020F0502020204030204" pitchFamily="34" charset="0"/>
              </a:rPr>
              <a:t>IAM role </a:t>
            </a:r>
            <a:r>
              <a:rPr lang="en-US" dirty="0">
                <a:solidFill>
                  <a:srgbClr val="000000"/>
                </a:solidFill>
                <a:latin typeface="Calibri" panose="020F0502020204030204" pitchFamily="34" charset="0"/>
              </a:rPr>
              <a:t>is similar to a user in that it’s an AWS identity that you can attach permission policies to. These will determine what the identity can and can’t do in AWS. However, a role doesn’t have long-term credentials (such as a password or access keys) that are associated with it. Instead, when a person or application assumes a role, they are provided with temporary security credentials for the role session. IAM roles will be covered later in this module.</a:t>
            </a:r>
          </a:p>
          <a:p>
            <a:pPr marL="171450" indent="-171450">
              <a:buFont typeface="Arial" panose="020B0604020202020204" pitchFamily="34" charset="0"/>
              <a:buChar char="•"/>
            </a:pPr>
            <a:r>
              <a:rPr lang="en-US" dirty="0">
                <a:solidFill>
                  <a:srgbClr val="000000"/>
                </a:solidFill>
                <a:latin typeface="Calibri" panose="020F0502020204030204" pitchFamily="34" charset="0"/>
              </a:rPr>
              <a:t>An </a:t>
            </a:r>
            <a:r>
              <a:rPr lang="en-US" i="1" dirty="0">
                <a:solidFill>
                  <a:srgbClr val="000000"/>
                </a:solidFill>
                <a:latin typeface="Calibri" panose="020F0502020204030204" pitchFamily="34" charset="0"/>
              </a:rPr>
              <a:t>IAM policy </a:t>
            </a:r>
            <a:r>
              <a:rPr lang="en-US" dirty="0">
                <a:solidFill>
                  <a:srgbClr val="000000"/>
                </a:solidFill>
                <a:latin typeface="Calibri" panose="020F0502020204030204" pitchFamily="34" charset="0"/>
              </a:rPr>
              <a:t>is a document that explicitly lists permissions. The policy can be attached to an IAM user, an IAM group, an IAM role, or any combination of these resources. IAM policies will be discussed in more depth later in this this module.</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To configure long-term access, a best practice is to attach IAM policies to IAM groups, and then assign IAM users to these IAM groups. An IAM user who is a member of an IAM group inherits the permissions that are attached to that group. You can also attach IAM policies directly to an IAM user to further customize the access that’s granted through the group.</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For more information, see Security Best Practices in IAM in the </a:t>
            </a:r>
            <a:r>
              <a:rPr lang="en-US" i="1" dirty="0">
                <a:solidFill>
                  <a:srgbClr val="000000"/>
                </a:solidFill>
                <a:latin typeface="Calibri" panose="020F0502020204030204" pitchFamily="34" charset="0"/>
              </a:rPr>
              <a:t>AWS Identity and Access Management User Guide</a:t>
            </a:r>
            <a:r>
              <a:rPr lang="en-US" dirty="0">
                <a:solidFill>
                  <a:srgbClr val="000000"/>
                </a:solidFill>
                <a:latin typeface="Calibri" panose="020F0502020204030204" pitchFamily="34" charset="0"/>
              </a:rPr>
              <a:t> at </a:t>
            </a:r>
            <a:r>
              <a:rPr lang="en-US" dirty="0">
                <a:solidFill>
                  <a:srgbClr val="000000"/>
                </a:solidFill>
                <a:latin typeface="Calibri" panose="020F0502020204030204" pitchFamily="34" charset="0"/>
                <a:hlinkClick r:id="rId3"/>
              </a:rPr>
              <a:t>https://docs.aws.amazon.com/IAM/latest/UserGuide/best-practices.html</a:t>
            </a:r>
            <a:r>
              <a:rPr lang="en-US" dirty="0">
                <a:solidFill>
                  <a:srgbClr val="000000"/>
                </a:solidFill>
                <a:latin typeface="Calibri" panose="020F0502020204030204" pitchFamily="34" charset="0"/>
              </a:rPr>
              <a:t>.</a:t>
            </a:r>
          </a:p>
        </p:txBody>
      </p:sp>
    </p:spTree>
    <p:extLst>
      <p:ext uri="{BB962C8B-B14F-4D97-AF65-F5344CB8AC3E}">
        <p14:creationId xmlns:p14="http://schemas.microsoft.com/office/powerpoint/2010/main" val="1027630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09999"/>
            <a:ext cx="7112000" cy="5397500"/>
          </a:xfrm>
        </p:spPr>
        <p:txBody>
          <a:bodyPr/>
          <a:lstStyle/>
          <a:p>
            <a:endParaRPr lang="en-US" dirty="0">
              <a:solidFill>
                <a:srgbClr val="000000"/>
              </a:solidFill>
              <a:latin typeface="Calibri" panose="020F0502020204030204" pitchFamily="34" charset="0"/>
            </a:endParaRPr>
          </a:p>
        </p:txBody>
      </p:sp>
    </p:spTree>
    <p:extLst>
      <p:ext uri="{BB962C8B-B14F-4D97-AF65-F5344CB8AC3E}">
        <p14:creationId xmlns:p14="http://schemas.microsoft.com/office/powerpoint/2010/main" val="814106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09999"/>
            <a:ext cx="7112000" cy="5397500"/>
          </a:xfrm>
        </p:spPr>
        <p:txBody>
          <a:bodyPr/>
          <a:lstStyle/>
          <a:p>
            <a:endParaRPr lang="en-US"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5758629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6.xml"/><Relationship Id="rId4" Type="http://schemas.openxmlformats.org/officeDocument/2006/relationships/image" Target="../media/image7.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tags" Target="../tags/tag7.xml"/><Relationship Id="rId4" Type="http://schemas.openxmlformats.org/officeDocument/2006/relationships/image" Target="../media/image10.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tags" Target="../tags/tag8.xml"/><Relationship Id="rId4" Type="http://schemas.openxmlformats.org/officeDocument/2006/relationships/image" Target="../media/image10.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tags" Target="../tags/tag9.xml"/><Relationship Id="rId4" Type="http://schemas.openxmlformats.org/officeDocument/2006/relationships/image" Target="../media/image10.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10.xml"/><Relationship Id="rId4" Type="http://schemas.openxmlformats.org/officeDocument/2006/relationships/image" Target="../media/image4.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2.xml"/><Relationship Id="rId1" Type="http://schemas.openxmlformats.org/officeDocument/2006/relationships/tags" Target="../tags/tag11.xml"/><Relationship Id="rId6" Type="http://schemas.openxmlformats.org/officeDocument/2006/relationships/image" Target="../media/image6.svg"/><Relationship Id="rId5" Type="http://schemas.openxmlformats.org/officeDocument/2006/relationships/image" Target="../media/image5.png"/><Relationship Id="rId4" Type="http://schemas.microsoft.com/office/2007/relationships/hdphoto" Target="../media/hdphoto2.wdp"/></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2.xml"/><Relationship Id="rId1" Type="http://schemas.openxmlformats.org/officeDocument/2006/relationships/tags" Target="../tags/tag12.xml"/><Relationship Id="rId6" Type="http://schemas.openxmlformats.org/officeDocument/2006/relationships/image" Target="../media/image6.svg"/><Relationship Id="rId5" Type="http://schemas.openxmlformats.org/officeDocument/2006/relationships/image" Target="../media/image5.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6.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7.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8.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9.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0.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7.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8.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9.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0.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1.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2.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3.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4.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6.xml"/></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7.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8.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tags" Target="../tags/tag39.xml"/><Relationship Id="rId4" Type="http://schemas.openxmlformats.org/officeDocument/2006/relationships/image" Target="../media/image10.sv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tags" Target="../tags/tag40.xml"/><Relationship Id="rId4" Type="http://schemas.openxmlformats.org/officeDocument/2006/relationships/image" Target="../media/image10.sv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tags" Target="../tags/tag41.xml"/><Relationship Id="rId4" Type="http://schemas.openxmlformats.org/officeDocument/2006/relationships/image" Target="../media/image10.sv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tags" Target="../tags/tag42.xml"/><Relationship Id="rId4" Type="http://schemas.openxmlformats.org/officeDocument/2006/relationships/image" Target="../media/image10.sv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tags" Target="../tags/tag43.xml"/><Relationship Id="rId4" Type="http://schemas.openxmlformats.org/officeDocument/2006/relationships/image" Target="../media/image10.svg"/></Relationships>
</file>

<file path=ppt/slideLayouts/_rels/slideLayout4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4.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tags" Target="../tags/tag46.xml"/><Relationship Id="rId4" Type="http://schemas.openxmlformats.org/officeDocument/2006/relationships/image" Target="../media/image10.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2.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3.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4.xml"/><Relationship Id="rId4" Type="http://schemas.openxmlformats.org/officeDocument/2006/relationships/image" Target="../media/image7.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2.xml"/><Relationship Id="rId1" Type="http://schemas.openxmlformats.org/officeDocument/2006/relationships/tags" Target="../tags/tag5.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590800" y="758952"/>
            <a:ext cx="8564880" cy="3566160"/>
          </a:xfrm>
        </p:spPr>
        <p:txBody>
          <a:bodyPr anchor="b">
            <a:normAutofit/>
          </a:bodyPr>
          <a:lstStyle>
            <a:lvl1pPr algn="ctr">
              <a:lnSpc>
                <a:spcPct val="85000"/>
              </a:lnSpc>
              <a:defRPr sz="6600" b="1" spc="-50" baseline="0">
                <a:solidFill>
                  <a:srgbClr val="BD582C"/>
                </a:solidFill>
              </a:defRPr>
            </a:lvl1pPr>
          </a:lstStyle>
          <a:p>
            <a:r>
              <a:rPr lang="en-US" dirty="0"/>
              <a:t>Click to edit Master title style</a:t>
            </a:r>
          </a:p>
        </p:txBody>
      </p:sp>
      <p:sp>
        <p:nvSpPr>
          <p:cNvPr id="3" name="Subtitle 2"/>
          <p:cNvSpPr>
            <a:spLocks noGrp="1"/>
          </p:cNvSpPr>
          <p:nvPr>
            <p:ph type="subTitle" idx="1"/>
          </p:nvPr>
        </p:nvSpPr>
        <p:spPr>
          <a:xfrm>
            <a:off x="2590799" y="4455620"/>
            <a:ext cx="8567651" cy="1143000"/>
          </a:xfrm>
        </p:spPr>
        <p:txBody>
          <a:bodyPr lIns="91440" rIns="91440">
            <a:normAutofit/>
          </a:bodyPr>
          <a:lstStyle>
            <a:lvl1pPr marL="0" indent="0" algn="ctr">
              <a:buNone/>
              <a:defRPr sz="3200" b="1" cap="all" spc="200" baseline="0">
                <a:solidFill>
                  <a:schemeClr val="bg1">
                    <a:lumMod val="50000"/>
                  </a:schemeClr>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Footer Placeholder 12">
            <a:extLst>
              <a:ext uri="{FF2B5EF4-FFF2-40B4-BE49-F238E27FC236}">
                <a16:creationId xmlns:a16="http://schemas.microsoft.com/office/drawing/2014/main" id="{3D7A410A-0D7E-4E29-82FD-760AD18ED17B}"/>
              </a:ext>
            </a:extLst>
          </p:cNvPr>
          <p:cNvSpPr>
            <a:spLocks noGrp="1"/>
          </p:cNvSpPr>
          <p:nvPr>
            <p:ph type="ftr" sz="quarter" idx="10"/>
          </p:nvPr>
        </p:nvSpPr>
        <p:spPr/>
        <p:txBody>
          <a:bodyPr/>
          <a:lstStyle/>
          <a:p>
            <a:r>
              <a:rPr lang="en-US"/>
              <a:t>Last Update: 11/10/2022</a:t>
            </a:r>
            <a:endParaRPr lang="en-US" dirty="0"/>
          </a:p>
        </p:txBody>
      </p:sp>
      <p:sp>
        <p:nvSpPr>
          <p:cNvPr id="14" name="Slide Number Placeholder 13">
            <a:extLst>
              <a:ext uri="{FF2B5EF4-FFF2-40B4-BE49-F238E27FC236}">
                <a16:creationId xmlns:a16="http://schemas.microsoft.com/office/drawing/2014/main" id="{875B361A-900A-4AEB-9EE7-5AFBE362A134}"/>
              </a:ext>
            </a:extLst>
          </p:cNvPr>
          <p:cNvSpPr>
            <a:spLocks noGrp="1"/>
          </p:cNvSpPr>
          <p:nvPr>
            <p:ph type="sldNum" sz="quarter" idx="11"/>
          </p:nvPr>
        </p:nvSpPr>
        <p:spPr/>
        <p:txBody>
          <a:bodyPr/>
          <a:lstStyle/>
          <a:p>
            <a:fld id="{04C45A55-F42A-4D1B-9AA2-8BF4CB494A9A}" type="slidenum">
              <a:rPr lang="en-US" smtClean="0"/>
              <a:t>‹#›</a:t>
            </a:fld>
            <a:endParaRPr lang="en-US" dirty="0"/>
          </a:p>
        </p:txBody>
      </p:sp>
      <p:sp>
        <p:nvSpPr>
          <p:cNvPr id="10" name="Rectangle 8">
            <a:extLst>
              <a:ext uri="{FF2B5EF4-FFF2-40B4-BE49-F238E27FC236}">
                <a16:creationId xmlns:a16="http://schemas.microsoft.com/office/drawing/2014/main" id="{76CDD4A3-0C64-45DD-BE60-32EE4349163B}"/>
              </a:ext>
            </a:extLst>
          </p:cNvPr>
          <p:cNvSpPr>
            <a:spLocks noChangeArrowheads="1"/>
          </p:cNvSpPr>
          <p:nvPr userDrawn="1"/>
        </p:nvSpPr>
        <p:spPr bwMode="auto">
          <a:xfrm>
            <a:off x="0" y="0"/>
            <a:ext cx="1295400" cy="6344920"/>
          </a:xfrm>
          <a:prstGeom prst="rect">
            <a:avLst/>
          </a:prstGeom>
          <a:solidFill>
            <a:srgbClr val="BD582C"/>
          </a:solidFill>
          <a:ln w="28575">
            <a:noFill/>
            <a:miter lim="800000"/>
            <a:headEnd type="none" w="sm" len="sm"/>
            <a:tailEnd type="none" w="sm" len="sm"/>
          </a:ln>
        </p:spPr>
        <p:txBody>
          <a:bodyPr wrap="none" anchor="ctr"/>
          <a:lstStyle/>
          <a:p>
            <a:endParaRPr lang="en-US" dirty="0"/>
          </a:p>
        </p:txBody>
      </p:sp>
      <p:sp>
        <p:nvSpPr>
          <p:cNvPr id="11" name="Text Box 4">
            <a:extLst>
              <a:ext uri="{FF2B5EF4-FFF2-40B4-BE49-F238E27FC236}">
                <a16:creationId xmlns:a16="http://schemas.microsoft.com/office/drawing/2014/main" id="{92229250-74C5-4FCD-9486-F17A2A9EC4E0}"/>
              </a:ext>
            </a:extLst>
          </p:cNvPr>
          <p:cNvSpPr txBox="1">
            <a:spLocks noChangeArrowheads="1"/>
          </p:cNvSpPr>
          <p:nvPr userDrawn="1"/>
        </p:nvSpPr>
        <p:spPr bwMode="auto">
          <a:xfrm>
            <a:off x="337129" y="1104313"/>
            <a:ext cx="609600" cy="3937000"/>
          </a:xfrm>
          <a:prstGeom prst="rect">
            <a:avLst/>
          </a:prstGeom>
          <a:noFill/>
          <a:ln w="9525">
            <a:noFill/>
            <a:miter lim="800000"/>
            <a:headEnd/>
            <a:tailEnd/>
          </a:ln>
          <a:effectLst/>
        </p:spPr>
        <p:txBody>
          <a:bodyPr>
            <a:spAutoFit/>
          </a:bodyPr>
          <a:lstStyle/>
          <a:p>
            <a:pPr eaLnBrk="1" hangingPunct="1">
              <a:spcBef>
                <a:spcPct val="50000"/>
              </a:spcBef>
              <a:defRPr/>
            </a:pPr>
            <a:r>
              <a:rPr lang="en-GB" sz="3600" b="1" dirty="0">
                <a:solidFill>
                  <a:schemeClr val="bg1"/>
                </a:solidFill>
                <a:effectLst>
                  <a:outerShdw blurRad="38100" dist="38100" dir="2700000" algn="tl">
                    <a:srgbClr val="C0C0C0"/>
                  </a:outerShdw>
                </a:effectLst>
                <a:latin typeface="Tahoma" charset="0"/>
              </a:rPr>
              <a:t>LECTURE </a:t>
            </a:r>
            <a:r>
              <a:rPr lang="en-GB" sz="3600" b="1" dirty="0">
                <a:solidFill>
                  <a:srgbClr val="FF0000"/>
                </a:solidFill>
                <a:effectLst>
                  <a:outerShdw blurRad="38100" dist="38100" dir="2700000" algn="tl">
                    <a:srgbClr val="C0C0C0"/>
                  </a:outerShdw>
                </a:effectLst>
                <a:latin typeface="Tahoma" charset="0"/>
              </a:rPr>
              <a:t>  </a:t>
            </a:r>
          </a:p>
        </p:txBody>
      </p:sp>
      <p:sp>
        <p:nvSpPr>
          <p:cNvPr id="12" name="Text Box 9">
            <a:extLst>
              <a:ext uri="{FF2B5EF4-FFF2-40B4-BE49-F238E27FC236}">
                <a16:creationId xmlns:a16="http://schemas.microsoft.com/office/drawing/2014/main" id="{950F8196-46D0-4F7D-9976-043ED86B3A61}"/>
              </a:ext>
            </a:extLst>
          </p:cNvPr>
          <p:cNvSpPr txBox="1">
            <a:spLocks noChangeArrowheads="1"/>
          </p:cNvSpPr>
          <p:nvPr userDrawn="1"/>
        </p:nvSpPr>
        <p:spPr bwMode="auto">
          <a:xfrm>
            <a:off x="-272471" y="189914"/>
            <a:ext cx="1752600" cy="646331"/>
          </a:xfrm>
          <a:prstGeom prst="rect">
            <a:avLst/>
          </a:prstGeom>
          <a:noFill/>
          <a:ln w="9525">
            <a:noFill/>
            <a:miter lim="800000"/>
            <a:headEnd/>
            <a:tailEnd/>
          </a:ln>
        </p:spPr>
        <p:txBody>
          <a:bodyPr>
            <a:spAutoFit/>
          </a:bodyPr>
          <a:lstStyle/>
          <a:p>
            <a:pPr algn="ctr" eaLnBrk="1" hangingPunct="1">
              <a:spcBef>
                <a:spcPct val="50000"/>
              </a:spcBef>
            </a:pPr>
            <a:r>
              <a:rPr lang="en-GB" sz="3600" b="1" dirty="0">
                <a:solidFill>
                  <a:schemeClr val="bg1"/>
                </a:solidFill>
                <a:effectLst>
                  <a:outerShdw blurRad="38100" dist="38100" dir="2700000" algn="tl">
                    <a:srgbClr val="C0C0C0"/>
                  </a:outerShdw>
                </a:effectLst>
                <a:latin typeface="Tahoma" charset="0"/>
              </a:rPr>
              <a:t>SCS</a:t>
            </a:r>
          </a:p>
        </p:txBody>
      </p:sp>
      <p:pic>
        <p:nvPicPr>
          <p:cNvPr id="16" name="Picture 16" descr="School of ICT">
            <a:extLst>
              <a:ext uri="{FF2B5EF4-FFF2-40B4-BE49-F238E27FC236}">
                <a16:creationId xmlns:a16="http://schemas.microsoft.com/office/drawing/2014/main" id="{8F803861-DF1E-48B5-A724-E24303F34426}"/>
              </a:ext>
            </a:extLst>
          </p:cNvPr>
          <p:cNvPicPr>
            <a:picLocks noChangeAspect="1" noChangeArrowheads="1"/>
          </p:cNvPicPr>
          <p:nvPr userDrawn="1"/>
        </p:nvPicPr>
        <p:blipFill>
          <a:blip r:embed="rId2"/>
          <a:srcRect/>
          <a:stretch>
            <a:fillRect/>
          </a:stretch>
        </p:blipFill>
        <p:spPr bwMode="auto">
          <a:xfrm>
            <a:off x="1329267" y="0"/>
            <a:ext cx="3048000" cy="1044575"/>
          </a:xfrm>
          <a:prstGeom prst="rect">
            <a:avLst/>
          </a:prstGeom>
          <a:noFill/>
          <a:ln w="9525">
            <a:noFill/>
            <a:miter lim="800000"/>
            <a:headEnd/>
            <a:tailEnd/>
          </a:ln>
        </p:spPr>
      </p:pic>
    </p:spTree>
    <p:extLst>
      <p:ext uri="{BB962C8B-B14F-4D97-AF65-F5344CB8AC3E}">
        <p14:creationId xmlns:p14="http://schemas.microsoft.com/office/powerpoint/2010/main" val="28086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Variant">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8D6A50E3-62DD-469F-A4B4-2DC279107EB8}"/>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1" name="BKG-BM">
              <a:extLst>
                <a:ext uri="{FF2B5EF4-FFF2-40B4-BE49-F238E27FC236}">
                  <a16:creationId xmlns:a16="http://schemas.microsoft.com/office/drawing/2014/main" id="{165087FF-D0AD-4AD7-B899-B2227A662904}"/>
                </a:ext>
                <a:ext uri="{C183D7F6-B498-43B3-948B-1728B52AA6E4}">
                  <adec:decorative xmlns:adec="http://schemas.microsoft.com/office/drawing/2017/decorative" val="1"/>
                </a:ext>
              </a:extLst>
            </p:cNvPr>
            <p:cNvSpPr/>
            <p:nvPr/>
          </p:nvSpPr>
          <p:spPr>
            <a:xfrm>
              <a:off x="0" y="5576341"/>
              <a:ext cx="11062270" cy="12816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81DABB71-298F-46E6-9028-558C99DF72DF}"/>
                </a:ext>
                <a:ext uri="{C183D7F6-B498-43B3-948B-1728B52AA6E4}">
                  <adec:decorative xmlns:adec="http://schemas.microsoft.com/office/drawing/2017/decorative" val="1"/>
                </a:ext>
              </a:extLst>
            </p:cNvPr>
            <p:cNvSpPr/>
            <p:nvPr/>
          </p:nvSpPr>
          <p:spPr>
            <a:xfrm>
              <a:off x="9669645" y="0"/>
              <a:ext cx="2522355" cy="14319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31FFCCD2-46F8-4A8C-9D8D-34F0218F69C7}"/>
                </a:ext>
                <a:ext uri="{C183D7F6-B498-43B3-948B-1728B52AA6E4}">
                  <adec:decorative xmlns:adec="http://schemas.microsoft.com/office/drawing/2017/decorative" val="1"/>
                </a:ext>
              </a:extLst>
            </p:cNvPr>
            <p:cNvSpPr/>
            <p:nvPr/>
          </p:nvSpPr>
          <p:spPr>
            <a:xfrm>
              <a:off x="9519222" y="0"/>
              <a:ext cx="1543050" cy="6858000"/>
            </a:xfrm>
            <a:custGeom>
              <a:avLst/>
              <a:gdLst>
                <a:gd name="connsiteX0" fmla="*/ 0 w 1533524"/>
                <a:gd name="connsiteY0" fmla="*/ 0 h 6858000"/>
                <a:gd name="connsiteX1" fmla="*/ 1533524 w 1533524"/>
                <a:gd name="connsiteY1" fmla="*/ 0 h 6858000"/>
                <a:gd name="connsiteX2" fmla="*/ 1533524 w 1533524"/>
                <a:gd name="connsiteY2" fmla="*/ 6858000 h 6858000"/>
                <a:gd name="connsiteX3" fmla="*/ 0 w 1533524"/>
                <a:gd name="connsiteY3" fmla="*/ 6858000 h 6858000"/>
                <a:gd name="connsiteX4" fmla="*/ 0 w 1533524"/>
                <a:gd name="connsiteY4" fmla="*/ 0 h 6858000"/>
                <a:gd name="connsiteX0" fmla="*/ 0 w 1533524"/>
                <a:gd name="connsiteY0" fmla="*/ 0 h 6858000"/>
                <a:gd name="connsiteX1" fmla="*/ 190500 w 1533524"/>
                <a:gd name="connsiteY1" fmla="*/ 0 h 6858000"/>
                <a:gd name="connsiteX2" fmla="*/ 1533524 w 1533524"/>
                <a:gd name="connsiteY2" fmla="*/ 0 h 6858000"/>
                <a:gd name="connsiteX3" fmla="*/ 1533524 w 1533524"/>
                <a:gd name="connsiteY3" fmla="*/ 6858000 h 6858000"/>
                <a:gd name="connsiteX4" fmla="*/ 0 w 1533524"/>
                <a:gd name="connsiteY4" fmla="*/ 6858000 h 6858000"/>
                <a:gd name="connsiteX5" fmla="*/ 0 w 1533524"/>
                <a:gd name="connsiteY5"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0 w 1533525"/>
                <a:gd name="connsiteY5" fmla="*/ 6858000 h 6858000"/>
                <a:gd name="connsiteX6" fmla="*/ 0 w 1533525"/>
                <a:gd name="connsiteY6"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1333500 w 1533525"/>
                <a:gd name="connsiteY5" fmla="*/ 6858000 h 6858000"/>
                <a:gd name="connsiteX6" fmla="*/ 0 w 1533525"/>
                <a:gd name="connsiteY6" fmla="*/ 6858000 h 6858000"/>
                <a:gd name="connsiteX7" fmla="*/ 0 w 1533525"/>
                <a:gd name="connsiteY7"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9525 w 1543050"/>
                <a:gd name="connsiteY6" fmla="*/ 6858000 h 6858000"/>
                <a:gd name="connsiteX7" fmla="*/ 0 w 1543050"/>
                <a:gd name="connsiteY7" fmla="*/ 5591175 h 6858000"/>
                <a:gd name="connsiteX8" fmla="*/ 9525 w 1543050"/>
                <a:gd name="connsiteY8"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0 w 1543050"/>
                <a:gd name="connsiteY6" fmla="*/ 5591175 h 6858000"/>
                <a:gd name="connsiteX7" fmla="*/ 9525 w 1543050"/>
                <a:gd name="connsiteY7" fmla="*/ 0 h 6858000"/>
                <a:gd name="connsiteX0" fmla="*/ 9525 w 1543050"/>
                <a:gd name="connsiteY0" fmla="*/ 0 h 6858000"/>
                <a:gd name="connsiteX1" fmla="*/ 200025 w 1543050"/>
                <a:gd name="connsiteY1" fmla="*/ 0 h 6858000"/>
                <a:gd name="connsiteX2" fmla="*/ 1543050 w 1543050"/>
                <a:gd name="connsiteY2" fmla="*/ 1343025 h 6858000"/>
                <a:gd name="connsiteX3" fmla="*/ 1543049 w 1543050"/>
                <a:gd name="connsiteY3" fmla="*/ 6858000 h 6858000"/>
                <a:gd name="connsiteX4" fmla="*/ 1343025 w 1543050"/>
                <a:gd name="connsiteY4" fmla="*/ 6858000 h 6858000"/>
                <a:gd name="connsiteX5" fmla="*/ 0 w 1543050"/>
                <a:gd name="connsiteY5" fmla="*/ 5591175 h 6858000"/>
                <a:gd name="connsiteX6" fmla="*/ 9525 w 154305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050" h="6858000">
                  <a:moveTo>
                    <a:pt x="9525" y="0"/>
                  </a:moveTo>
                  <a:lnTo>
                    <a:pt x="200025" y="0"/>
                  </a:lnTo>
                  <a:lnTo>
                    <a:pt x="1543050" y="1343025"/>
                  </a:lnTo>
                  <a:cubicBezTo>
                    <a:pt x="1543050" y="3181350"/>
                    <a:pt x="1543049" y="5019675"/>
                    <a:pt x="1543049" y="6858000"/>
                  </a:cubicBezTo>
                  <a:lnTo>
                    <a:pt x="1343025" y="6858000"/>
                  </a:lnTo>
                  <a:lnTo>
                    <a:pt x="0" y="5591175"/>
                  </a:lnTo>
                  <a:lnTo>
                    <a:pt x="9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7E222A23-E698-4993-93A7-9606CF977314}"/>
                </a:ext>
                <a:ext uri="{C183D7F6-B498-43B3-948B-1728B52AA6E4}">
                  <adec:decorative xmlns:adec="http://schemas.microsoft.com/office/drawing/2017/decorative" val="1"/>
                </a:ext>
              </a:extLst>
            </p:cNvPr>
            <p:cNvSpPr/>
            <p:nvPr/>
          </p:nvSpPr>
          <p:spPr>
            <a:xfrm>
              <a:off x="11062271" y="1339850"/>
              <a:ext cx="1129729" cy="5518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2" name="Copyright">
              <a:extLst>
                <a:ext uri="{FF2B5EF4-FFF2-40B4-BE49-F238E27FC236}">
                  <a16:creationId xmlns:a16="http://schemas.microsoft.com/office/drawing/2014/main" id="{2BDDDA44-1049-4257-AA44-8A620E1B69F0}"/>
                </a:ext>
              </a:extLst>
            </p:cNvPr>
            <p:cNvSpPr txBox="1"/>
            <p:nvPr/>
          </p:nvSpPr>
          <p:spPr>
            <a:xfrm>
              <a:off x="342029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59" y="831163"/>
            <a:ext cx="9153461" cy="2293938"/>
          </a:xfrm>
        </p:spPr>
        <p:txBody>
          <a:bodyPr anchor="b"/>
          <a:lstStyle>
            <a:lvl1pPr>
              <a:defRPr sz="4400">
                <a:solidFill>
                  <a:schemeClr val="tx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59" y="3152882"/>
            <a:ext cx="9153461" cy="2423459"/>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subtitle</a:t>
            </a:r>
          </a:p>
        </p:txBody>
      </p:sp>
    </p:spTree>
    <p:custDataLst>
      <p:tags r:id="rId1"/>
    </p:custDataLst>
    <p:extLst>
      <p:ext uri="{BB962C8B-B14F-4D97-AF65-F5344CB8AC3E}">
        <p14:creationId xmlns:p14="http://schemas.microsoft.com/office/powerpoint/2010/main" val="3140476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opic Introduction">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48DE57BE-35D1-43C9-81E8-26E8A5D23F69}"/>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93" name="BKG-LT">
              <a:extLst>
                <a:ext uri="{FF2B5EF4-FFF2-40B4-BE49-F238E27FC236}">
                  <a16:creationId xmlns:a16="http://schemas.microsoft.com/office/drawing/2014/main" id="{BE65BC3A-8848-4619-963C-BD57EAEC2AA7}"/>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EDF473F-575B-4FFB-BAF4-E227AF8A9566}"/>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1" name="Copyright">
              <a:extLst>
                <a:ext uri="{FF2B5EF4-FFF2-40B4-BE49-F238E27FC236}">
                  <a16:creationId xmlns:a16="http://schemas.microsoft.com/office/drawing/2014/main" id="{BEF02208-F5B1-43EC-A46B-20F8F8FFD200}"/>
                </a:ext>
              </a:extLst>
            </p:cNvPr>
            <p:cNvSpPr txBox="1"/>
            <p:nvPr/>
          </p:nvSpPr>
          <p:spPr>
            <a:xfrm>
              <a:off x="6025174"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243"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17" name="Picture">
            <a:extLst>
              <a:ext uri="{FF2B5EF4-FFF2-40B4-BE49-F238E27FC236}">
                <a16:creationId xmlns:a16="http://schemas.microsoft.com/office/drawing/2014/main" id="{F8F6CC5A-3CF0-480D-B25E-574EDC100323}"/>
              </a:ext>
              <a:ext uri="{C183D7F6-B498-43B3-948B-1728B52AA6E4}">
                <adec:decorative xmlns:adec="http://schemas.microsoft.com/office/drawing/2017/decorative" val="1"/>
              </a:ext>
            </a:extLst>
          </p:cNvPr>
          <p:cNvSpPr>
            <a:spLocks noGrp="1"/>
          </p:cNvSpPr>
          <p:nvPr>
            <p:ph idx="9" hasCustomPrompt="1"/>
          </p:nvPr>
        </p:nvSpPr>
        <p:spPr>
          <a:xfrm>
            <a:off x="394931" y="2434960"/>
            <a:ext cx="3657600" cy="3657600"/>
          </a:xfrm>
        </p:spPr>
        <p:txBody>
          <a:bodyPr anchor="t"/>
          <a:lstStyle>
            <a:lvl1pPr marL="0" indent="0" algn="ctr">
              <a:buNone/>
              <a:defRPr>
                <a:solidFill>
                  <a:schemeClr val="bg1"/>
                </a:solidFill>
              </a:defRPr>
            </a:lvl1pPr>
          </a:lstStyle>
          <a:p>
            <a:r>
              <a:rPr lang="en-US"/>
              <a:t>Click icon to add image</a:t>
            </a:r>
          </a:p>
        </p:txBody>
      </p:sp>
      <p:sp>
        <p:nvSpPr>
          <p:cNvPr id="9"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18540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b Introduction">
    <p:bg>
      <p:bgPr>
        <a:solidFill>
          <a:schemeClr val="bg1"/>
        </a:solidFill>
        <a:effectLst/>
      </p:bgPr>
    </p:bg>
    <p:spTree>
      <p:nvGrpSpPr>
        <p:cNvPr id="1" name=""/>
        <p:cNvGrpSpPr/>
        <p:nvPr/>
      </p:nvGrpSpPr>
      <p:grpSpPr>
        <a:xfrm>
          <a:off x="0" y="0"/>
          <a:ext cx="0" cy="0"/>
          <a:chOff x="0" y="0"/>
          <a:chExt cx="0" cy="0"/>
        </a:xfrm>
      </p:grpSpPr>
      <p:grpSp>
        <p:nvGrpSpPr>
          <p:cNvPr id="9" name="Background Images">
            <a:extLst>
              <a:ext uri="{FF2B5EF4-FFF2-40B4-BE49-F238E27FC236}">
                <a16:creationId xmlns:a16="http://schemas.microsoft.com/office/drawing/2014/main" id="{EF85A022-A363-4CD9-B810-5976000CBBC0}"/>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0" name="BKG-LT">
              <a:extLst>
                <a:ext uri="{FF2B5EF4-FFF2-40B4-BE49-F238E27FC236}">
                  <a16:creationId xmlns:a16="http://schemas.microsoft.com/office/drawing/2014/main" id="{2D6722E9-1C81-4073-B0F0-1BD01679C8B7}"/>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AWS Logo">
              <a:extLst>
                <a:ext uri="{FF2B5EF4-FFF2-40B4-BE49-F238E27FC236}">
                  <a16:creationId xmlns:a16="http://schemas.microsoft.com/office/drawing/2014/main" id="{E6ABDCA0-5043-47E4-83F1-F456F798534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3" name="Copyright">
              <a:extLst>
                <a:ext uri="{FF2B5EF4-FFF2-40B4-BE49-F238E27FC236}">
                  <a16:creationId xmlns:a16="http://schemas.microsoft.com/office/drawing/2014/main" id="{425BF081-3501-45D0-B151-25BF351B0599}"/>
                </a:ext>
              </a:extLst>
            </p:cNvPr>
            <p:cNvSpPr txBox="1"/>
            <p:nvPr/>
          </p:nvSpPr>
          <p:spPr>
            <a:xfrm>
              <a:off x="6025174"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062493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emo Introduction">
    <p:bg>
      <p:bgPr>
        <a:solidFill>
          <a:schemeClr val="bg1"/>
        </a:solidFill>
        <a:effectLst/>
      </p:bgPr>
    </p:bg>
    <p:spTree>
      <p:nvGrpSpPr>
        <p:cNvPr id="1" name=""/>
        <p:cNvGrpSpPr/>
        <p:nvPr/>
      </p:nvGrpSpPr>
      <p:grpSpPr>
        <a:xfrm>
          <a:off x="0" y="0"/>
          <a:ext cx="0" cy="0"/>
          <a:chOff x="0" y="0"/>
          <a:chExt cx="0" cy="0"/>
        </a:xfrm>
      </p:grpSpPr>
      <p:grpSp>
        <p:nvGrpSpPr>
          <p:cNvPr id="10" name="Background Images">
            <a:extLst>
              <a:ext uri="{FF2B5EF4-FFF2-40B4-BE49-F238E27FC236}">
                <a16:creationId xmlns:a16="http://schemas.microsoft.com/office/drawing/2014/main" id="{F30563F4-C022-4AE5-AB0E-380E2398A619}"/>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2" name="BKG-LT">
              <a:extLst>
                <a:ext uri="{FF2B5EF4-FFF2-40B4-BE49-F238E27FC236}">
                  <a16:creationId xmlns:a16="http://schemas.microsoft.com/office/drawing/2014/main" id="{E69D2142-6967-490F-8396-213F1FEE99B7}"/>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AWS Logo">
              <a:extLst>
                <a:ext uri="{FF2B5EF4-FFF2-40B4-BE49-F238E27FC236}">
                  <a16:creationId xmlns:a16="http://schemas.microsoft.com/office/drawing/2014/main" id="{9BFD0B48-1965-4206-B782-7E2FE7076B82}"/>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4" name="Copyright">
              <a:extLst>
                <a:ext uri="{FF2B5EF4-FFF2-40B4-BE49-F238E27FC236}">
                  <a16:creationId xmlns:a16="http://schemas.microsoft.com/office/drawing/2014/main" id="{D566E69F-D97F-48A7-90BB-52DA3859B7A7}"/>
                </a:ext>
              </a:extLst>
            </p:cNvPr>
            <p:cNvSpPr txBox="1"/>
            <p:nvPr/>
          </p:nvSpPr>
          <p:spPr>
            <a:xfrm>
              <a:off x="6025174"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8" name="Description">
            <a:extLst>
              <a:ext uri="{FF2B5EF4-FFF2-40B4-BE49-F238E27FC236}">
                <a16:creationId xmlns:a16="http://schemas.microsoft.com/office/drawing/2014/main" id="{AC3C5EEC-BB22-4195-B46B-9A90302F6B57}"/>
              </a:ext>
            </a:extLst>
          </p:cNvPr>
          <p:cNvSpPr>
            <a:spLocks noGrp="1"/>
          </p:cNvSpPr>
          <p:nvPr>
            <p:ph type="body" idx="2" hasCustomPrompt="1"/>
          </p:nvPr>
        </p:nvSpPr>
        <p:spPr>
          <a:xfrm>
            <a:off x="243681" y="2257424"/>
            <a:ext cx="3960813" cy="4177325"/>
          </a:xfrm>
        </p:spPr>
        <p:txBody>
          <a:bodyPr/>
          <a:lstStyle>
            <a:lvl1pPr marL="0" indent="0" algn="ctr">
              <a:buNone/>
              <a:defRPr>
                <a:solidFill>
                  <a:schemeClr val="bg1"/>
                </a:solidFill>
              </a:defRPr>
            </a:lvl1pPr>
          </a:lstStyle>
          <a:p>
            <a:r>
              <a:rPr lang="en-US" sz="2800" dirty="0"/>
              <a:t>Enter description</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078287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hank You">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A3DF3DE-0044-49A0-893D-4AE69524AE45}"/>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92" name="BKG-TP">
              <a:extLst>
                <a:ext uri="{FF2B5EF4-FFF2-40B4-BE49-F238E27FC236}">
                  <a16:creationId xmlns:a16="http://schemas.microsoft.com/office/drawing/2014/main" id="{80E539AA-5F27-4E27-A2EB-0002A460B024}"/>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0BD8C101-546C-4D96-9A74-D006A704F407}"/>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AEE440B8-B31E-487C-92A7-B1713A372E58}"/>
                </a:ext>
                <a:ext uri="{C183D7F6-B498-43B3-948B-1728B52AA6E4}">
                  <adec:decorative xmlns:adec="http://schemas.microsoft.com/office/drawing/2017/decorative" val="1"/>
                </a:ext>
              </a:extLst>
            </p:cNvPr>
            <p:cNvSpPr/>
            <p:nvPr/>
          </p:nvSpPr>
          <p:spPr>
            <a:xfrm>
              <a:off x="2552700" y="942975"/>
              <a:ext cx="9639300" cy="59150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7710" y="5789538"/>
              <a:ext cx="1097280" cy="656183"/>
            </a:xfrm>
            <a:prstGeom prst="rect">
              <a:avLst/>
            </a:prstGeom>
          </p:spPr>
        </p:pic>
        <p:sp>
          <p:nvSpPr>
            <p:cNvPr id="11" name="Copyright">
              <a:extLst>
                <a:ext uri="{FF2B5EF4-FFF2-40B4-BE49-F238E27FC236}">
                  <a16:creationId xmlns:a16="http://schemas.microsoft.com/office/drawing/2014/main" id="{DF9E4172-9EB6-4421-9EA3-78F3EDED9A1F}"/>
                </a:ext>
              </a:extLst>
            </p:cNvPr>
            <p:cNvSpPr txBox="1"/>
            <p:nvPr/>
          </p:nvSpPr>
          <p:spPr>
            <a:xfrm>
              <a:off x="5068041" y="6568818"/>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B23121D6-781A-4B6C-8D9B-3A8188A614AE}" type="slidenum">
              <a:rPr lang="en-US" smtClean="0"/>
              <a:t>‹#›</a:t>
            </a:fld>
            <a:endParaRPr lang="en-US"/>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2663862" y="1135062"/>
            <a:ext cx="9341063" cy="4049824"/>
          </a:xfrm>
        </p:spPr>
        <p:txBody>
          <a:bodyPr anchor="ctr"/>
          <a:lstStyle>
            <a:lvl1pPr>
              <a:defRPr sz="4400">
                <a:solidFill>
                  <a:schemeClr val="bg2"/>
                </a:solidFill>
              </a:defRPr>
            </a:lvl1pPr>
          </a:lstStyle>
          <a:p>
            <a:r>
              <a:rPr lang="en-US" dirty="0"/>
              <a:t>Thank you text</a:t>
            </a:r>
          </a:p>
        </p:txBody>
      </p:sp>
      <p:sp>
        <p:nvSpPr>
          <p:cNvPr id="5" name="Text Placeholder 4">
            <a:extLst>
              <a:ext uri="{FF2B5EF4-FFF2-40B4-BE49-F238E27FC236}">
                <a16:creationId xmlns:a16="http://schemas.microsoft.com/office/drawing/2014/main" id="{443878D9-CEC0-4A66-83CE-7ED3CE53FBDC}"/>
              </a:ext>
            </a:extLst>
          </p:cNvPr>
          <p:cNvSpPr>
            <a:spLocks noGrp="1"/>
          </p:cNvSpPr>
          <p:nvPr>
            <p:ph type="body" sz="quarter" idx="21"/>
          </p:nvPr>
        </p:nvSpPr>
        <p:spPr>
          <a:xfrm>
            <a:off x="2551176" y="5212080"/>
            <a:ext cx="9637776" cy="400110"/>
          </a:xfrm>
        </p:spPr>
        <p:txBody>
          <a:bodyPr>
            <a:spAutoFit/>
          </a:bodyPr>
          <a:lstStyle>
            <a:lvl1pPr marL="0" indent="0">
              <a:buNone/>
              <a:defRPr lang="en-US" sz="2000" kern="1200" dirty="0" smtClean="0">
                <a:solidFill>
                  <a:schemeClr val="bg2"/>
                </a:solidFill>
                <a:latin typeface="+mn-lt"/>
                <a:ea typeface="+mn-ea"/>
                <a:cs typeface="+mn-cs"/>
              </a:defRPr>
            </a:lvl1pPr>
            <a:lvl2pPr marL="227012" indent="0">
              <a:buNone/>
              <a:defRPr lang="en-US" sz="2000" kern="1200" dirty="0" smtClean="0">
                <a:solidFill>
                  <a:schemeClr val="bg2"/>
                </a:solidFill>
                <a:latin typeface="+mn-lt"/>
                <a:ea typeface="+mn-ea"/>
                <a:cs typeface="+mn-cs"/>
              </a:defRPr>
            </a:lvl2pPr>
            <a:lvl3pPr marL="455612" indent="0">
              <a:buNone/>
              <a:defRPr lang="en-US" sz="2000" kern="1200" dirty="0" smtClean="0">
                <a:solidFill>
                  <a:schemeClr val="bg2"/>
                </a:solidFill>
                <a:latin typeface="+mn-lt"/>
                <a:ea typeface="+mn-ea"/>
                <a:cs typeface="+mn-cs"/>
              </a:defRPr>
            </a:lvl3pPr>
            <a:lvl4pPr marL="684212" indent="0">
              <a:buNone/>
              <a:defRPr lang="en-US" sz="2000" kern="1200" dirty="0" smtClean="0">
                <a:solidFill>
                  <a:schemeClr val="bg2"/>
                </a:solidFill>
                <a:latin typeface="+mn-lt"/>
                <a:ea typeface="+mn-ea"/>
                <a:cs typeface="+mn-cs"/>
              </a:defRPr>
            </a:lvl4pPr>
            <a:lvl5pPr marL="912812" indent="0">
              <a:buNone/>
              <a:defRPr lang="en-US" sz="2000" kern="1200" dirty="0">
                <a:solidFill>
                  <a:schemeClr val="bg2"/>
                </a:solidFill>
                <a:latin typeface="+mn-lt"/>
                <a:ea typeface="+mn-ea"/>
                <a:cs typeface="+mn-cs"/>
              </a:defRPr>
            </a:lvl5pPr>
          </a:lstStyle>
          <a:p>
            <a:pPr lvl="0"/>
            <a:r>
              <a:rPr lang="en-US" dirty="0"/>
              <a:t>Edit Master text styles</a:t>
            </a:r>
          </a:p>
        </p:txBody>
      </p:sp>
    </p:spTree>
    <p:custDataLst>
      <p:tags r:id="rId1"/>
    </p:custDataLst>
    <p:extLst>
      <p:ext uri="{BB962C8B-B14F-4D97-AF65-F5344CB8AC3E}">
        <p14:creationId xmlns:p14="http://schemas.microsoft.com/office/powerpoint/2010/main" val="2742430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ank You Variant">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56064E0D-105A-4446-B967-229FA49D135D}"/>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08870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279CDF30-3118-4A2F-93E0-DACD532E91B1}"/>
                </a:ext>
                <a:ext uri="{C183D7F6-B498-43B3-948B-1728B52AA6E4}">
                  <adec:decorative xmlns:adec="http://schemas.microsoft.com/office/drawing/2017/decorative" val="1"/>
                </a:ext>
              </a:extLst>
            </p:cNvPr>
            <p:cNvSpPr/>
            <p:nvPr/>
          </p:nvSpPr>
          <p:spPr>
            <a:xfrm>
              <a:off x="0" y="4327524"/>
              <a:ext cx="1685925" cy="2530476"/>
            </a:xfrm>
            <a:custGeom>
              <a:avLst/>
              <a:gdLst>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0 h 2530475"/>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 name="connsiteX5" fmla="*/ 0 w 1685925"/>
                <a:gd name="connsiteY5" fmla="*/ 0 h 2530475"/>
                <a:gd name="connsiteX0" fmla="*/ 0 w 1685925"/>
                <a:gd name="connsiteY0" fmla="*/ 1673226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925" h="2530475">
                  <a:moveTo>
                    <a:pt x="0" y="1673226"/>
                  </a:moveTo>
                  <a:lnTo>
                    <a:pt x="1685925" y="0"/>
                  </a:lnTo>
                  <a:lnTo>
                    <a:pt x="1685925" y="2530475"/>
                  </a:lnTo>
                  <a:lnTo>
                    <a:pt x="0" y="2530475"/>
                  </a:lnTo>
                  <a:lnTo>
                    <a:pt x="0" y="167322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4E6250DE-D4BC-48A7-942E-7C927E2BAC70}"/>
                </a:ext>
                <a:ext uri="{C183D7F6-B498-43B3-948B-1728B52AA6E4}">
                  <adec:decorative xmlns:adec="http://schemas.microsoft.com/office/drawing/2017/decorative" val="1"/>
                </a:ext>
              </a:extLst>
            </p:cNvPr>
            <p:cNvSpPr/>
            <p:nvPr/>
          </p:nvSpPr>
          <p:spPr>
            <a:xfrm>
              <a:off x="1685544" y="4327525"/>
              <a:ext cx="10506456" cy="2530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8" name="Icons">
              <a:extLst>
                <a:ext uri="{FF2B5EF4-FFF2-40B4-BE49-F238E27FC236}">
                  <a16:creationId xmlns:a16="http://schemas.microsoft.com/office/drawing/2014/main" id="{2697E9D6-D133-4E57-BD63-82D9E5002F18}"/>
                </a:ext>
                <a:ext uri="{C183D7F6-B498-43B3-948B-1728B52AA6E4}">
                  <adec:decorative xmlns:adec="http://schemas.microsoft.com/office/drawing/2017/decorative" val="1"/>
                </a:ext>
              </a:extLst>
            </p:cNvPr>
            <p:cNvPicPr>
              <a:picLocks noChangeAspect="1"/>
            </p:cNvPicPr>
            <p:nvPr/>
          </p:nvPicPr>
          <p:blipFill rotWithShape="1">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rcRect l="5969" t="8249" r="2877" b="58012"/>
            <a:stretch/>
          </p:blipFill>
          <p:spPr>
            <a:xfrm>
              <a:off x="1685544" y="4327524"/>
              <a:ext cx="10506456" cy="2530476"/>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3" name="CopyBackground">
              <a:extLst>
                <a:ext uri="{FF2B5EF4-FFF2-40B4-BE49-F238E27FC236}">
                  <a16:creationId xmlns:a16="http://schemas.microsoft.com/office/drawing/2014/main" id="{1A4014FF-ACF4-448A-8B91-F0495D354D3F}"/>
                </a:ext>
              </a:extLst>
            </p:cNvPr>
            <p:cNvSpPr/>
            <p:nvPr/>
          </p:nvSpPr>
          <p:spPr>
            <a:xfrm>
              <a:off x="4712264"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pyright">
              <a:extLst>
                <a:ext uri="{FF2B5EF4-FFF2-40B4-BE49-F238E27FC236}">
                  <a16:creationId xmlns:a16="http://schemas.microsoft.com/office/drawing/2014/main" id="{DFC9E3DE-5A7A-4B9A-94F3-0CC48D54301B}"/>
                </a:ext>
              </a:extLst>
            </p:cNvPr>
            <p:cNvSpPr txBox="1"/>
            <p:nvPr/>
          </p:nvSpPr>
          <p:spPr>
            <a:xfrm>
              <a:off x="4632211" y="657989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080843"/>
            <a:ext cx="10218737" cy="2081104"/>
          </a:xfrm>
        </p:spPr>
        <p:txBody>
          <a:bodyPr anchor="ctr"/>
          <a:lstStyle>
            <a:lvl1pPr>
              <a:defRPr sz="4400">
                <a:solidFill>
                  <a:schemeClr val="bg2"/>
                </a:solidFill>
              </a:defRPr>
            </a:lvl1pPr>
          </a:lstStyle>
          <a:p>
            <a:r>
              <a:rPr lang="en-US" dirty="0"/>
              <a:t>Thank you text</a:t>
            </a:r>
          </a:p>
        </p:txBody>
      </p:sp>
      <p:sp>
        <p:nvSpPr>
          <p:cNvPr id="7" name="Copyright">
            <a:extLst>
              <a:ext uri="{FF2B5EF4-FFF2-40B4-BE49-F238E27FC236}">
                <a16:creationId xmlns:a16="http://schemas.microsoft.com/office/drawing/2014/main" id="{9059CC6B-AB9C-4283-9882-8F50E8C832F7}"/>
              </a:ext>
            </a:extLst>
          </p:cNvPr>
          <p:cNvSpPr txBox="1"/>
          <p:nvPr/>
        </p:nvSpPr>
        <p:spPr>
          <a:xfrm>
            <a:off x="667750" y="3161947"/>
            <a:ext cx="10218737" cy="1154162"/>
          </a:xfrm>
          <a:prstGeom prst="rect">
            <a:avLst/>
          </a:prstGeom>
          <a:noFill/>
        </p:spPr>
        <p:txBody>
          <a:bodyPr wrap="square" rtlCol="0">
            <a:spAutoFit/>
          </a:bodyPr>
          <a:lstStyle/>
          <a:p>
            <a:pPr marL="0" marR="0" lvl="0" indent="0" algn="l" defTabSz="228600" rtl="0" eaLnBrk="1" fontAlgn="auto" latinLnBrk="0" hangingPunct="1">
              <a:lnSpc>
                <a:spcPct val="100000"/>
              </a:lnSpc>
              <a:spcBef>
                <a:spcPts val="0"/>
              </a:spcBef>
              <a:spcAft>
                <a:spcPts val="0"/>
              </a:spcAft>
              <a:buClrTx/>
              <a:buSzTx/>
              <a:buFontTx/>
              <a:buNone/>
              <a:tabLst/>
              <a:defRPr/>
            </a:pPr>
            <a:r>
              <a:rPr lang="en-US" sz="2300">
                <a:solidFill>
                  <a:schemeClr val="bg2"/>
                </a:solidFill>
              </a:rPr>
              <a:t>Corrections, feedback, or other questions? </a:t>
            </a:r>
            <a:br>
              <a:rPr lang="en-US" sz="2300">
                <a:solidFill>
                  <a:schemeClr val="bg2"/>
                </a:solidFill>
              </a:rPr>
            </a:br>
            <a:r>
              <a:rPr lang="en-US" sz="2300">
                <a:solidFill>
                  <a:schemeClr val="bg2"/>
                </a:solidFill>
              </a:rPr>
              <a:t>Contact us at </a:t>
            </a:r>
            <a:r>
              <a:rPr lang="en-US" sz="2300" u="sng">
                <a:solidFill>
                  <a:schemeClr val="bg2"/>
                </a:solidFill>
              </a:rPr>
              <a:t>https://support.aws.amazon.com/#/contacts/aws-training</a:t>
            </a:r>
            <a:r>
              <a:rPr lang="en-US" sz="2300">
                <a:solidFill>
                  <a:schemeClr val="bg2"/>
                </a:solidFill>
              </a:rPr>
              <a:t>. </a:t>
            </a:r>
            <a:br>
              <a:rPr lang="en-US" sz="2300">
                <a:solidFill>
                  <a:schemeClr val="bg2"/>
                </a:solidFill>
              </a:rPr>
            </a:br>
            <a:r>
              <a:rPr lang="en-US" sz="2300">
                <a:solidFill>
                  <a:schemeClr val="bg2"/>
                </a:solidFill>
              </a:rPr>
              <a:t>All trademarks are the property of their owners.</a:t>
            </a:r>
          </a:p>
        </p:txBody>
      </p:sp>
    </p:spTree>
    <p:custDataLst>
      <p:tags r:id="rId1"/>
    </p:custDataLst>
    <p:extLst>
      <p:ext uri="{BB962C8B-B14F-4D97-AF65-F5344CB8AC3E}">
        <p14:creationId xmlns:p14="http://schemas.microsoft.com/office/powerpoint/2010/main" val="752793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DC4FACA1-07DC-44B9-A79C-2B7C9D1B9221}"/>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ubeBack">
              <a:extLst>
                <a:ext uri="{FF2B5EF4-FFF2-40B4-BE49-F238E27FC236}">
                  <a16:creationId xmlns:a16="http://schemas.microsoft.com/office/drawing/2014/main" id="{9BA1593B-ADE5-482C-A193-F57F78F9B860}"/>
                </a:ext>
                <a:ext uri="{C183D7F6-B498-43B3-948B-1728B52AA6E4}">
                  <adec:decorative xmlns:adec="http://schemas.microsoft.com/office/drawing/2017/decorative" val="1"/>
                </a:ext>
              </a:extLst>
            </p:cNvPr>
            <p:cNvSpPr/>
            <p:nvPr/>
          </p:nvSpPr>
          <p:spPr>
            <a:xfrm>
              <a:off x="10547164" y="0"/>
              <a:ext cx="1644836" cy="516442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 name="connsiteX0" fmla="*/ 15888 w 3073872"/>
                <a:gd name="connsiteY0" fmla="*/ 0 h 4621213"/>
                <a:gd name="connsiteX1" fmla="*/ 3073414 w 3073872"/>
                <a:gd name="connsiteY1" fmla="*/ 0 h 4621213"/>
                <a:gd name="connsiteX2" fmla="*/ 3073414 w 3073872"/>
                <a:gd name="connsiteY2" fmla="*/ 4621213 h 4621213"/>
                <a:gd name="connsiteX3" fmla="*/ 0 w 3073872"/>
                <a:gd name="connsiteY3" fmla="*/ 4091237 h 4621213"/>
                <a:gd name="connsiteX4" fmla="*/ 15888 w 3073872"/>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7 w 3057984"/>
                <a:gd name="connsiteY3" fmla="*/ 4091237 h 4621213"/>
                <a:gd name="connsiteX4" fmla="*/ 0 w 3057984"/>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6 w 3057984"/>
                <a:gd name="connsiteY3" fmla="*/ 4114178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15886" y="4114178"/>
                  </a:lnTo>
                  <a:cubicBezTo>
                    <a:pt x="10590" y="2750432"/>
                    <a:pt x="5296" y="136374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6" name="CubeFront">
              <a:extLst>
                <a:ext uri="{FF2B5EF4-FFF2-40B4-BE49-F238E27FC236}">
                  <a16:creationId xmlns:a16="http://schemas.microsoft.com/office/drawing/2014/main" id="{A301667F-582A-4041-A2DA-F90362AE9A01}"/>
                </a:ext>
                <a:ext uri="{C183D7F6-B498-43B3-948B-1728B52AA6E4}">
                  <adec:decorative xmlns:adec="http://schemas.microsoft.com/office/drawing/2017/decorative" val="1"/>
                </a:ext>
              </a:extLst>
            </p:cNvPr>
            <p:cNvSpPr/>
            <p:nvPr/>
          </p:nvSpPr>
          <p:spPr>
            <a:xfrm>
              <a:off x="5944552" y="6094097"/>
              <a:ext cx="2303271" cy="7639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A99EDB1B-417F-40E6-B075-BDD46EDBA854}"/>
                </a:ext>
                <a:ext uri="{C183D7F6-B498-43B3-948B-1728B52AA6E4}">
                  <adec:decorative xmlns:adec="http://schemas.microsoft.com/office/drawing/2017/decorative" val="1"/>
                </a:ext>
              </a:extLst>
            </p:cNvPr>
            <p:cNvSpPr/>
            <p:nvPr/>
          </p:nvSpPr>
          <p:spPr>
            <a:xfrm>
              <a:off x="5942171" y="4579782"/>
              <a:ext cx="6249829" cy="2278218"/>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Icons">
              <a:extLst>
                <a:ext uri="{FF2B5EF4-FFF2-40B4-BE49-F238E27FC236}">
                  <a16:creationId xmlns:a16="http://schemas.microsoft.com/office/drawing/2014/main" id="{C128A75B-DB20-42AF-A3FD-12E5F3588ACE}"/>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6472238" y="4694373"/>
              <a:ext cx="5719762" cy="2163627"/>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4" name="Copyright">
              <a:extLst>
                <a:ext uri="{FF2B5EF4-FFF2-40B4-BE49-F238E27FC236}">
                  <a16:creationId xmlns:a16="http://schemas.microsoft.com/office/drawing/2014/main" id="{6EB207FF-A323-40B5-B33E-59E364A7955B}"/>
                </a:ext>
              </a:extLst>
            </p:cNvPr>
            <p:cNvSpPr txBox="1"/>
            <p:nvPr/>
          </p:nvSpPr>
          <p:spPr>
            <a:xfrm>
              <a:off x="991688" y="6466266"/>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614746"/>
            <a:ext cx="9341063" cy="2293938"/>
          </a:xfrm>
        </p:spPr>
        <p:txBody>
          <a:bodyPr anchor="ctr"/>
          <a:lstStyle>
            <a:lvl1pPr>
              <a:defRPr sz="4400">
                <a:solidFill>
                  <a:schemeClr val="bg2"/>
                </a:solidFill>
              </a:defRPr>
            </a:lvl1pPr>
          </a:lstStyle>
          <a:p>
            <a:r>
              <a:rPr lang="en-US" dirty="0"/>
              <a:t>“Enter quote here.”</a:t>
            </a:r>
          </a:p>
        </p:txBody>
      </p:sp>
      <p:sp>
        <p:nvSpPr>
          <p:cNvPr id="3" name="Quoted person">
            <a:extLst>
              <a:ext uri="{FF2B5EF4-FFF2-40B4-BE49-F238E27FC236}">
                <a16:creationId xmlns:a16="http://schemas.microsoft.com/office/drawing/2014/main" id="{D420CCBA-88E9-490C-9819-C37D7A79FC0E}"/>
              </a:ext>
            </a:extLst>
          </p:cNvPr>
          <p:cNvSpPr>
            <a:spLocks noGrp="1"/>
          </p:cNvSpPr>
          <p:nvPr>
            <p:ph type="subTitle" idx="14" hasCustomPrompt="1"/>
          </p:nvPr>
        </p:nvSpPr>
        <p:spPr>
          <a:xfrm>
            <a:off x="666271" y="3922297"/>
            <a:ext cx="9340846" cy="2171799"/>
          </a:xfrm>
          <a:custGeom>
            <a:avLst/>
            <a:gdLst>
              <a:gd name="connsiteX0" fmla="*/ 0 w 9341062"/>
              <a:gd name="connsiteY0" fmla="*/ 2159767 h 2159767"/>
              <a:gd name="connsiteX1" fmla="*/ 539942 w 9341062"/>
              <a:gd name="connsiteY1" fmla="*/ 0 h 2159767"/>
              <a:gd name="connsiteX2" fmla="*/ 8801120 w 9341062"/>
              <a:gd name="connsiteY2" fmla="*/ 0 h 2159767"/>
              <a:gd name="connsiteX3" fmla="*/ 9341062 w 9341062"/>
              <a:gd name="connsiteY3" fmla="*/ 2159767 h 2159767"/>
              <a:gd name="connsiteX4" fmla="*/ 0 w 9341062"/>
              <a:gd name="connsiteY4" fmla="*/ 2159767 h 2159767"/>
              <a:gd name="connsiteX0" fmla="*/ 1479 w 9342541"/>
              <a:gd name="connsiteY0" fmla="*/ 2171799 h 2171799"/>
              <a:gd name="connsiteX1" fmla="*/ 0 w 9342541"/>
              <a:gd name="connsiteY1" fmla="*/ 0 h 2171799"/>
              <a:gd name="connsiteX2" fmla="*/ 8802599 w 9342541"/>
              <a:gd name="connsiteY2" fmla="*/ 12032 h 2171799"/>
              <a:gd name="connsiteX3" fmla="*/ 9342541 w 9342541"/>
              <a:gd name="connsiteY3" fmla="*/ 2171799 h 2171799"/>
              <a:gd name="connsiteX4" fmla="*/ 1479 w 9342541"/>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1479 w 9356052"/>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5132950 w 9356052"/>
              <a:gd name="connsiteY4" fmla="*/ 2165682 h 2171799"/>
              <a:gd name="connsiteX5" fmla="*/ 1479 w 9356052"/>
              <a:gd name="connsiteY5" fmla="*/ 2171799 h 2171799"/>
              <a:gd name="connsiteX0" fmla="*/ 1479 w 9356070"/>
              <a:gd name="connsiteY0" fmla="*/ 2171799 h 2171799"/>
              <a:gd name="connsiteX1" fmla="*/ 0 w 9356070"/>
              <a:gd name="connsiteY1" fmla="*/ 0 h 2171799"/>
              <a:gd name="connsiteX2" fmla="*/ 9356052 w 9356070"/>
              <a:gd name="connsiteY2" fmla="*/ 12032 h 2171799"/>
              <a:gd name="connsiteX3" fmla="*/ 9354572 w 9356070"/>
              <a:gd name="connsiteY3" fmla="*/ 740041 h 2171799"/>
              <a:gd name="connsiteX4" fmla="*/ 5132950 w 9356070"/>
              <a:gd name="connsiteY4" fmla="*/ 2165682 h 2171799"/>
              <a:gd name="connsiteX5" fmla="*/ 1479 w 9356070"/>
              <a:gd name="connsiteY5" fmla="*/ 2171799 h 2171799"/>
              <a:gd name="connsiteX0" fmla="*/ 1479 w 9475004"/>
              <a:gd name="connsiteY0" fmla="*/ 2171799 h 2171799"/>
              <a:gd name="connsiteX1" fmla="*/ 0 w 9475004"/>
              <a:gd name="connsiteY1" fmla="*/ 0 h 2171799"/>
              <a:gd name="connsiteX2" fmla="*/ 9356052 w 9475004"/>
              <a:gd name="connsiteY2" fmla="*/ 12032 h 2171799"/>
              <a:gd name="connsiteX3" fmla="*/ 9474888 w 9475004"/>
              <a:gd name="connsiteY3" fmla="*/ 703946 h 2171799"/>
              <a:gd name="connsiteX4" fmla="*/ 5132950 w 9475004"/>
              <a:gd name="connsiteY4" fmla="*/ 2165682 h 2171799"/>
              <a:gd name="connsiteX5" fmla="*/ 1479 w 9475004"/>
              <a:gd name="connsiteY5" fmla="*/ 2171799 h 2171799"/>
              <a:gd name="connsiteX0" fmla="*/ 1479 w 9474888"/>
              <a:gd name="connsiteY0" fmla="*/ 2171799 h 2171799"/>
              <a:gd name="connsiteX1" fmla="*/ 0 w 9474888"/>
              <a:gd name="connsiteY1" fmla="*/ 0 h 2171799"/>
              <a:gd name="connsiteX2" fmla="*/ 9356052 w 9474888"/>
              <a:gd name="connsiteY2" fmla="*/ 12032 h 2171799"/>
              <a:gd name="connsiteX3" fmla="*/ 9474888 w 9474888"/>
              <a:gd name="connsiteY3" fmla="*/ 703946 h 2171799"/>
              <a:gd name="connsiteX4" fmla="*/ 5132950 w 9474888"/>
              <a:gd name="connsiteY4" fmla="*/ 2165682 h 2171799"/>
              <a:gd name="connsiteX5" fmla="*/ 1479 w 9474888"/>
              <a:gd name="connsiteY5" fmla="*/ 2171799 h 2171799"/>
              <a:gd name="connsiteX0" fmla="*/ 1479 w 9366604"/>
              <a:gd name="connsiteY0" fmla="*/ 2171799 h 2171799"/>
              <a:gd name="connsiteX1" fmla="*/ 0 w 9366604"/>
              <a:gd name="connsiteY1" fmla="*/ 0 h 2171799"/>
              <a:gd name="connsiteX2" fmla="*/ 9356052 w 9366604"/>
              <a:gd name="connsiteY2" fmla="*/ 12032 h 2171799"/>
              <a:gd name="connsiteX3" fmla="*/ 9366604 w 9366604"/>
              <a:gd name="connsiteY3" fmla="*/ 728009 h 2171799"/>
              <a:gd name="connsiteX4" fmla="*/ 5132950 w 9366604"/>
              <a:gd name="connsiteY4" fmla="*/ 2165682 h 2171799"/>
              <a:gd name="connsiteX5" fmla="*/ 1479 w 9366604"/>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28009 h 2171799"/>
              <a:gd name="connsiteX4" fmla="*/ 5132950 w 9356052"/>
              <a:gd name="connsiteY4" fmla="*/ 2165682 h 2171799"/>
              <a:gd name="connsiteX5" fmla="*/ 1479 w 9356052"/>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64104 h 2171799"/>
              <a:gd name="connsiteX4" fmla="*/ 5132950 w 9356052"/>
              <a:gd name="connsiteY4" fmla="*/ 2165682 h 2171799"/>
              <a:gd name="connsiteX5" fmla="*/ 1479 w 9356052"/>
              <a:gd name="connsiteY5" fmla="*/ 2171799 h 2171799"/>
              <a:gd name="connsiteX0" fmla="*/ 1479 w 9342541"/>
              <a:gd name="connsiteY0" fmla="*/ 2171799 h 2171799"/>
              <a:gd name="connsiteX1" fmla="*/ 0 w 9342541"/>
              <a:gd name="connsiteY1" fmla="*/ 0 h 2171799"/>
              <a:gd name="connsiteX2" fmla="*/ 9331989 w 9342541"/>
              <a:gd name="connsiteY2" fmla="*/ 12032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4021"/>
              <a:gd name="connsiteY0" fmla="*/ 2171799 h 2171799"/>
              <a:gd name="connsiteX1" fmla="*/ 0 w 9344021"/>
              <a:gd name="connsiteY1" fmla="*/ 0 h 2171799"/>
              <a:gd name="connsiteX2" fmla="*/ 9344021 w 9344021"/>
              <a:gd name="connsiteY2" fmla="*/ 12032 h 2171799"/>
              <a:gd name="connsiteX3" fmla="*/ 9342541 w 9344021"/>
              <a:gd name="connsiteY3" fmla="*/ 764104 h 2171799"/>
              <a:gd name="connsiteX4" fmla="*/ 5132950 w 9344021"/>
              <a:gd name="connsiteY4" fmla="*/ 2165682 h 2171799"/>
              <a:gd name="connsiteX5" fmla="*/ 1479 w 9344021"/>
              <a:gd name="connsiteY5" fmla="*/ 2171799 h 2171799"/>
              <a:gd name="connsiteX0" fmla="*/ 1479 w 9342541"/>
              <a:gd name="connsiteY0" fmla="*/ 2171799 h 2171799"/>
              <a:gd name="connsiteX1" fmla="*/ 0 w 9342541"/>
              <a:gd name="connsiteY1" fmla="*/ 0 h 2171799"/>
              <a:gd name="connsiteX2" fmla="*/ 9340846 w 9342541"/>
              <a:gd name="connsiteY2" fmla="*/ 1520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0929 h 2171799"/>
              <a:gd name="connsiteX4" fmla="*/ 5132950 w 9342541"/>
              <a:gd name="connsiteY4" fmla="*/ 2165682 h 2171799"/>
              <a:gd name="connsiteX5" fmla="*/ 1479 w 9342541"/>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0846"/>
              <a:gd name="connsiteY0" fmla="*/ 2171799 h 2171799"/>
              <a:gd name="connsiteX1" fmla="*/ 0 w 9340846"/>
              <a:gd name="connsiteY1" fmla="*/ 0 h 2171799"/>
              <a:gd name="connsiteX2" fmla="*/ 9340846 w 9340846"/>
              <a:gd name="connsiteY2" fmla="*/ 8857 h 2171799"/>
              <a:gd name="connsiteX3" fmla="*/ 9339366 w 9340846"/>
              <a:gd name="connsiteY3" fmla="*/ 779979 h 2171799"/>
              <a:gd name="connsiteX4" fmla="*/ 5132950 w 9340846"/>
              <a:gd name="connsiteY4" fmla="*/ 2165682 h 2171799"/>
              <a:gd name="connsiteX5" fmla="*/ 1479 w 9340846"/>
              <a:gd name="connsiteY5" fmla="*/ 2171799 h 217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40846" h="2171799">
                <a:moveTo>
                  <a:pt x="1479" y="2171799"/>
                </a:moveTo>
                <a:lnTo>
                  <a:pt x="0" y="0"/>
                </a:lnTo>
                <a:lnTo>
                  <a:pt x="9340846" y="8857"/>
                </a:lnTo>
                <a:cubicBezTo>
                  <a:pt x="9336342" y="728779"/>
                  <a:pt x="9341363" y="742849"/>
                  <a:pt x="9339366" y="779979"/>
                </a:cubicBezTo>
                <a:lnTo>
                  <a:pt x="5132950" y="2165682"/>
                </a:lnTo>
                <a:lnTo>
                  <a:pt x="1479" y="2171799"/>
                </a:lnTo>
                <a:close/>
              </a:path>
            </a:pathLst>
          </a:custGeom>
        </p:spPr>
        <p:txBody>
          <a:bodyPr anchor="t"/>
          <a:lstStyle>
            <a:lvl1pPr marL="0" indent="0">
              <a:buNone/>
              <a:defRPr sz="2400" b="0">
                <a:solidFill>
                  <a:schemeClr val="bg2"/>
                </a:solidFill>
              </a:defRPr>
            </a:lvl1pPr>
          </a:lstStyle>
          <a:p>
            <a:pPr lvl="0"/>
            <a:r>
              <a:rPr lang="en-US" dirty="0"/>
              <a:t>Enter quoted person’s name</a:t>
            </a:r>
          </a:p>
        </p:txBody>
      </p:sp>
    </p:spTree>
    <p:custDataLst>
      <p:tags r:id="rId1"/>
    </p:custDataLst>
    <p:extLst>
      <p:ext uri="{BB962C8B-B14F-4D97-AF65-F5344CB8AC3E}">
        <p14:creationId xmlns:p14="http://schemas.microsoft.com/office/powerpoint/2010/main" val="35066999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4E502B2-1435-4BCB-BD77-B9E6CB7B3BF5}"/>
              </a:ext>
            </a:extLst>
          </p:cNvPr>
          <p:cNvSpPr>
            <a:spLocks noGrp="1"/>
          </p:cNvSpPr>
          <p:nvPr>
            <p:ph sz="quarter" idx="21" hasCustomPrompt="1"/>
          </p:nvPr>
        </p:nvSpPr>
        <p:spPr>
          <a:xfrm>
            <a:off x="365760" y="1143000"/>
            <a:ext cx="11587890" cy="5291750"/>
          </a:xfrm>
        </p:spPr>
        <p:txBody>
          <a:bodyPr/>
          <a:lstStyle>
            <a:lvl1pPr>
              <a:defRPr/>
            </a:lvl1pPr>
            <a:lvl2pPr>
              <a:defRPr/>
            </a:lvl2pPr>
            <a:lvl3pPr>
              <a:defRPr/>
            </a:lvl3pPr>
            <a:lvl4pPr>
              <a:defRPr/>
            </a:lvl4pPr>
            <a:lvl5pPr>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299526"/>
            <a:ext cx="11569209" cy="731318"/>
          </a:xfrm>
        </p:spPr>
        <p:txBody>
          <a:bodyPr/>
          <a:lstStyle>
            <a:lvl1pPr>
              <a:defRPr/>
            </a:lvl1pPr>
          </a:lstStyle>
          <a:p>
            <a:r>
              <a:rPr lang="en-US" dirty="0"/>
              <a:t>Title and content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4350005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d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p:txBody>
          <a:bodyPr/>
          <a:lstStyle>
            <a:lvl1pPr>
              <a:defRPr/>
            </a:lvl1pPr>
          </a:lstStyle>
          <a:p>
            <a:r>
              <a:rPr lang="en-US" dirty="0"/>
              <a:t>Title and code</a:t>
            </a:r>
          </a:p>
        </p:txBody>
      </p:sp>
      <p:sp>
        <p:nvSpPr>
          <p:cNvPr id="7" name="Code">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11569700" cy="525780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C3AAB48A-4CC9-410B-9FD0-0E32778B6BFF}"/>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5586678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Text Column, and Small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text, and right picture</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143000"/>
            <a:ext cx="830355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8240" y="2286000"/>
            <a:ext cx="2971800" cy="2971800"/>
          </a:xfrm>
        </p:spPr>
        <p:txBody>
          <a:bodyPr anchor="t"/>
          <a:lstStyle>
            <a:lvl1pPr marL="0" indent="0" algn="ctr">
              <a:buNone/>
              <a:defRPr sz="3200">
                <a:solidFill>
                  <a:schemeClr val="tx2"/>
                </a:solidFill>
              </a:defRPr>
            </a:lvl1pPr>
          </a:lstStyle>
          <a:p>
            <a:r>
              <a:rPr lang="en-US"/>
              <a:t>Click icon to add image</a:t>
            </a:r>
          </a:p>
        </p:txBody>
      </p:sp>
      <p:sp>
        <p:nvSpPr>
          <p:cNvPr id="19" name="Title Border">
            <a:extLst>
              <a:ext uri="{FF2B5EF4-FFF2-40B4-BE49-F238E27FC236}">
                <a16:creationId xmlns:a16="http://schemas.microsoft.com/office/drawing/2014/main" id="{CA5A47F4-760F-45B4-9DF3-86A7530E62D0}"/>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753519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DAE62-C3FB-4B5A-95AF-81CF3776A44D}"/>
              </a:ext>
            </a:extLst>
          </p:cNvPr>
          <p:cNvSpPr>
            <a:spLocks noGrp="1"/>
          </p:cNvSpPr>
          <p:nvPr>
            <p:ph type="title"/>
          </p:nvPr>
        </p:nvSpPr>
        <p:spPr>
          <a:xfrm>
            <a:off x="838200" y="609600"/>
            <a:ext cx="10515600" cy="1109662"/>
          </a:xfrm>
        </p:spPr>
        <p:txBody>
          <a:bodyPr anchor="b"/>
          <a:lstStyle>
            <a:lvl1pPr>
              <a:defRPr sz="6000"/>
            </a:lvl1pPr>
          </a:lstStyle>
          <a:p>
            <a:r>
              <a:rPr lang="en-US" dirty="0"/>
              <a:t>Click to edit Master title style</a:t>
            </a:r>
          </a:p>
        </p:txBody>
      </p:sp>
      <p:sp>
        <p:nvSpPr>
          <p:cNvPr id="8" name="Footer Placeholder 7">
            <a:extLst>
              <a:ext uri="{FF2B5EF4-FFF2-40B4-BE49-F238E27FC236}">
                <a16:creationId xmlns:a16="http://schemas.microsoft.com/office/drawing/2014/main" id="{5ED56A3F-AA19-424F-817B-6F9A16E1EFB9}"/>
              </a:ext>
            </a:extLst>
          </p:cNvPr>
          <p:cNvSpPr>
            <a:spLocks noGrp="1"/>
          </p:cNvSpPr>
          <p:nvPr>
            <p:ph type="ftr" sz="quarter" idx="10"/>
          </p:nvPr>
        </p:nvSpPr>
        <p:spPr/>
        <p:txBody>
          <a:bodyPr/>
          <a:lstStyle/>
          <a:p>
            <a:r>
              <a:rPr lang="en-US"/>
              <a:t>Last Update: 11/10/2022</a:t>
            </a:r>
            <a:endParaRPr lang="en-US" dirty="0"/>
          </a:p>
        </p:txBody>
      </p:sp>
      <p:sp>
        <p:nvSpPr>
          <p:cNvPr id="9" name="Slide Number Placeholder 8">
            <a:extLst>
              <a:ext uri="{FF2B5EF4-FFF2-40B4-BE49-F238E27FC236}">
                <a16:creationId xmlns:a16="http://schemas.microsoft.com/office/drawing/2014/main" id="{B3185D11-88A5-4A6E-9E60-165C1B9DA573}"/>
              </a:ext>
            </a:extLst>
          </p:cNvPr>
          <p:cNvSpPr>
            <a:spLocks noGrp="1"/>
          </p:cNvSpPr>
          <p:nvPr>
            <p:ph type="sldNum" sz="quarter" idx="11"/>
          </p:nvPr>
        </p:nvSpPr>
        <p:spPr/>
        <p:txBody>
          <a:bodyPr/>
          <a:lstStyle/>
          <a:p>
            <a:fld id="{04C45A55-F42A-4D1B-9AA2-8BF4CB494A9A}" type="slidenum">
              <a:rPr lang="en-US" smtClean="0"/>
              <a:t>‹#›</a:t>
            </a:fld>
            <a:endParaRPr lang="en-US" dirty="0"/>
          </a:p>
        </p:txBody>
      </p:sp>
    </p:spTree>
    <p:extLst>
      <p:ext uri="{BB962C8B-B14F-4D97-AF65-F5344CB8AC3E}">
        <p14:creationId xmlns:p14="http://schemas.microsoft.com/office/powerpoint/2010/main" val="10715255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Header, Text, and Small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487257" cy="731318"/>
          </a:xfrm>
        </p:spPr>
        <p:txBody>
          <a:bodyPr/>
          <a:lstStyle>
            <a:lvl1pPr>
              <a:lnSpc>
                <a:spcPct val="100000"/>
              </a:lnSpc>
              <a:defRPr/>
            </a:lvl1pPr>
          </a:lstStyle>
          <a:p>
            <a:r>
              <a:rPr lang="en-US" dirty="0"/>
              <a:t>Title, header, text, and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3311"/>
            <a:ext cx="11487257"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830355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5263" y="2516806"/>
            <a:ext cx="2971800" cy="2971800"/>
          </a:xfrm>
        </p:spPr>
        <p:txBody>
          <a:bodyPr anchor="t"/>
          <a:lstStyle>
            <a:lvl1pPr marL="0" indent="0" algn="ctr">
              <a:buNone/>
              <a:defRPr sz="3200">
                <a:solidFill>
                  <a:schemeClr val="tx2"/>
                </a:solidFill>
              </a:defRPr>
            </a:lvl1pPr>
          </a:lstStyle>
          <a:p>
            <a:r>
              <a:rPr lang="en-US"/>
              <a:t>Click icon to add image</a:t>
            </a:r>
          </a:p>
        </p:txBody>
      </p:sp>
    </p:spTree>
    <p:custDataLst>
      <p:tags r:id="rId1"/>
    </p:custDataLst>
    <p:extLst>
      <p:ext uri="{BB962C8B-B14F-4D97-AF65-F5344CB8AC3E}">
        <p14:creationId xmlns:p14="http://schemas.microsoft.com/office/powerpoint/2010/main" val="42800072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rvice Introduction">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Service Introduction Slide</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184073" y="1143000"/>
            <a:ext cx="7750896" cy="5291750"/>
          </a:xfrm>
        </p:spPr>
        <p:txBody>
          <a:bodyPr anchor="ctr">
            <a:noAutofit/>
          </a:bodyPr>
          <a:lstStyle>
            <a:lvl1pPr>
              <a:lnSpc>
                <a:spcPct val="100000"/>
              </a:lnSpc>
              <a:spcAft>
                <a:spcPts val="600"/>
              </a:spcAft>
              <a:defRPr sz="3200">
                <a:solidFill>
                  <a:schemeClr val="tx2"/>
                </a:solidFill>
              </a:defRPr>
            </a:lvl1pPr>
            <a:lvl2pPr marL="461963" indent="-228600">
              <a:lnSpc>
                <a:spcPct val="100000"/>
              </a:lnSpc>
              <a:spcAft>
                <a:spcPts val="600"/>
              </a:spcAft>
              <a:defRPr sz="2800">
                <a:solidFill>
                  <a:schemeClr val="tx2"/>
                </a:solidFill>
              </a:defRPr>
            </a:lvl2pPr>
            <a:lvl3pPr marL="684213" indent="-228600">
              <a:lnSpc>
                <a:spcPct val="100000"/>
              </a:lnSpc>
              <a:spcAft>
                <a:spcPts val="600"/>
              </a:spcAft>
              <a:defRPr sz="2400">
                <a:solidFill>
                  <a:schemeClr val="tx2"/>
                </a:solidFill>
              </a:defRPr>
            </a:lvl3pPr>
            <a:lvl4pPr marL="914400" indent="-228600">
              <a:lnSpc>
                <a:spcPct val="100000"/>
              </a:lnSpc>
              <a:spcAft>
                <a:spcPts val="600"/>
              </a:spcAft>
              <a:defRPr sz="2000">
                <a:solidFill>
                  <a:schemeClr val="tx2"/>
                </a:solidFill>
              </a:defRPr>
            </a:lvl4pPr>
            <a:lvl5pPr marL="1144588" indent="-228600">
              <a:lnSpc>
                <a:spcPct val="100000"/>
              </a:lnSpc>
              <a:spcAft>
                <a:spcPts val="600"/>
              </a:spcAft>
              <a:defRPr sz="20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E25EBCDC-6C07-4B35-82D5-0AC6628754E6}"/>
              </a:ext>
            </a:extLst>
          </p:cNvPr>
          <p:cNvSpPr>
            <a:spLocks noGrp="1"/>
          </p:cNvSpPr>
          <p:nvPr>
            <p:ph type="pic" sz="quarter" idx="21"/>
          </p:nvPr>
        </p:nvSpPr>
        <p:spPr>
          <a:xfrm>
            <a:off x="896802" y="2618443"/>
            <a:ext cx="2340864" cy="2340864"/>
          </a:xfrm>
        </p:spPr>
        <p:txBody>
          <a:bodyPr anchor="ctr"/>
          <a:lstStyle>
            <a:lvl1pPr marL="0" indent="0" algn="ctr">
              <a:buNone/>
              <a:defRPr/>
            </a:lvl1pPr>
          </a:lstStyle>
          <a:p>
            <a:r>
              <a:rPr lang="en-US"/>
              <a:t>Click icon to add picture</a:t>
            </a:r>
          </a:p>
        </p:txBody>
      </p:sp>
      <p:cxnSp>
        <p:nvCxnSpPr>
          <p:cNvPr id="10" name="Straight Connector 9">
            <a:extLst>
              <a:ext uri="{FF2B5EF4-FFF2-40B4-BE49-F238E27FC236}">
                <a16:creationId xmlns:a16="http://schemas.microsoft.com/office/drawing/2014/main" id="{32C43914-0D84-493F-9BEB-DF30C6FD4C97}"/>
              </a:ext>
            </a:extLst>
          </p:cNvPr>
          <p:cNvCxnSpPr/>
          <p:nvPr/>
        </p:nvCxnSpPr>
        <p:spPr>
          <a:xfrm>
            <a:off x="3732690" y="1239140"/>
            <a:ext cx="0" cy="5195610"/>
          </a:xfrm>
          <a:prstGeom prst="line">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7419379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2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content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566928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6265689" y="1143000"/>
            <a:ext cx="566928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3555266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2 Code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code columns</a:t>
            </a:r>
          </a:p>
        </p:txBody>
      </p:sp>
      <p:sp>
        <p:nvSpPr>
          <p:cNvPr id="7" name="Code Left">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8" name="Code Right">
            <a:extLst>
              <a:ext uri="{FF2B5EF4-FFF2-40B4-BE49-F238E27FC236}">
                <a16:creationId xmlns:a16="http://schemas.microsoft.com/office/drawing/2014/main" id="{E8572E41-DF36-40C1-9453-10D94D9775B7}"/>
              </a:ext>
            </a:extLst>
          </p:cNvPr>
          <p:cNvSpPr>
            <a:spLocks noGrp="1"/>
          </p:cNvSpPr>
          <p:nvPr>
            <p:ph type="body" idx="2" hasCustomPrompt="1"/>
          </p:nvPr>
        </p:nvSpPr>
        <p:spPr>
          <a:xfrm>
            <a:off x="6265689"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839B152F-AE78-42AF-B8FB-09C753D41393}"/>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8234004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1 Header,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1 header, and 2 text columns</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11569208"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7869819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2 Headers,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2 headers, and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7321"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5748573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Header and Content Left, Full Height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header, content, and full height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EEA0232A-1E36-4B66-8855-7774205AD335}"/>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E9ECC349-DC9E-43B4-9780-22F11542C500}"/>
              </a:ext>
              <a:ext uri="{C183D7F6-B498-43B3-948B-1728B52AA6E4}">
                <adec:decorative xmlns:adec="http://schemas.microsoft.com/office/drawing/2017/decorative" val="1"/>
              </a:ext>
            </a:extLst>
          </p:cNvPr>
          <p:cNvSpPr>
            <a:spLocks noGrp="1"/>
          </p:cNvSpPr>
          <p:nvPr>
            <p:ph idx="9" hasCustomPrompt="1"/>
          </p:nvPr>
        </p:nvSpPr>
        <p:spPr>
          <a:xfrm>
            <a:off x="6199632" y="1046819"/>
            <a:ext cx="5669280" cy="5387913"/>
          </a:xfrm>
        </p:spPr>
        <p:txBody>
          <a:bodyPr anchor="ctr"/>
          <a:lstStyle>
            <a:lvl1pPr marL="0" indent="0" algn="ctr">
              <a:buNone/>
              <a:defRPr sz="3200">
                <a:solidFill>
                  <a:schemeClr val="tx2"/>
                </a:solidFill>
              </a:defRPr>
            </a:lvl1pPr>
          </a:lstStyle>
          <a:p>
            <a:r>
              <a:rPr lang="en-US"/>
              <a:t>Click icon to add image</a:t>
            </a:r>
          </a:p>
        </p:txBody>
      </p:sp>
    </p:spTree>
    <p:custDataLst>
      <p:tags r:id="rId1"/>
    </p:custDataLst>
    <p:extLst>
      <p:ext uri="{BB962C8B-B14F-4D97-AF65-F5344CB8AC3E}">
        <p14:creationId xmlns:p14="http://schemas.microsoft.com/office/powerpoint/2010/main" val="38846869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2 Pictures, 2 Headers,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2 pictures, 2 headers, and 2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noChangeAspect="1"/>
          </p:cNvSpPr>
          <p:nvPr>
            <p:ph idx="8" hasCustomPrompt="1"/>
          </p:nvPr>
        </p:nvSpPr>
        <p:spPr>
          <a:xfrm>
            <a:off x="2057400" y="1049337"/>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5"/>
            <a:ext cx="5669280" cy="2550376"/>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Righ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noChangeAspect="1"/>
          </p:cNvSpPr>
          <p:nvPr>
            <p:ph idx="9" hasCustomPrompt="1"/>
          </p:nvPr>
        </p:nvSpPr>
        <p:spPr>
          <a:xfrm>
            <a:off x="7891272" y="1049337"/>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9632"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9632" y="3895345"/>
            <a:ext cx="5669280" cy="2550376"/>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4280874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3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3 text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Middle">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2519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81381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849E56B7-246D-4386-B8C5-E253AD940C1B}"/>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075335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3 Headers, and 3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headers and 3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3455"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3455"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Right">
            <a:extLst>
              <a:ext uri="{FF2B5EF4-FFF2-40B4-BE49-F238E27FC236}">
                <a16:creationId xmlns:a16="http://schemas.microsoft.com/office/drawing/2014/main" id="{B3EBECE3-35F9-4AF4-A8A7-FD546C7C32D6}"/>
              </a:ext>
            </a:extLst>
          </p:cNvPr>
          <p:cNvSpPr>
            <a:spLocks noGrp="1"/>
          </p:cNvSpPr>
          <p:nvPr>
            <p:ph type="subTitle" idx="6" hasCustomPrompt="1"/>
          </p:nvPr>
        </p:nvSpPr>
        <p:spPr>
          <a:xfrm>
            <a:off x="814115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8141150"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967809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800"/>
            </a:lvl1pPr>
            <a:lvl2pPr>
              <a:defRPr sz="2400"/>
            </a:lvl2pPr>
            <a:lvl3pPr>
              <a:defRPr sz="1800"/>
            </a:lvl3pPr>
            <a:lvl4pPr>
              <a:defRPr sz="1800"/>
            </a:lvl4pPr>
            <a:lvl5pP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66DB006C-78EB-401A-A3BF-4D44942AE632}"/>
              </a:ext>
            </a:extLst>
          </p:cNvPr>
          <p:cNvSpPr>
            <a:spLocks noGrp="1"/>
          </p:cNvSpPr>
          <p:nvPr>
            <p:ph type="ftr" sz="quarter" idx="11"/>
          </p:nvPr>
        </p:nvSpPr>
        <p:spPr/>
        <p:txBody>
          <a:bodyPr/>
          <a:lstStyle/>
          <a:p>
            <a:r>
              <a:rPr lang="en-US"/>
              <a:t>Last Update: 11/10/2022</a:t>
            </a:r>
            <a:endParaRPr lang="en-US" dirty="0"/>
          </a:p>
        </p:txBody>
      </p:sp>
      <p:sp>
        <p:nvSpPr>
          <p:cNvPr id="9" name="Slide Number Placeholder 8">
            <a:extLst>
              <a:ext uri="{FF2B5EF4-FFF2-40B4-BE49-F238E27FC236}">
                <a16:creationId xmlns:a16="http://schemas.microsoft.com/office/drawing/2014/main" id="{F11865C8-E6E3-4895-B877-84568DE63059}"/>
              </a:ext>
            </a:extLst>
          </p:cNvPr>
          <p:cNvSpPr>
            <a:spLocks noGrp="1"/>
          </p:cNvSpPr>
          <p:nvPr>
            <p:ph type="sldNum" sz="quarter" idx="12"/>
          </p:nvPr>
        </p:nvSpPr>
        <p:spPr/>
        <p:txBody>
          <a:bodyPr/>
          <a:lstStyle/>
          <a:p>
            <a:fld id="{04C45A55-F42A-4D1B-9AA2-8BF4CB494A9A}" type="slidenum">
              <a:rPr lang="en-US" smtClean="0"/>
              <a:t>‹#›</a:t>
            </a:fld>
            <a:endParaRPr lang="en-US" dirty="0"/>
          </a:p>
        </p:txBody>
      </p:sp>
    </p:spTree>
    <p:extLst>
      <p:ext uri="{BB962C8B-B14F-4D97-AF65-F5344CB8AC3E}">
        <p14:creationId xmlns:p14="http://schemas.microsoft.com/office/powerpoint/2010/main" val="35546941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3 Pictures, 3 Headers, and 3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picture3, 3 headers, and 3text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7" hasCustomPrompt="1"/>
          </p:nvPr>
        </p:nvSpPr>
        <p:spPr>
          <a:xfrm>
            <a:off x="10972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Middle">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8" hasCustomPrompt="1"/>
          </p:nvPr>
        </p:nvSpPr>
        <p:spPr>
          <a:xfrm>
            <a:off x="49834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19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19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3" name="Picture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9" hasCustomPrompt="1"/>
          </p:nvPr>
        </p:nvSpPr>
        <p:spPr>
          <a:xfrm>
            <a:off x="88696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5" name="Content Header Right">
            <a:extLst>
              <a:ext uri="{FF2B5EF4-FFF2-40B4-BE49-F238E27FC236}">
                <a16:creationId xmlns:a16="http://schemas.microsoft.com/office/drawing/2014/main" id="{CF01F87A-DBEF-4657-8500-6A751FF3BC24}"/>
              </a:ext>
            </a:extLst>
          </p:cNvPr>
          <p:cNvSpPr>
            <a:spLocks noGrp="1"/>
          </p:cNvSpPr>
          <p:nvPr>
            <p:ph type="subTitle" idx="6" hasCustomPrompt="1"/>
          </p:nvPr>
        </p:nvSpPr>
        <p:spPr>
          <a:xfrm>
            <a:off x="81381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81381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905177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nd 4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4 content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Center Lef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3265675"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Center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6165590"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0" name="Content Right">
            <a:extLst>
              <a:ext uri="{FF2B5EF4-FFF2-40B4-BE49-F238E27FC236}">
                <a16:creationId xmlns:a16="http://schemas.microsoft.com/office/drawing/2014/main" id="{BC11431A-8924-465C-98E0-6E4655C69AA7}"/>
              </a:ext>
            </a:extLst>
          </p:cNvPr>
          <p:cNvSpPr>
            <a:spLocks noGrp="1"/>
          </p:cNvSpPr>
          <p:nvPr>
            <p:ph type="body" idx="4" hasCustomPrompt="1"/>
          </p:nvPr>
        </p:nvSpPr>
        <p:spPr>
          <a:xfrm>
            <a:off x="9065505"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1BFB2E0D-B82D-49CC-9802-AFB8BA6D0938}"/>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352004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1"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headers, and 4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Center Right">
            <a:extLst>
              <a:ext uri="{FF2B5EF4-FFF2-40B4-BE49-F238E27FC236}">
                <a16:creationId xmlns:a16="http://schemas.microsoft.com/office/drawing/2014/main" id="{B3EBECE3-35F9-4AF4-A8A7-FD546C7C32D6}"/>
              </a:ext>
            </a:extLst>
          </p:cNvPr>
          <p:cNvSpPr>
            <a:spLocks noGrp="1"/>
          </p:cNvSpPr>
          <p:nvPr>
            <p:ph type="subTitle" idx="7" hasCustomPrompt="1"/>
          </p:nvPr>
        </p:nvSpPr>
        <p:spPr>
          <a:xfrm>
            <a:off x="6163056"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6163056"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Content Header Right">
            <a:extLst>
              <a:ext uri="{FF2B5EF4-FFF2-40B4-BE49-F238E27FC236}">
                <a16:creationId xmlns:a16="http://schemas.microsoft.com/office/drawing/2014/main" id="{ED932AC6-C3A8-487A-A17E-48D0C368204C}"/>
              </a:ext>
            </a:extLst>
          </p:cNvPr>
          <p:cNvSpPr>
            <a:spLocks noGrp="1"/>
          </p:cNvSpPr>
          <p:nvPr>
            <p:ph type="subTitle" idx="8" hasCustomPrompt="1"/>
          </p:nvPr>
        </p:nvSpPr>
        <p:spPr>
          <a:xfrm>
            <a:off x="9061704"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7CF59EA0-9039-4A19-8197-DA073A0DB52B}"/>
              </a:ext>
            </a:extLst>
          </p:cNvPr>
          <p:cNvSpPr>
            <a:spLocks noGrp="1"/>
          </p:cNvSpPr>
          <p:nvPr>
            <p:ph type="body" idx="4" hasCustomPrompt="1"/>
          </p:nvPr>
        </p:nvSpPr>
        <p:spPr>
          <a:xfrm>
            <a:off x="9061704"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5530234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4 Large Pictures,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large pictures, 4 headers, and 4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9" hasCustomPrompt="1"/>
          </p:nvPr>
        </p:nvSpPr>
        <p:spPr>
          <a:xfrm>
            <a:off x="365760"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2"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10" hasCustomPrompt="1"/>
          </p:nvPr>
        </p:nvSpPr>
        <p:spPr>
          <a:xfrm>
            <a:off x="3264408"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3"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11" hasCustomPrompt="1"/>
          </p:nvPr>
        </p:nvSpPr>
        <p:spPr>
          <a:xfrm>
            <a:off x="6163056"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5" name="Content Header Center Right">
            <a:extLst>
              <a:ext uri="{FF2B5EF4-FFF2-40B4-BE49-F238E27FC236}">
                <a16:creationId xmlns:a16="http://schemas.microsoft.com/office/drawing/2014/main" id="{CF01F87A-DBEF-4657-8500-6A751FF3BC24}"/>
              </a:ext>
            </a:extLst>
          </p:cNvPr>
          <p:cNvSpPr>
            <a:spLocks noGrp="1"/>
          </p:cNvSpPr>
          <p:nvPr>
            <p:ph type="subTitle" idx="7" hasCustomPrompt="1"/>
          </p:nvPr>
        </p:nvSpPr>
        <p:spPr>
          <a:xfrm>
            <a:off x="6163056"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6163056"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4" name="Picture Right">
            <a:extLst>
              <a:ext uri="{FF2B5EF4-FFF2-40B4-BE49-F238E27FC236}">
                <a16:creationId xmlns:a16="http://schemas.microsoft.com/office/drawing/2014/main" id="{3225055C-7E4D-4C57-84DA-4F32CFEE666E}"/>
              </a:ext>
            </a:extLst>
          </p:cNvPr>
          <p:cNvSpPr>
            <a:spLocks noGrp="1"/>
          </p:cNvSpPr>
          <p:nvPr>
            <p:ph idx="12" hasCustomPrompt="1"/>
          </p:nvPr>
        </p:nvSpPr>
        <p:spPr>
          <a:xfrm>
            <a:off x="9061704"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16" name="Content Header Right">
            <a:extLst>
              <a:ext uri="{FF2B5EF4-FFF2-40B4-BE49-F238E27FC236}">
                <a16:creationId xmlns:a16="http://schemas.microsoft.com/office/drawing/2014/main" id="{B17A76EF-1D7E-4BB9-BAFA-8EAA0807E356}"/>
              </a:ext>
            </a:extLst>
          </p:cNvPr>
          <p:cNvSpPr>
            <a:spLocks noGrp="1"/>
          </p:cNvSpPr>
          <p:nvPr>
            <p:ph type="subTitle" idx="8" hasCustomPrompt="1"/>
          </p:nvPr>
        </p:nvSpPr>
        <p:spPr>
          <a:xfrm>
            <a:off x="9061704"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528A167E-DBEB-4BD8-B32A-B1DBF78AA248}"/>
              </a:ext>
            </a:extLst>
          </p:cNvPr>
          <p:cNvSpPr>
            <a:spLocks noGrp="1"/>
          </p:cNvSpPr>
          <p:nvPr>
            <p:ph type="body" idx="4" hasCustomPrompt="1"/>
          </p:nvPr>
        </p:nvSpPr>
        <p:spPr>
          <a:xfrm>
            <a:off x="9061704"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0512755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4 Small Pictures,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4 small pictures, 4 headers, and 4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9" hasCustomPrompt="1"/>
          </p:nvPr>
        </p:nvSpPr>
        <p:spPr>
          <a:xfrm>
            <a:off x="97790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5" hasCustomPrompt="1"/>
          </p:nvPr>
        </p:nvSpPr>
        <p:spPr>
          <a:xfrm>
            <a:off x="365760"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0" hasCustomPrompt="1"/>
          </p:nvPr>
        </p:nvSpPr>
        <p:spPr>
          <a:xfrm>
            <a:off x="381254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6" hasCustomPrompt="1"/>
          </p:nvPr>
        </p:nvSpPr>
        <p:spPr>
          <a:xfrm>
            <a:off x="3264408"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1" hasCustomPrompt="1"/>
          </p:nvPr>
        </p:nvSpPr>
        <p:spPr>
          <a:xfrm>
            <a:off x="664718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7" hasCustomPrompt="1"/>
          </p:nvPr>
        </p:nvSpPr>
        <p:spPr>
          <a:xfrm>
            <a:off x="6163056"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12" hasCustomPrompt="1"/>
          </p:nvPr>
        </p:nvSpPr>
        <p:spPr>
          <a:xfrm>
            <a:off x="948182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8" hasCustomPrompt="1"/>
          </p:nvPr>
        </p:nvSpPr>
        <p:spPr>
          <a:xfrm>
            <a:off x="9061704"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88168829"/>
      </p:ext>
    </p:extLst>
  </p:cSld>
  <p:clrMapOvr>
    <a:masterClrMapping/>
  </p:clrMapOvr>
  <p:extLst>
    <p:ext uri="{DCECCB84-F9BA-43D5-87BE-67443E8EF086}">
      <p15:sldGuideLst xmlns:p15="http://schemas.microsoft.com/office/powerpoint/2012/main">
        <p15:guide id="2" orient="horz" pos="108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4 Large Pictures,and 4 Header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large pictures, and 4 headers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9" hasCustomPrompt="1"/>
          </p:nvPr>
        </p:nvSpPr>
        <p:spPr>
          <a:xfrm>
            <a:off x="365760"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3" name="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2"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10" hasCustomPrompt="1"/>
          </p:nvPr>
        </p:nvSpPr>
        <p:spPr>
          <a:xfrm>
            <a:off x="3264408"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4" name="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3"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11" hasCustomPrompt="1"/>
          </p:nvPr>
        </p:nvSpPr>
        <p:spPr>
          <a:xfrm>
            <a:off x="6163056"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5" name="Header Center Right">
            <a:extLst>
              <a:ext uri="{FF2B5EF4-FFF2-40B4-BE49-F238E27FC236}">
                <a16:creationId xmlns:a16="http://schemas.microsoft.com/office/drawing/2014/main" id="{CF01F87A-DBEF-4657-8500-6A751FF3BC24}"/>
              </a:ext>
            </a:extLst>
          </p:cNvPr>
          <p:cNvSpPr>
            <a:spLocks noGrp="1"/>
          </p:cNvSpPr>
          <p:nvPr>
            <p:ph type="subTitle" idx="7" hasCustomPrompt="1"/>
          </p:nvPr>
        </p:nvSpPr>
        <p:spPr>
          <a:xfrm>
            <a:off x="6163056"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4" name="Picture Right">
            <a:extLst>
              <a:ext uri="{FF2B5EF4-FFF2-40B4-BE49-F238E27FC236}">
                <a16:creationId xmlns:a16="http://schemas.microsoft.com/office/drawing/2014/main" id="{3225055C-7E4D-4C57-84DA-4F32CFEE666E}"/>
              </a:ext>
            </a:extLst>
          </p:cNvPr>
          <p:cNvSpPr>
            <a:spLocks noGrp="1"/>
          </p:cNvSpPr>
          <p:nvPr>
            <p:ph idx="12" hasCustomPrompt="1"/>
          </p:nvPr>
        </p:nvSpPr>
        <p:spPr>
          <a:xfrm>
            <a:off x="9061704"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16" name="Header Right">
            <a:extLst>
              <a:ext uri="{FF2B5EF4-FFF2-40B4-BE49-F238E27FC236}">
                <a16:creationId xmlns:a16="http://schemas.microsoft.com/office/drawing/2014/main" id="{B17A76EF-1D7E-4BB9-BAFA-8EAA0807E356}"/>
              </a:ext>
            </a:extLst>
          </p:cNvPr>
          <p:cNvSpPr>
            <a:spLocks noGrp="1"/>
          </p:cNvSpPr>
          <p:nvPr>
            <p:ph type="subTitle" idx="8" hasCustomPrompt="1"/>
          </p:nvPr>
        </p:nvSpPr>
        <p:spPr>
          <a:xfrm>
            <a:off x="9061704"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8659236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Title, text box, 6 Pictures, and 6 Text Boxe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1 text box, 6 Images, and 6 text boxes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1560576" y="1334737"/>
            <a:ext cx="1828800" cy="1828800"/>
          </a:xfrm>
        </p:spPr>
        <p:txBody>
          <a:bodyPr anchor="t">
            <a:normAutofit/>
          </a:bodyPr>
          <a:lstStyle>
            <a:lvl1pPr marL="0" indent="0" algn="ctr">
              <a:buNone/>
              <a:defRPr sz="2400">
                <a:solidFill>
                  <a:schemeClr val="tx2"/>
                </a:solidFill>
              </a:defRPr>
            </a:lvl1pPr>
          </a:lstStyle>
          <a:p>
            <a:r>
              <a:rPr lang="en-US" dirty="0"/>
              <a:t>Click icon to add image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783336"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5306568" y="1334737"/>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4529328"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9064752" y="1334737"/>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8287512"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1560576"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783336"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5306568"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4529328"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9064752"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8287512"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59594545"/>
      </p:ext>
    </p:extLst>
  </p:cSld>
  <p:clrMapOvr>
    <a:masterClrMapping/>
  </p:clrMapOvr>
  <p:extLst>
    <p:ext uri="{DCECCB84-F9BA-43D5-87BE-67443E8EF086}">
      <p15:sldGuideLst xmlns:p15="http://schemas.microsoft.com/office/powerpoint/2012/main">
        <p15:guide id="2" orient="horz" pos="108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Title, 8 Small Pictures, 8 Headers, and 8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8 pictures, 8 headers, and 8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365760"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9" hasCustomPrompt="1"/>
          </p:nvPr>
        </p:nvSpPr>
        <p:spPr>
          <a:xfrm>
            <a:off x="365760"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3264408"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10" hasCustomPrompt="1"/>
          </p:nvPr>
        </p:nvSpPr>
        <p:spPr>
          <a:xfrm>
            <a:off x="3264408"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6163056"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11" hasCustomPrompt="1"/>
          </p:nvPr>
        </p:nvSpPr>
        <p:spPr>
          <a:xfrm>
            <a:off x="6163056"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9061704"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12" hasCustomPrompt="1"/>
          </p:nvPr>
        </p:nvSpPr>
        <p:spPr>
          <a:xfrm>
            <a:off x="9061704"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365760"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1" name="Content Header 5">
            <a:extLst>
              <a:ext uri="{FF2B5EF4-FFF2-40B4-BE49-F238E27FC236}">
                <a16:creationId xmlns:a16="http://schemas.microsoft.com/office/drawing/2014/main" id="{E8024806-5459-4580-AA84-DFE98F18A5A3}"/>
              </a:ext>
            </a:extLst>
          </p:cNvPr>
          <p:cNvSpPr>
            <a:spLocks noGrp="1"/>
          </p:cNvSpPr>
          <p:nvPr>
            <p:ph type="subTitle" idx="13" hasCustomPrompt="1"/>
          </p:nvPr>
        </p:nvSpPr>
        <p:spPr>
          <a:xfrm>
            <a:off x="365760"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365760"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3264408"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4" name="Content Header 6">
            <a:extLst>
              <a:ext uri="{FF2B5EF4-FFF2-40B4-BE49-F238E27FC236}">
                <a16:creationId xmlns:a16="http://schemas.microsoft.com/office/drawing/2014/main" id="{484800A7-DA7A-48C2-BD82-C01F6FD9DB3E}"/>
              </a:ext>
            </a:extLst>
          </p:cNvPr>
          <p:cNvSpPr>
            <a:spLocks noGrp="1"/>
          </p:cNvSpPr>
          <p:nvPr>
            <p:ph type="subTitle" idx="14" hasCustomPrompt="1"/>
          </p:nvPr>
        </p:nvSpPr>
        <p:spPr>
          <a:xfrm>
            <a:off x="3264408"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3264408"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6" name="Picture 7">
            <a:extLst>
              <a:ext uri="{FF2B5EF4-FFF2-40B4-BE49-F238E27FC236}">
                <a16:creationId xmlns:a16="http://schemas.microsoft.com/office/drawing/2014/main" id="{0FD6813E-DBAA-47AF-94A9-F300864878FA}"/>
              </a:ext>
              <a:ext uri="{C183D7F6-B498-43B3-948B-1728B52AA6E4}">
                <adec:decorative xmlns:adec="http://schemas.microsoft.com/office/drawing/2017/decorative" val="1"/>
              </a:ext>
            </a:extLst>
          </p:cNvPr>
          <p:cNvSpPr>
            <a:spLocks noGrp="1"/>
          </p:cNvSpPr>
          <p:nvPr>
            <p:ph idx="23" hasCustomPrompt="1"/>
          </p:nvPr>
        </p:nvSpPr>
        <p:spPr>
          <a:xfrm>
            <a:off x="6163056"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7" name="Content Header 7">
            <a:extLst>
              <a:ext uri="{FF2B5EF4-FFF2-40B4-BE49-F238E27FC236}">
                <a16:creationId xmlns:a16="http://schemas.microsoft.com/office/drawing/2014/main" id="{706046A5-A656-4648-BD39-64FA5E94B613}"/>
              </a:ext>
            </a:extLst>
          </p:cNvPr>
          <p:cNvSpPr>
            <a:spLocks noGrp="1"/>
          </p:cNvSpPr>
          <p:nvPr>
            <p:ph type="subTitle" idx="15" hasCustomPrompt="1"/>
          </p:nvPr>
        </p:nvSpPr>
        <p:spPr>
          <a:xfrm>
            <a:off x="6163056"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8" name="Content 7">
            <a:extLst>
              <a:ext uri="{FF2B5EF4-FFF2-40B4-BE49-F238E27FC236}">
                <a16:creationId xmlns:a16="http://schemas.microsoft.com/office/drawing/2014/main" id="{9B368858-C97D-421E-8EFA-7300741447EE}"/>
              </a:ext>
            </a:extLst>
          </p:cNvPr>
          <p:cNvSpPr>
            <a:spLocks noGrp="1"/>
          </p:cNvSpPr>
          <p:nvPr>
            <p:ph type="body" idx="7" hasCustomPrompt="1"/>
          </p:nvPr>
        </p:nvSpPr>
        <p:spPr>
          <a:xfrm>
            <a:off x="6163056"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9" name="Picture 8">
            <a:extLst>
              <a:ext uri="{FF2B5EF4-FFF2-40B4-BE49-F238E27FC236}">
                <a16:creationId xmlns:a16="http://schemas.microsoft.com/office/drawing/2014/main" id="{9A78C933-BE2D-4980-BE96-E14880669883}"/>
              </a:ext>
              <a:ext uri="{C183D7F6-B498-43B3-948B-1728B52AA6E4}">
                <adec:decorative xmlns:adec="http://schemas.microsoft.com/office/drawing/2017/decorative" val="1"/>
              </a:ext>
            </a:extLst>
          </p:cNvPr>
          <p:cNvSpPr>
            <a:spLocks noGrp="1"/>
          </p:cNvSpPr>
          <p:nvPr>
            <p:ph idx="24" hasCustomPrompt="1"/>
          </p:nvPr>
        </p:nvSpPr>
        <p:spPr>
          <a:xfrm>
            <a:off x="9061704" y="3814574"/>
            <a:ext cx="2834640" cy="1648911"/>
          </a:xfrm>
        </p:spPr>
        <p:txBody>
          <a:bodyPr anchor="t"/>
          <a:lstStyle>
            <a:lvl1pPr marL="0" indent="0" algn="ctr">
              <a:buNone/>
              <a:defRPr sz="3200">
                <a:solidFill>
                  <a:schemeClr val="tx2"/>
                </a:solidFill>
              </a:defRPr>
            </a:lvl1pPr>
          </a:lstStyle>
          <a:p>
            <a:r>
              <a:rPr lang="en-US" dirty="0"/>
              <a:t>Click icon to add image</a:t>
            </a:r>
          </a:p>
        </p:txBody>
      </p:sp>
      <p:sp>
        <p:nvSpPr>
          <p:cNvPr id="40" name="Content Header 8">
            <a:extLst>
              <a:ext uri="{FF2B5EF4-FFF2-40B4-BE49-F238E27FC236}">
                <a16:creationId xmlns:a16="http://schemas.microsoft.com/office/drawing/2014/main" id="{DE6244C7-6311-4CE0-AB72-2F6B429380EE}"/>
              </a:ext>
            </a:extLst>
          </p:cNvPr>
          <p:cNvSpPr>
            <a:spLocks noGrp="1"/>
          </p:cNvSpPr>
          <p:nvPr>
            <p:ph type="subTitle" idx="16" hasCustomPrompt="1"/>
          </p:nvPr>
        </p:nvSpPr>
        <p:spPr>
          <a:xfrm>
            <a:off x="9061704"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41" name="Content 8">
            <a:extLst>
              <a:ext uri="{FF2B5EF4-FFF2-40B4-BE49-F238E27FC236}">
                <a16:creationId xmlns:a16="http://schemas.microsoft.com/office/drawing/2014/main" id="{FD06B556-F6DC-4CCE-8B02-F0089954096F}"/>
              </a:ext>
            </a:extLst>
          </p:cNvPr>
          <p:cNvSpPr>
            <a:spLocks noGrp="1"/>
          </p:cNvSpPr>
          <p:nvPr>
            <p:ph type="body" idx="8" hasCustomPrompt="1"/>
          </p:nvPr>
        </p:nvSpPr>
        <p:spPr>
          <a:xfrm>
            <a:off x="9061704"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020899375"/>
      </p:ext>
    </p:extLst>
  </p:cSld>
  <p:clrMapOvr>
    <a:masterClrMapping/>
  </p:clrMapOvr>
  <p:extLst>
    <p:ext uri="{DCECCB84-F9BA-43D5-87BE-67443E8EF086}">
      <p15:sldGuideLst xmlns:p15="http://schemas.microsoft.com/office/powerpoint/2012/main">
        <p15:guide id="2" orient="horz" pos="108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Title and Gallary">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lvl1pPr>
          </a:lstStyle>
          <a:p>
            <a:r>
              <a:rPr lang="en-US" dirty="0"/>
              <a:t>Title and 8 pictures</a:t>
            </a:r>
          </a:p>
        </p:txBody>
      </p:sp>
      <p:sp>
        <p:nvSpPr>
          <p:cNvPr id="11" name="Picture 1">
            <a:extLst>
              <a:ext uri="{FF2B5EF4-FFF2-40B4-BE49-F238E27FC236}">
                <a16:creationId xmlns:a16="http://schemas.microsoft.com/office/drawing/2014/main" id="{01E0569B-0304-4CF2-95FE-74EEAC9AEC38}"/>
              </a:ext>
            </a:extLst>
          </p:cNvPr>
          <p:cNvSpPr>
            <a:spLocks noGrp="1"/>
          </p:cNvSpPr>
          <p:nvPr>
            <p:ph idx="1" hasCustomPrompt="1"/>
          </p:nvPr>
        </p:nvSpPr>
        <p:spPr>
          <a:xfrm>
            <a:off x="451220"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2" name="Picture 2">
            <a:extLst>
              <a:ext uri="{FF2B5EF4-FFF2-40B4-BE49-F238E27FC236}">
                <a16:creationId xmlns:a16="http://schemas.microsoft.com/office/drawing/2014/main" id="{4E39BCC2-7E6B-49A6-88A7-4389D0876599}"/>
              </a:ext>
            </a:extLst>
          </p:cNvPr>
          <p:cNvSpPr>
            <a:spLocks noGrp="1"/>
          </p:cNvSpPr>
          <p:nvPr>
            <p:ph idx="2" hasCustomPrompt="1"/>
          </p:nvPr>
        </p:nvSpPr>
        <p:spPr>
          <a:xfrm>
            <a:off x="3348813"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3" name="Picture 3">
            <a:extLst>
              <a:ext uri="{FF2B5EF4-FFF2-40B4-BE49-F238E27FC236}">
                <a16:creationId xmlns:a16="http://schemas.microsoft.com/office/drawing/2014/main" id="{292A7B23-5883-4A03-AA9E-D7887267A0B5}"/>
              </a:ext>
            </a:extLst>
          </p:cNvPr>
          <p:cNvSpPr>
            <a:spLocks noGrp="1"/>
          </p:cNvSpPr>
          <p:nvPr>
            <p:ph idx="3" hasCustomPrompt="1"/>
          </p:nvPr>
        </p:nvSpPr>
        <p:spPr>
          <a:xfrm>
            <a:off x="6246406"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4" name="Picture 4">
            <a:extLst>
              <a:ext uri="{FF2B5EF4-FFF2-40B4-BE49-F238E27FC236}">
                <a16:creationId xmlns:a16="http://schemas.microsoft.com/office/drawing/2014/main" id="{871FBC72-3D16-49CE-BD02-AD416196D37A}"/>
              </a:ext>
            </a:extLst>
          </p:cNvPr>
          <p:cNvSpPr>
            <a:spLocks noGrp="1"/>
          </p:cNvSpPr>
          <p:nvPr>
            <p:ph idx="4" hasCustomPrompt="1"/>
          </p:nvPr>
        </p:nvSpPr>
        <p:spPr>
          <a:xfrm>
            <a:off x="9144000"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5" name="Picture 5">
            <a:extLst>
              <a:ext uri="{FF2B5EF4-FFF2-40B4-BE49-F238E27FC236}">
                <a16:creationId xmlns:a16="http://schemas.microsoft.com/office/drawing/2014/main" id="{CCC335E7-FA18-44DB-ACBC-F2DABE9FB384}"/>
              </a:ext>
            </a:extLst>
          </p:cNvPr>
          <p:cNvSpPr>
            <a:spLocks noGrp="1"/>
          </p:cNvSpPr>
          <p:nvPr>
            <p:ph idx="5" hasCustomPrompt="1"/>
          </p:nvPr>
        </p:nvSpPr>
        <p:spPr>
          <a:xfrm>
            <a:off x="451220"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6" name="Picture 6">
            <a:extLst>
              <a:ext uri="{FF2B5EF4-FFF2-40B4-BE49-F238E27FC236}">
                <a16:creationId xmlns:a16="http://schemas.microsoft.com/office/drawing/2014/main" id="{BB740650-61A2-4FDC-8700-54D96F01FF5A}"/>
              </a:ext>
            </a:extLst>
          </p:cNvPr>
          <p:cNvSpPr>
            <a:spLocks noGrp="1"/>
          </p:cNvSpPr>
          <p:nvPr>
            <p:ph idx="6" hasCustomPrompt="1"/>
          </p:nvPr>
        </p:nvSpPr>
        <p:spPr>
          <a:xfrm>
            <a:off x="3348813"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7" name="Picture 7">
            <a:extLst>
              <a:ext uri="{FF2B5EF4-FFF2-40B4-BE49-F238E27FC236}">
                <a16:creationId xmlns:a16="http://schemas.microsoft.com/office/drawing/2014/main" id="{CA951A10-B648-4F4E-87FD-97FD8FEB4106}"/>
              </a:ext>
            </a:extLst>
          </p:cNvPr>
          <p:cNvSpPr>
            <a:spLocks noGrp="1"/>
          </p:cNvSpPr>
          <p:nvPr>
            <p:ph idx="7" hasCustomPrompt="1"/>
          </p:nvPr>
        </p:nvSpPr>
        <p:spPr>
          <a:xfrm>
            <a:off x="6246406"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8" name="Picture 8">
            <a:extLst>
              <a:ext uri="{FF2B5EF4-FFF2-40B4-BE49-F238E27FC236}">
                <a16:creationId xmlns:a16="http://schemas.microsoft.com/office/drawing/2014/main" id="{1F4C4007-9EA0-4D1F-938D-A38B105119E9}"/>
              </a:ext>
            </a:extLst>
          </p:cNvPr>
          <p:cNvSpPr>
            <a:spLocks noGrp="1"/>
          </p:cNvSpPr>
          <p:nvPr>
            <p:ph idx="8" hasCustomPrompt="1"/>
          </p:nvPr>
        </p:nvSpPr>
        <p:spPr>
          <a:xfrm>
            <a:off x="9144000"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2806255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layout</a:t>
            </a:r>
          </a:p>
        </p:txBody>
      </p:sp>
      <p:sp>
        <p:nvSpPr>
          <p:cNvPr id="19" name="Title Border">
            <a:extLst>
              <a:ext uri="{FF2B5EF4-FFF2-40B4-BE49-F238E27FC236}">
                <a16:creationId xmlns:a16="http://schemas.microsoft.com/office/drawing/2014/main" id="{5C923B7C-0930-466B-9A4C-4F269F22E021}"/>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7584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Footer Placeholder 1">
            <a:extLst>
              <a:ext uri="{FF2B5EF4-FFF2-40B4-BE49-F238E27FC236}">
                <a16:creationId xmlns:a16="http://schemas.microsoft.com/office/drawing/2014/main" id="{EB674909-2C77-4827-B856-DBB7809BFCC7}"/>
              </a:ext>
            </a:extLst>
          </p:cNvPr>
          <p:cNvSpPr>
            <a:spLocks noGrp="1"/>
          </p:cNvSpPr>
          <p:nvPr>
            <p:ph type="ftr" sz="quarter" idx="10"/>
          </p:nvPr>
        </p:nvSpPr>
        <p:spPr/>
        <p:txBody>
          <a:bodyPr/>
          <a:lstStyle/>
          <a:p>
            <a:r>
              <a:rPr lang="en-US"/>
              <a:t>Last Update: 11/10/2022</a:t>
            </a:r>
            <a:endParaRPr lang="en-US" dirty="0"/>
          </a:p>
        </p:txBody>
      </p:sp>
      <p:sp>
        <p:nvSpPr>
          <p:cNvPr id="3" name="Slide Number Placeholder 2">
            <a:extLst>
              <a:ext uri="{FF2B5EF4-FFF2-40B4-BE49-F238E27FC236}">
                <a16:creationId xmlns:a16="http://schemas.microsoft.com/office/drawing/2014/main" id="{E5737987-D8BA-4BFB-86EC-19DD9BD68834}"/>
              </a:ext>
            </a:extLst>
          </p:cNvPr>
          <p:cNvSpPr>
            <a:spLocks noGrp="1"/>
          </p:cNvSpPr>
          <p:nvPr>
            <p:ph type="sldNum" sz="quarter" idx="11"/>
          </p:nvPr>
        </p:nvSpPr>
        <p:spPr/>
        <p:txBody>
          <a:bodyPr/>
          <a:lstStyle/>
          <a:p>
            <a:fld id="{04C45A55-F42A-4D1B-9AA2-8BF4CB494A9A}" type="slidenum">
              <a:rPr lang="en-US" smtClean="0"/>
              <a:t>‹#›</a:t>
            </a:fld>
            <a:endParaRPr lang="en-US" dirty="0"/>
          </a:p>
        </p:txBody>
      </p:sp>
    </p:spTree>
    <p:extLst>
      <p:ext uri="{BB962C8B-B14F-4D97-AF65-F5344CB8AC3E}">
        <p14:creationId xmlns:p14="http://schemas.microsoft.com/office/powerpoint/2010/main" val="37976382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Only Blank">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blank layout</a:t>
            </a:r>
          </a:p>
        </p:txBody>
      </p:sp>
    </p:spTree>
    <p:custDataLst>
      <p:tags r:id="rId1"/>
    </p:custDataLst>
    <p:extLst>
      <p:ext uri="{BB962C8B-B14F-4D97-AF65-F5344CB8AC3E}">
        <p14:creationId xmlns:p14="http://schemas.microsoft.com/office/powerpoint/2010/main" val="773126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mall Title and Archite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299526"/>
            <a:ext cx="11569209" cy="289591"/>
          </a:xfrm>
        </p:spPr>
        <p:txBody>
          <a:bodyPr>
            <a:normAutofit/>
          </a:bodyPr>
          <a:lstStyle>
            <a:lvl1pPr>
              <a:defRPr sz="1600"/>
            </a:lvl1pPr>
          </a:lstStyle>
          <a:p>
            <a:r>
              <a:rPr lang="en-US" dirty="0"/>
              <a:t>Architecture layout</a:t>
            </a:r>
          </a:p>
        </p:txBody>
      </p:sp>
    </p:spTree>
    <p:custDataLst>
      <p:tags r:id="rId1"/>
    </p:custDataLst>
    <p:extLst>
      <p:ext uri="{BB962C8B-B14F-4D97-AF65-F5344CB8AC3E}">
        <p14:creationId xmlns:p14="http://schemas.microsoft.com/office/powerpoint/2010/main" val="225317508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and Full Bleed Imag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0" y="154244"/>
            <a:ext cx="12192000" cy="289591"/>
          </a:xfrm>
        </p:spPr>
        <p:txBody>
          <a:bodyPr>
            <a:normAutofit/>
          </a:bodyPr>
          <a:lstStyle>
            <a:lvl1pPr marL="228600">
              <a:defRPr sz="1600"/>
            </a:lvl1pPr>
          </a:lstStyle>
          <a:p>
            <a:r>
              <a:rPr lang="en-US" dirty="0"/>
              <a:t>Full Image layout</a:t>
            </a:r>
          </a:p>
        </p:txBody>
      </p:sp>
      <p:sp>
        <p:nvSpPr>
          <p:cNvPr id="11" name="Picture">
            <a:extLst>
              <a:ext uri="{FF2B5EF4-FFF2-40B4-BE49-F238E27FC236}">
                <a16:creationId xmlns:a16="http://schemas.microsoft.com/office/drawing/2014/main" id="{3725AF1B-6140-4505-81CD-922F8227415C}"/>
              </a:ext>
            </a:extLst>
          </p:cNvPr>
          <p:cNvSpPr>
            <a:spLocks noGrp="1"/>
          </p:cNvSpPr>
          <p:nvPr>
            <p:ph sz="quarter" idx="11" hasCustomPrompt="1"/>
          </p:nvPr>
        </p:nvSpPr>
        <p:spPr>
          <a:xfrm>
            <a:off x="0" y="444499"/>
            <a:ext cx="12192000" cy="5979265"/>
          </a:xfrm>
        </p:spPr>
        <p:txBody>
          <a:bodyPr anchor="ctr">
            <a:normAutofit/>
          </a:bodyPr>
          <a:lstStyle>
            <a:lvl1pPr marL="0" indent="0" algn="ctr">
              <a:buNone/>
              <a:defRPr sz="3600"/>
            </a:lvl1pPr>
          </a:lstStyle>
          <a:p>
            <a:r>
              <a:rPr lang="en-US" dirty="0"/>
              <a:t>Click icon to add image</a:t>
            </a:r>
          </a:p>
        </p:txBody>
      </p:sp>
    </p:spTree>
    <p:custDataLst>
      <p:tags r:id="rId1"/>
    </p:custDataLst>
    <p:extLst>
      <p:ext uri="{BB962C8B-B14F-4D97-AF65-F5344CB8AC3E}">
        <p14:creationId xmlns:p14="http://schemas.microsoft.com/office/powerpoint/2010/main" val="10686210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KC-Vertical-Question">
    <p:bg>
      <p:bgPr>
        <a:solidFill>
          <a:schemeClr val="bg1"/>
        </a:solidFill>
        <a:effectLst/>
      </p:bgPr>
    </p:bg>
    <p:spTree>
      <p:nvGrpSpPr>
        <p:cNvPr id="1" name=""/>
        <p:cNvGrpSpPr/>
        <p:nvPr/>
      </p:nvGrpSpPr>
      <p:grpSpPr>
        <a:xfrm>
          <a:off x="0" y="0"/>
          <a:ext cx="0" cy="0"/>
          <a:chOff x="0" y="0"/>
          <a:chExt cx="0" cy="0"/>
        </a:xfrm>
      </p:grpSpPr>
      <p:grpSp>
        <p:nvGrpSpPr>
          <p:cNvPr id="24" name="Background Images">
            <a:extLst>
              <a:ext uri="{FF2B5EF4-FFF2-40B4-BE49-F238E27FC236}">
                <a16:creationId xmlns:a16="http://schemas.microsoft.com/office/drawing/2014/main" id="{EE3862B2-782C-42D5-9515-66EBE7A19C9A}"/>
              </a:ext>
            </a:extLst>
          </p:cNvPr>
          <p:cNvGrpSpPr/>
          <p:nvPr/>
        </p:nvGrpSpPr>
        <p:grpSpPr>
          <a:xfrm>
            <a:off x="0" y="1"/>
            <a:ext cx="12192000" cy="6858000"/>
            <a:chOff x="0" y="1"/>
            <a:chExt cx="12192000" cy="6858000"/>
          </a:xfrm>
        </p:grpSpPr>
        <p:sp>
          <p:nvSpPr>
            <p:cNvPr id="25" name="BKG-TP">
              <a:extLst>
                <a:ext uri="{FF2B5EF4-FFF2-40B4-BE49-F238E27FC236}">
                  <a16:creationId xmlns:a16="http://schemas.microsoft.com/office/drawing/2014/main" id="{C6078C7F-2E33-426C-96FF-E7084DD86E7E}"/>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BKG-RT">
              <a:extLst>
                <a:ext uri="{FF2B5EF4-FFF2-40B4-BE49-F238E27FC236}">
                  <a16:creationId xmlns:a16="http://schemas.microsoft.com/office/drawing/2014/main" id="{5D3C4E6B-760F-4EC0-919D-D0EEACF9ACA9}"/>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28" name="AWS Logo">
              <a:extLst>
                <a:ext uri="{FF2B5EF4-FFF2-40B4-BE49-F238E27FC236}">
                  <a16:creationId xmlns:a16="http://schemas.microsoft.com/office/drawing/2014/main" id="{90E6AE4C-E744-4586-850E-BEDD7EE7AB8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9" name="Copyright">
              <a:extLst>
                <a:ext uri="{FF2B5EF4-FFF2-40B4-BE49-F238E27FC236}">
                  <a16:creationId xmlns:a16="http://schemas.microsoft.com/office/drawing/2014/main" id="{274AB020-3E40-43C9-A671-5C17FEE2F38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6"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bg2"/>
                </a:solidFill>
              </a:defRPr>
            </a:lvl1pPr>
          </a:lstStyle>
          <a:p>
            <a:r>
              <a:rPr lang="en-US" dirty="0"/>
              <a:t>Question and Responses</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7"/>
            <a:ext cx="4401650" cy="5429387"/>
          </a:xfrm>
          <a:solidFill>
            <a:schemeClr val="accent1"/>
          </a:solidFill>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400">
                <a:solidFill>
                  <a:schemeClr val="bg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t>
            </a:r>
            <a:br>
              <a:rPr lang="en-US" dirty="0"/>
            </a:br>
            <a:r>
              <a:rPr lang="en-US" dirty="0"/>
              <a:t>4 responses can only have 1 correct response</a:t>
            </a:r>
            <a:br>
              <a:rPr lang="en-US" dirty="0"/>
            </a:br>
            <a:r>
              <a:rPr lang="en-US" dirty="0"/>
              <a:t>5 responses must have 2 correct responses</a:t>
            </a:r>
            <a:br>
              <a:rPr lang="en-US" dirty="0"/>
            </a:br>
            <a:r>
              <a:rPr lang="en-US" dirty="0"/>
              <a:t>6 responses must have 3 correct responses.</a:t>
            </a:r>
          </a:p>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You can make this field wider if needed. The background color moves with this field. Simply adjust the placement of the response fields to the right to accommodate the wider question field.</a:t>
            </a:r>
          </a:p>
        </p:txBody>
      </p:sp>
      <p:sp>
        <p:nvSpPr>
          <p:cNvPr id="3" name="Choice Header">
            <a:extLst>
              <a:ext uri="{FF2B5EF4-FFF2-40B4-BE49-F238E27FC236}">
                <a16:creationId xmlns:a16="http://schemas.microsoft.com/office/drawing/2014/main" id="{94A86AAC-E12E-4379-82C3-110918D47BB2}"/>
              </a:ext>
            </a:extLst>
          </p:cNvPr>
          <p:cNvSpPr>
            <a:spLocks noGrp="1"/>
          </p:cNvSpPr>
          <p:nvPr>
            <p:ph type="subTitle" idx="13" hasCustomPrompt="1"/>
          </p:nvPr>
        </p:nvSpPr>
        <p:spPr>
          <a:xfrm>
            <a:off x="4581525" y="1008063"/>
            <a:ext cx="847725" cy="323850"/>
          </a:xfrm>
        </p:spPr>
        <p:txBody>
          <a:bodyPr lIns="0" rIns="0">
            <a:noAutofit/>
          </a:bodyPr>
          <a:lstStyle>
            <a:lvl1pPr marL="0" indent="0" algn="ctr">
              <a:buNone/>
              <a:defRPr sz="1800">
                <a:solidFill>
                  <a:schemeClr val="tx2"/>
                </a:solidFill>
              </a:defRPr>
            </a:lvl1pPr>
          </a:lstStyle>
          <a:p>
            <a:pPr lvl="0"/>
            <a:r>
              <a:rPr lang="en-US" dirty="0"/>
              <a:t>Choice</a:t>
            </a:r>
          </a:p>
        </p:txBody>
      </p:sp>
      <p:sp>
        <p:nvSpPr>
          <p:cNvPr id="4" name="Response Header">
            <a:extLst>
              <a:ext uri="{FF2B5EF4-FFF2-40B4-BE49-F238E27FC236}">
                <a16:creationId xmlns:a16="http://schemas.microsoft.com/office/drawing/2014/main" id="{49A546CD-B784-4C60-8DF1-04299A8BD8DC}"/>
              </a:ext>
            </a:extLst>
          </p:cNvPr>
          <p:cNvSpPr>
            <a:spLocks noGrp="1"/>
          </p:cNvSpPr>
          <p:nvPr>
            <p:ph type="subTitle" idx="14" hasCustomPrompt="1"/>
          </p:nvPr>
        </p:nvSpPr>
        <p:spPr>
          <a:xfrm>
            <a:off x="5429250" y="1008063"/>
            <a:ext cx="2457450" cy="323850"/>
          </a:xfrm>
        </p:spPr>
        <p:txBody>
          <a:bodyPr lIns="91440" rIns="0">
            <a:noAutofit/>
          </a:bodyPr>
          <a:lstStyle>
            <a:lvl1pPr marL="0" indent="0" algn="l">
              <a:buNone/>
              <a:defRPr sz="1800">
                <a:solidFill>
                  <a:schemeClr val="tx2"/>
                </a:solidFill>
              </a:defRPr>
            </a:lvl1pPr>
          </a:lstStyle>
          <a:p>
            <a:pPr lvl="0"/>
            <a:r>
              <a:rPr lang="en-US" dirty="0"/>
              <a:t>Response</a:t>
            </a:r>
          </a:p>
        </p:txBody>
      </p:sp>
      <p:sp>
        <p:nvSpPr>
          <p:cNvPr id="9" name="First Resp #">
            <a:extLst>
              <a:ext uri="{FF2B5EF4-FFF2-40B4-BE49-F238E27FC236}">
                <a16:creationId xmlns:a16="http://schemas.microsoft.com/office/drawing/2014/main" id="{DF65B8F8-C411-4217-9956-036774AA94F8}"/>
              </a:ext>
            </a:extLst>
          </p:cNvPr>
          <p:cNvSpPr>
            <a:spLocks noGrp="1"/>
          </p:cNvSpPr>
          <p:nvPr>
            <p:ph type="body" idx="2" hasCustomPrompt="1"/>
          </p:nvPr>
        </p:nvSpPr>
        <p:spPr>
          <a:xfrm>
            <a:off x="4584699" y="1344286"/>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FFCADE15-0CD9-4F7B-9FFC-6A2C71B4D226}"/>
              </a:ext>
            </a:extLst>
          </p:cNvPr>
          <p:cNvSpPr>
            <a:spLocks noGrp="1"/>
          </p:cNvSpPr>
          <p:nvPr>
            <p:ph type="body" idx="3" hasCustomPrompt="1"/>
          </p:nvPr>
        </p:nvSpPr>
        <p:spPr>
          <a:xfrm>
            <a:off x="5429250" y="1344286"/>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B27347F1-D178-4BA7-947D-9C3316CA7F55}"/>
              </a:ext>
            </a:extLst>
          </p:cNvPr>
          <p:cNvSpPr>
            <a:spLocks noGrp="1"/>
          </p:cNvSpPr>
          <p:nvPr>
            <p:ph type="body" idx="4" hasCustomPrompt="1"/>
          </p:nvPr>
        </p:nvSpPr>
        <p:spPr>
          <a:xfrm>
            <a:off x="4584699" y="2189689"/>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9762E385-4F68-4D4A-BE57-EDA108A285B5}"/>
              </a:ext>
            </a:extLst>
          </p:cNvPr>
          <p:cNvSpPr>
            <a:spLocks noGrp="1"/>
          </p:cNvSpPr>
          <p:nvPr>
            <p:ph type="body" idx="5" hasCustomPrompt="1"/>
          </p:nvPr>
        </p:nvSpPr>
        <p:spPr>
          <a:xfrm>
            <a:off x="5429250" y="2189689"/>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2ACAFB9D-8E9C-4408-85E1-A3501374C2E9}"/>
              </a:ext>
            </a:extLst>
          </p:cNvPr>
          <p:cNvSpPr>
            <a:spLocks noGrp="1"/>
          </p:cNvSpPr>
          <p:nvPr>
            <p:ph type="body" idx="6" hasCustomPrompt="1"/>
          </p:nvPr>
        </p:nvSpPr>
        <p:spPr>
          <a:xfrm>
            <a:off x="4584699" y="3035092"/>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22884D39-7004-49D5-8E88-C45BE1C9BFCB}"/>
              </a:ext>
            </a:extLst>
          </p:cNvPr>
          <p:cNvSpPr>
            <a:spLocks noGrp="1"/>
          </p:cNvSpPr>
          <p:nvPr>
            <p:ph type="body" idx="7" hasCustomPrompt="1"/>
          </p:nvPr>
        </p:nvSpPr>
        <p:spPr>
          <a:xfrm>
            <a:off x="5429250" y="3035092"/>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310C83DA-41AE-4CBA-AA96-EB5CB2226FCF}"/>
              </a:ext>
            </a:extLst>
          </p:cNvPr>
          <p:cNvSpPr>
            <a:spLocks noGrp="1"/>
          </p:cNvSpPr>
          <p:nvPr>
            <p:ph type="body" idx="8" hasCustomPrompt="1"/>
          </p:nvPr>
        </p:nvSpPr>
        <p:spPr>
          <a:xfrm>
            <a:off x="4584699" y="3880495"/>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AEE05FA0-DD58-4D0B-A7E0-EAC7B789E7A7}"/>
              </a:ext>
            </a:extLst>
          </p:cNvPr>
          <p:cNvSpPr>
            <a:spLocks noGrp="1"/>
          </p:cNvSpPr>
          <p:nvPr>
            <p:ph type="body" idx="9" hasCustomPrompt="1"/>
          </p:nvPr>
        </p:nvSpPr>
        <p:spPr>
          <a:xfrm>
            <a:off x="5429250" y="3880495"/>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6D2D170-961D-4140-B087-C6CFDF7BBD75}"/>
              </a:ext>
            </a:extLst>
          </p:cNvPr>
          <p:cNvSpPr>
            <a:spLocks noGrp="1"/>
          </p:cNvSpPr>
          <p:nvPr>
            <p:ph type="body" idx="10" hasCustomPrompt="1"/>
          </p:nvPr>
        </p:nvSpPr>
        <p:spPr>
          <a:xfrm>
            <a:off x="4584699" y="4725898"/>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B428E384-92E9-495A-9CAE-E33E3164F939}"/>
              </a:ext>
            </a:extLst>
          </p:cNvPr>
          <p:cNvSpPr>
            <a:spLocks noGrp="1"/>
          </p:cNvSpPr>
          <p:nvPr>
            <p:ph type="body" idx="11" hasCustomPrompt="1"/>
          </p:nvPr>
        </p:nvSpPr>
        <p:spPr>
          <a:xfrm>
            <a:off x="5429250" y="4725898"/>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DC41B7B5-B438-4885-90AE-758ABF2CA9F9}"/>
              </a:ext>
            </a:extLst>
          </p:cNvPr>
          <p:cNvSpPr>
            <a:spLocks noGrp="1"/>
          </p:cNvSpPr>
          <p:nvPr>
            <p:ph type="body" idx="12" hasCustomPrompt="1"/>
          </p:nvPr>
        </p:nvSpPr>
        <p:spPr>
          <a:xfrm>
            <a:off x="4584699" y="5571303"/>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09F72B28-4CF6-4FD1-BA4A-5A98215324E2}"/>
              </a:ext>
            </a:extLst>
          </p:cNvPr>
          <p:cNvSpPr>
            <a:spLocks noGrp="1"/>
          </p:cNvSpPr>
          <p:nvPr>
            <p:ph type="body" idx="13" hasCustomPrompt="1"/>
          </p:nvPr>
        </p:nvSpPr>
        <p:spPr>
          <a:xfrm>
            <a:off x="5429250" y="5571303"/>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70934715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KC-Vertical-Answer">
    <p:bg>
      <p:bgPr>
        <a:solidFill>
          <a:schemeClr val="bg1"/>
        </a:solidFill>
        <a:effectLst/>
      </p:bgPr>
    </p:bg>
    <p:spTree>
      <p:nvGrpSpPr>
        <p:cNvPr id="1" name=""/>
        <p:cNvGrpSpPr/>
        <p:nvPr/>
      </p:nvGrpSpPr>
      <p:grpSpPr>
        <a:xfrm>
          <a:off x="0" y="0"/>
          <a:ext cx="0" cy="0"/>
          <a:chOff x="0" y="0"/>
          <a:chExt cx="0" cy="0"/>
        </a:xfrm>
      </p:grpSpPr>
      <p:grpSp>
        <p:nvGrpSpPr>
          <p:cNvPr id="12" name="Background Images">
            <a:extLst>
              <a:ext uri="{FF2B5EF4-FFF2-40B4-BE49-F238E27FC236}">
                <a16:creationId xmlns:a16="http://schemas.microsoft.com/office/drawing/2014/main" id="{9D893736-31CD-4275-8671-3253868EBB81}"/>
              </a:ext>
            </a:extLst>
          </p:cNvPr>
          <p:cNvGrpSpPr/>
          <p:nvPr/>
        </p:nvGrpSpPr>
        <p:grpSpPr>
          <a:xfrm>
            <a:off x="0" y="1"/>
            <a:ext cx="12192000" cy="6858000"/>
            <a:chOff x="0" y="1"/>
            <a:chExt cx="12192000" cy="6858000"/>
          </a:xfrm>
        </p:grpSpPr>
        <p:sp>
          <p:nvSpPr>
            <p:cNvPr id="13" name="BKG-TP">
              <a:extLst>
                <a:ext uri="{FF2B5EF4-FFF2-40B4-BE49-F238E27FC236}">
                  <a16:creationId xmlns:a16="http://schemas.microsoft.com/office/drawing/2014/main" id="{BF122BEF-CA51-4B5F-A9D2-5B4722001489}"/>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KG-RT">
              <a:extLst>
                <a:ext uri="{FF2B5EF4-FFF2-40B4-BE49-F238E27FC236}">
                  <a16:creationId xmlns:a16="http://schemas.microsoft.com/office/drawing/2014/main" id="{80E3899F-10AE-440C-9957-5E3536890A76}"/>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16" name="AWS Logo">
              <a:extLst>
                <a:ext uri="{FF2B5EF4-FFF2-40B4-BE49-F238E27FC236}">
                  <a16:creationId xmlns:a16="http://schemas.microsoft.com/office/drawing/2014/main" id="{AFED23B7-B88C-4046-B460-7E08C859BC7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17" name="Copyright">
              <a:extLst>
                <a:ext uri="{FF2B5EF4-FFF2-40B4-BE49-F238E27FC236}">
                  <a16:creationId xmlns:a16="http://schemas.microsoft.com/office/drawing/2014/main" id="{6102431F-55CF-4F10-BCE6-9666CEA4F8C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bg1"/>
                </a:solidFill>
              </a:defRPr>
            </a:lvl1pPr>
          </a:lstStyle>
          <a:p>
            <a:r>
              <a:rPr lang="en-US" dirty="0"/>
              <a:t>Answer and explanation</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6"/>
            <a:ext cx="4401650" cy="5429386"/>
          </a:xfrm>
        </p:spPr>
        <p:txBody>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3" name="AnswerHeader">
            <a:extLst>
              <a:ext uri="{FF2B5EF4-FFF2-40B4-BE49-F238E27FC236}">
                <a16:creationId xmlns:a16="http://schemas.microsoft.com/office/drawing/2014/main" id="{7C8472BF-3681-4E98-B87B-5FA7A5C19359}"/>
              </a:ext>
            </a:extLst>
          </p:cNvPr>
          <p:cNvSpPr>
            <a:spLocks noGrp="1"/>
          </p:cNvSpPr>
          <p:nvPr>
            <p:ph type="subTitle" idx="4" hasCustomPrompt="1"/>
          </p:nvPr>
        </p:nvSpPr>
        <p:spPr>
          <a:xfrm>
            <a:off x="4580888" y="1020685"/>
            <a:ext cx="7611111" cy="400050"/>
          </a:xfrm>
          <a:solidFill>
            <a:schemeClr val="accent2"/>
          </a:solidFill>
        </p:spPr>
        <p:txBody>
          <a:bodyPr lIns="9144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FFCADE15-0CD9-4F7B-9FFC-6A2C71B4D226}"/>
              </a:ext>
            </a:extLst>
          </p:cNvPr>
          <p:cNvSpPr>
            <a:spLocks noGrp="1"/>
          </p:cNvSpPr>
          <p:nvPr>
            <p:ph type="body" idx="2" hasCustomPrompt="1"/>
          </p:nvPr>
        </p:nvSpPr>
        <p:spPr>
          <a:xfrm>
            <a:off x="4886326" y="1420597"/>
            <a:ext cx="7267614" cy="4955378"/>
          </a:xfrm>
          <a:solidFill>
            <a:schemeClr val="bg1"/>
          </a:solidFill>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383936348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A-Horizontal">
    <p:bg>
      <p:bgPr>
        <a:solidFill>
          <a:schemeClr val="bg1"/>
        </a:solidFill>
        <a:effectLst/>
      </p:bgPr>
    </p:bg>
    <p:spTree>
      <p:nvGrpSpPr>
        <p:cNvPr id="1" name=""/>
        <p:cNvGrpSpPr/>
        <p:nvPr/>
      </p:nvGrpSpPr>
      <p:grpSpPr>
        <a:xfrm>
          <a:off x="0" y="0"/>
          <a:ext cx="0" cy="0"/>
          <a:chOff x="0" y="0"/>
          <a:chExt cx="0" cy="0"/>
        </a:xfrm>
      </p:grpSpPr>
      <p:grpSp>
        <p:nvGrpSpPr>
          <p:cNvPr id="19" name="Background Images">
            <a:extLst>
              <a:ext uri="{FF2B5EF4-FFF2-40B4-BE49-F238E27FC236}">
                <a16:creationId xmlns:a16="http://schemas.microsoft.com/office/drawing/2014/main" id="{18C277CC-8FC8-4D78-AB63-9513759C0783}"/>
              </a:ext>
            </a:extLst>
          </p:cNvPr>
          <p:cNvGrpSpPr/>
          <p:nvPr/>
        </p:nvGrpSpPr>
        <p:grpSpPr>
          <a:xfrm>
            <a:off x="0" y="1"/>
            <a:ext cx="12192000" cy="6858000"/>
            <a:chOff x="0" y="1"/>
            <a:chExt cx="12192000" cy="6858000"/>
          </a:xfrm>
        </p:grpSpPr>
        <p:sp>
          <p:nvSpPr>
            <p:cNvPr id="20" name="BKG-TP">
              <a:extLst>
                <a:ext uri="{FF2B5EF4-FFF2-40B4-BE49-F238E27FC236}">
                  <a16:creationId xmlns:a16="http://schemas.microsoft.com/office/drawing/2014/main" id="{1C269943-78A1-4304-AE96-B1F32EC214E6}"/>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AWS Logo">
              <a:extLst>
                <a:ext uri="{FF2B5EF4-FFF2-40B4-BE49-F238E27FC236}">
                  <a16:creationId xmlns:a16="http://schemas.microsoft.com/office/drawing/2014/main" id="{A49D8E1E-772D-46F7-9ACE-C06929884B0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3" name="Copyright">
              <a:extLst>
                <a:ext uri="{FF2B5EF4-FFF2-40B4-BE49-F238E27FC236}">
                  <a16:creationId xmlns:a16="http://schemas.microsoft.com/office/drawing/2014/main" id="{2268572E-7A9B-498D-A37E-CFD2934B7AC2}"/>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11774410" cy="825473"/>
          </a:xfrm>
        </p:spPr>
        <p:txBody>
          <a:bodyPr/>
          <a:lstStyle>
            <a:lvl1pPr>
              <a:defRPr>
                <a:solidFill>
                  <a:schemeClr val="bg1"/>
                </a:solidFill>
              </a:defRPr>
            </a:lvl1pPr>
          </a:lstStyle>
          <a:p>
            <a:r>
              <a:rPr lang="en-US" dirty="0"/>
              <a:t>Answer and explanation</a:t>
            </a:r>
          </a:p>
        </p:txBody>
      </p:sp>
      <p:sp>
        <p:nvSpPr>
          <p:cNvPr id="7" name="Question 1">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8" y="118549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8" name="Answer Text 1">
            <a:extLst>
              <a:ext uri="{FF2B5EF4-FFF2-40B4-BE49-F238E27FC236}">
                <a16:creationId xmlns:a16="http://schemas.microsoft.com/office/drawing/2014/main" id="{FFCADE15-0CD9-4F7B-9FFC-6A2C71B4D226}"/>
              </a:ext>
            </a:extLst>
          </p:cNvPr>
          <p:cNvSpPr>
            <a:spLocks noGrp="1"/>
          </p:cNvSpPr>
          <p:nvPr>
            <p:ph type="body" idx="2" hasCustomPrompt="1"/>
          </p:nvPr>
        </p:nvSpPr>
        <p:spPr>
          <a:xfrm>
            <a:off x="5651500" y="118549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2" name="Question 2">
            <a:extLst>
              <a:ext uri="{FF2B5EF4-FFF2-40B4-BE49-F238E27FC236}">
                <a16:creationId xmlns:a16="http://schemas.microsoft.com/office/drawing/2014/main" id="{2733FE88-66AC-4110-B77F-059B3D638C2E}"/>
              </a:ext>
            </a:extLst>
          </p:cNvPr>
          <p:cNvSpPr>
            <a:spLocks noGrp="1"/>
          </p:cNvSpPr>
          <p:nvPr>
            <p:ph type="body" idx="21" hasCustomPrompt="1"/>
          </p:nvPr>
        </p:nvSpPr>
        <p:spPr>
          <a:xfrm>
            <a:off x="179237" y="2526456"/>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3" name="Answer Text 2">
            <a:extLst>
              <a:ext uri="{FF2B5EF4-FFF2-40B4-BE49-F238E27FC236}">
                <a16:creationId xmlns:a16="http://schemas.microsoft.com/office/drawing/2014/main" id="{E33DAA71-DCA3-491A-8A97-143BF1813197}"/>
              </a:ext>
            </a:extLst>
          </p:cNvPr>
          <p:cNvSpPr>
            <a:spLocks noGrp="1"/>
          </p:cNvSpPr>
          <p:nvPr>
            <p:ph type="body" idx="22" hasCustomPrompt="1"/>
          </p:nvPr>
        </p:nvSpPr>
        <p:spPr>
          <a:xfrm>
            <a:off x="5651499" y="2526456"/>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4" name="Question 3">
            <a:extLst>
              <a:ext uri="{FF2B5EF4-FFF2-40B4-BE49-F238E27FC236}">
                <a16:creationId xmlns:a16="http://schemas.microsoft.com/office/drawing/2014/main" id="{85011FB9-28FB-42F5-8639-AFB8DE09EDB0}"/>
              </a:ext>
            </a:extLst>
          </p:cNvPr>
          <p:cNvSpPr>
            <a:spLocks noGrp="1"/>
          </p:cNvSpPr>
          <p:nvPr>
            <p:ph type="body" idx="23" hasCustomPrompt="1"/>
          </p:nvPr>
        </p:nvSpPr>
        <p:spPr>
          <a:xfrm>
            <a:off x="179237" y="3883100"/>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6" name="Answer Text 3">
            <a:extLst>
              <a:ext uri="{FF2B5EF4-FFF2-40B4-BE49-F238E27FC236}">
                <a16:creationId xmlns:a16="http://schemas.microsoft.com/office/drawing/2014/main" id="{BBA625A9-591B-4F80-B2C0-C8B9B7ED58AF}"/>
              </a:ext>
            </a:extLst>
          </p:cNvPr>
          <p:cNvSpPr>
            <a:spLocks noGrp="1"/>
          </p:cNvSpPr>
          <p:nvPr>
            <p:ph type="body" idx="24" hasCustomPrompt="1"/>
          </p:nvPr>
        </p:nvSpPr>
        <p:spPr>
          <a:xfrm>
            <a:off x="5651499" y="3883100"/>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7" name="Question 4">
            <a:extLst>
              <a:ext uri="{FF2B5EF4-FFF2-40B4-BE49-F238E27FC236}">
                <a16:creationId xmlns:a16="http://schemas.microsoft.com/office/drawing/2014/main" id="{94FE6022-0B4D-44CE-B9CB-F3EF8689FC0E}"/>
              </a:ext>
            </a:extLst>
          </p:cNvPr>
          <p:cNvSpPr>
            <a:spLocks noGrp="1"/>
          </p:cNvSpPr>
          <p:nvPr>
            <p:ph type="body" idx="25" hasCustomPrompt="1"/>
          </p:nvPr>
        </p:nvSpPr>
        <p:spPr>
          <a:xfrm>
            <a:off x="179236" y="523955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8" name="Answer Text 4">
            <a:extLst>
              <a:ext uri="{FF2B5EF4-FFF2-40B4-BE49-F238E27FC236}">
                <a16:creationId xmlns:a16="http://schemas.microsoft.com/office/drawing/2014/main" id="{A6B202E1-04E5-4362-96B3-ED5EF312171C}"/>
              </a:ext>
            </a:extLst>
          </p:cNvPr>
          <p:cNvSpPr>
            <a:spLocks noGrp="1"/>
          </p:cNvSpPr>
          <p:nvPr>
            <p:ph type="body" idx="26" hasCustomPrompt="1"/>
          </p:nvPr>
        </p:nvSpPr>
        <p:spPr>
          <a:xfrm>
            <a:off x="5651498" y="523955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410399661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KC-Horizontal-Question">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E9CD1AC9-3AAD-4061-9815-CA2A755752E2}"/>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E0B6FD1A-B839-4C89-A4D5-3B9A5AA24C31}"/>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BKG-BM">
              <a:extLst>
                <a:ext uri="{FF2B5EF4-FFF2-40B4-BE49-F238E27FC236}">
                  <a16:creationId xmlns:a16="http://schemas.microsoft.com/office/drawing/2014/main" id="{71CA29FE-029C-470F-8B2A-DE98B38B26DF}"/>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8B560738-A5A3-492F-8E11-B91E6716C30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9728"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bg1"/>
                </a:solidFill>
              </a:defRPr>
            </a:lvl1pPr>
          </a:lstStyle>
          <a:p>
            <a:r>
              <a:rPr lang="en-US" dirty="0"/>
              <a:t>Question and Responses</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Choice Header">
            <a:extLst>
              <a:ext uri="{FF2B5EF4-FFF2-40B4-BE49-F238E27FC236}">
                <a16:creationId xmlns:a16="http://schemas.microsoft.com/office/drawing/2014/main" id="{819C768D-12EC-41EC-9F85-ED13A7CA6D52}"/>
              </a:ext>
            </a:extLst>
          </p:cNvPr>
          <p:cNvSpPr>
            <a:spLocks noGrp="1"/>
          </p:cNvSpPr>
          <p:nvPr>
            <p:ph type="subTitle" idx="13" hasCustomPrompt="1"/>
          </p:nvPr>
        </p:nvSpPr>
        <p:spPr>
          <a:xfrm>
            <a:off x="0" y="2109788"/>
            <a:ext cx="887413" cy="317500"/>
          </a:xfrm>
          <a:solidFill>
            <a:schemeClr val="accent2"/>
          </a:solidFill>
          <a:ln>
            <a:noFill/>
          </a:ln>
        </p:spPr>
        <p:txBody>
          <a:bodyPr lIns="0" rIns="0">
            <a:noAutofit/>
          </a:bodyPr>
          <a:lstStyle>
            <a:lvl1pPr marL="0" indent="0" algn="ctr">
              <a:buNone/>
              <a:defRPr sz="1800">
                <a:solidFill>
                  <a:schemeClr val="tx2"/>
                </a:solidFill>
              </a:defRPr>
            </a:lvl1pPr>
          </a:lstStyle>
          <a:p>
            <a:pPr lvl="0"/>
            <a:r>
              <a:rPr lang="en-US" dirty="0"/>
              <a:t>Choice</a:t>
            </a:r>
          </a:p>
        </p:txBody>
      </p:sp>
      <p:sp>
        <p:nvSpPr>
          <p:cNvPr id="4" name="Response Header">
            <a:extLst>
              <a:ext uri="{FF2B5EF4-FFF2-40B4-BE49-F238E27FC236}">
                <a16:creationId xmlns:a16="http://schemas.microsoft.com/office/drawing/2014/main" id="{AFAAB670-BBCA-4429-9F6C-C9ABD61E6B0C}"/>
              </a:ext>
            </a:extLst>
          </p:cNvPr>
          <p:cNvSpPr>
            <a:spLocks noGrp="1"/>
          </p:cNvSpPr>
          <p:nvPr>
            <p:ph type="subTitle" idx="14" hasCustomPrompt="1"/>
          </p:nvPr>
        </p:nvSpPr>
        <p:spPr>
          <a:xfrm>
            <a:off x="907950" y="2109788"/>
            <a:ext cx="11284050" cy="317500"/>
          </a:xfrm>
          <a:solidFill>
            <a:schemeClr val="accent2"/>
          </a:solidFill>
          <a:ln>
            <a:noFill/>
          </a:ln>
        </p:spPr>
        <p:txBody>
          <a:bodyPr lIns="91440" rIns="0">
            <a:noAutofit/>
          </a:bodyPr>
          <a:lstStyle>
            <a:lvl1pPr marL="0" indent="0" algn="l">
              <a:buNone/>
              <a:defRPr sz="1800">
                <a:solidFill>
                  <a:schemeClr val="tx2"/>
                </a:solidFill>
              </a:defRPr>
            </a:lvl1pPr>
          </a:lstStyle>
          <a:p>
            <a:pPr lvl="0"/>
            <a:r>
              <a:rPr lang="en-US" dirty="0"/>
              <a:t>Response</a:t>
            </a:r>
          </a:p>
        </p:txBody>
      </p:sp>
      <p:sp>
        <p:nvSpPr>
          <p:cNvPr id="9" name="First Resp #">
            <a:extLst>
              <a:ext uri="{FF2B5EF4-FFF2-40B4-BE49-F238E27FC236}">
                <a16:creationId xmlns:a16="http://schemas.microsoft.com/office/drawing/2014/main" id="{B4EC449C-918E-4AF9-9E90-0E8D47CF3DD9}"/>
              </a:ext>
            </a:extLst>
          </p:cNvPr>
          <p:cNvSpPr>
            <a:spLocks noGrp="1"/>
          </p:cNvSpPr>
          <p:nvPr>
            <p:ph type="body" idx="2" hasCustomPrompt="1"/>
          </p:nvPr>
        </p:nvSpPr>
        <p:spPr>
          <a:xfrm>
            <a:off x="1" y="2427252"/>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35CD1FAE-5D7E-4F04-B017-89D4732E2444}"/>
              </a:ext>
            </a:extLst>
          </p:cNvPr>
          <p:cNvSpPr>
            <a:spLocks noGrp="1"/>
          </p:cNvSpPr>
          <p:nvPr>
            <p:ph type="body" idx="3" hasCustomPrompt="1"/>
          </p:nvPr>
        </p:nvSpPr>
        <p:spPr>
          <a:xfrm>
            <a:off x="907950" y="2427252"/>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05FFB414-A546-4A6C-B7E8-B6D9C7AC88C9}"/>
              </a:ext>
            </a:extLst>
          </p:cNvPr>
          <p:cNvSpPr>
            <a:spLocks noGrp="1"/>
          </p:cNvSpPr>
          <p:nvPr>
            <p:ph type="body" idx="4" hasCustomPrompt="1"/>
          </p:nvPr>
        </p:nvSpPr>
        <p:spPr>
          <a:xfrm>
            <a:off x="1" y="3100734"/>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840EA72F-053D-43C4-A0AA-4F71D345F1E1}"/>
              </a:ext>
            </a:extLst>
          </p:cNvPr>
          <p:cNvSpPr>
            <a:spLocks noGrp="1"/>
          </p:cNvSpPr>
          <p:nvPr>
            <p:ph type="body" idx="5" hasCustomPrompt="1"/>
          </p:nvPr>
        </p:nvSpPr>
        <p:spPr>
          <a:xfrm>
            <a:off x="907950" y="3100734"/>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F00955FE-A162-474C-BFF8-0AB0FBF10130}"/>
              </a:ext>
            </a:extLst>
          </p:cNvPr>
          <p:cNvSpPr>
            <a:spLocks noGrp="1"/>
          </p:cNvSpPr>
          <p:nvPr>
            <p:ph type="body" idx="6" hasCustomPrompt="1"/>
          </p:nvPr>
        </p:nvSpPr>
        <p:spPr>
          <a:xfrm>
            <a:off x="1" y="3774216"/>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55974934-D7D0-4C4C-B76C-558C1028590E}"/>
              </a:ext>
            </a:extLst>
          </p:cNvPr>
          <p:cNvSpPr>
            <a:spLocks noGrp="1"/>
          </p:cNvSpPr>
          <p:nvPr>
            <p:ph type="body" idx="7" hasCustomPrompt="1"/>
          </p:nvPr>
        </p:nvSpPr>
        <p:spPr>
          <a:xfrm>
            <a:off x="907950" y="3774216"/>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9A682F4A-836A-42BD-B18F-482CDD9FE392}"/>
              </a:ext>
            </a:extLst>
          </p:cNvPr>
          <p:cNvSpPr>
            <a:spLocks noGrp="1"/>
          </p:cNvSpPr>
          <p:nvPr>
            <p:ph type="body" idx="8" hasCustomPrompt="1"/>
          </p:nvPr>
        </p:nvSpPr>
        <p:spPr>
          <a:xfrm>
            <a:off x="1" y="4447698"/>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2A075B8F-DFA0-46B1-A70C-B12937892D4B}"/>
              </a:ext>
            </a:extLst>
          </p:cNvPr>
          <p:cNvSpPr>
            <a:spLocks noGrp="1"/>
          </p:cNvSpPr>
          <p:nvPr>
            <p:ph type="body" idx="9" hasCustomPrompt="1"/>
          </p:nvPr>
        </p:nvSpPr>
        <p:spPr>
          <a:xfrm>
            <a:off x="907950" y="4447698"/>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3A4AC8A-DBAB-477E-8F79-6EFB6340CE48}"/>
              </a:ext>
            </a:extLst>
          </p:cNvPr>
          <p:cNvSpPr>
            <a:spLocks noGrp="1"/>
          </p:cNvSpPr>
          <p:nvPr>
            <p:ph type="body" idx="10" hasCustomPrompt="1"/>
          </p:nvPr>
        </p:nvSpPr>
        <p:spPr>
          <a:xfrm>
            <a:off x="1" y="5121180"/>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0B4A450D-E822-44AA-8298-11D531D74483}"/>
              </a:ext>
            </a:extLst>
          </p:cNvPr>
          <p:cNvSpPr>
            <a:spLocks noGrp="1"/>
          </p:cNvSpPr>
          <p:nvPr>
            <p:ph type="body" idx="11" hasCustomPrompt="1"/>
          </p:nvPr>
        </p:nvSpPr>
        <p:spPr>
          <a:xfrm>
            <a:off x="907950" y="5121180"/>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4075988B-8657-4CA4-A4CB-EAEA7B298681}"/>
              </a:ext>
            </a:extLst>
          </p:cNvPr>
          <p:cNvSpPr>
            <a:spLocks noGrp="1"/>
          </p:cNvSpPr>
          <p:nvPr>
            <p:ph type="body" idx="12" hasCustomPrompt="1"/>
          </p:nvPr>
        </p:nvSpPr>
        <p:spPr>
          <a:xfrm>
            <a:off x="1" y="5794664"/>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327445DD-9D42-491C-969B-C7919BE2E3F0}"/>
              </a:ext>
            </a:extLst>
          </p:cNvPr>
          <p:cNvSpPr>
            <a:spLocks noGrp="1"/>
          </p:cNvSpPr>
          <p:nvPr>
            <p:ph type="body" idx="13" hasCustomPrompt="1"/>
          </p:nvPr>
        </p:nvSpPr>
        <p:spPr>
          <a:xfrm>
            <a:off x="907950" y="5794664"/>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39929926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KC-Horizontal-Answer">
    <p:bg>
      <p:bgPr>
        <a:solidFill>
          <a:schemeClr val="bg1"/>
        </a:solidFill>
        <a:effectLst/>
      </p:bgPr>
    </p:bg>
    <p:spTree>
      <p:nvGrpSpPr>
        <p:cNvPr id="1" name=""/>
        <p:cNvGrpSpPr/>
        <p:nvPr/>
      </p:nvGrpSpPr>
      <p:grpSpPr>
        <a:xfrm>
          <a:off x="0" y="0"/>
          <a:ext cx="0" cy="0"/>
          <a:chOff x="0" y="0"/>
          <a:chExt cx="0" cy="0"/>
        </a:xfrm>
      </p:grpSpPr>
      <p:grpSp>
        <p:nvGrpSpPr>
          <p:cNvPr id="5" name="Background Images">
            <a:extLst>
              <a:ext uri="{FF2B5EF4-FFF2-40B4-BE49-F238E27FC236}">
                <a16:creationId xmlns:a16="http://schemas.microsoft.com/office/drawing/2014/main" id="{9AC63EDD-BEE2-404E-8399-2AA11023CDAB}"/>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7A68BE18-C9FD-4D64-BD55-20302868F06E}"/>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BKG-BM">
              <a:extLst>
                <a:ext uri="{FF2B5EF4-FFF2-40B4-BE49-F238E27FC236}">
                  <a16:creationId xmlns:a16="http://schemas.microsoft.com/office/drawing/2014/main" id="{31622DCA-CB0C-4601-9C65-55CE8CDC7503}"/>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AWS Logo">
              <a:extLst>
                <a:ext uri="{FF2B5EF4-FFF2-40B4-BE49-F238E27FC236}">
                  <a16:creationId xmlns:a16="http://schemas.microsoft.com/office/drawing/2014/main" id="{18A3C304-3B7F-434E-99A7-8B8C386B4EF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Answer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bg1"/>
                </a:solidFill>
              </a:defRPr>
            </a:lvl1pPr>
          </a:lstStyle>
          <a:p>
            <a:r>
              <a:rPr lang="en-US" dirty="0"/>
              <a:t>Answer and explanation</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Answer Header">
            <a:extLst>
              <a:ext uri="{FF2B5EF4-FFF2-40B4-BE49-F238E27FC236}">
                <a16:creationId xmlns:a16="http://schemas.microsoft.com/office/drawing/2014/main" id="{4CF18732-63A0-43A6-B5E9-C4F74190ED76}"/>
              </a:ext>
            </a:extLst>
          </p:cNvPr>
          <p:cNvSpPr>
            <a:spLocks noGrp="1"/>
          </p:cNvSpPr>
          <p:nvPr>
            <p:ph type="subTitle" idx="4" hasCustomPrompt="1"/>
          </p:nvPr>
        </p:nvSpPr>
        <p:spPr>
          <a:xfrm>
            <a:off x="0" y="2114550"/>
            <a:ext cx="12192000" cy="400050"/>
          </a:xfrm>
          <a:solidFill>
            <a:schemeClr val="accent2"/>
          </a:solidFill>
        </p:spPr>
        <p:txBody>
          <a:bodyPr lIns="22860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35CD1FAE-5D7E-4F04-B017-89D4732E2444}"/>
              </a:ext>
            </a:extLst>
          </p:cNvPr>
          <p:cNvSpPr>
            <a:spLocks noGrp="1"/>
          </p:cNvSpPr>
          <p:nvPr>
            <p:ph type="body" idx="2" hasCustomPrompt="1"/>
          </p:nvPr>
        </p:nvSpPr>
        <p:spPr>
          <a:xfrm>
            <a:off x="907950" y="2427252"/>
            <a:ext cx="11245989" cy="4007816"/>
          </a:xfrm>
          <a:solidFill>
            <a:schemeClr val="bg1"/>
          </a:solidFill>
          <a:ln>
            <a:no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249394520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solidFill>
                  <a:schemeClr val="tx2"/>
                </a:solidFill>
              </a:defRPr>
            </a:lvl1pPr>
          </a:lstStyle>
          <a:p>
            <a:r>
              <a:rPr lang="en-US" dirty="0"/>
              <a:t>Title and vertical text layout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435716" y="1033070"/>
            <a:ext cx="11499253" cy="5389244"/>
          </a:xfrm>
        </p:spPr>
        <p:txBody>
          <a:bodyPr vert="eaVert"/>
          <a:lstStyle>
            <a:lvl1pPr>
              <a:lnSpc>
                <a:spcPct val="100000"/>
              </a:lnSpc>
              <a:spcAft>
                <a:spcPts val="0"/>
              </a:spcAft>
              <a:defRPr sz="2400">
                <a:solidFill>
                  <a:schemeClr val="tx2"/>
                </a:solidFill>
              </a:defRPr>
            </a:lvl1pPr>
            <a:lvl2pPr marL="461963" indent="-228600">
              <a:lnSpc>
                <a:spcPct val="100000"/>
              </a:lnSpc>
              <a:spcAft>
                <a:spcPts val="0"/>
              </a:spcAft>
              <a:defRPr sz="2000">
                <a:solidFill>
                  <a:schemeClr val="tx2"/>
                </a:solidFill>
              </a:defRPr>
            </a:lvl2pPr>
            <a:lvl3pPr marL="684213" indent="-228600">
              <a:lnSpc>
                <a:spcPct val="100000"/>
              </a:lnSpc>
              <a:spcAft>
                <a:spcPts val="0"/>
              </a:spcAft>
              <a:defRPr sz="1800">
                <a:solidFill>
                  <a:schemeClr val="tx2"/>
                </a:solidFill>
              </a:defRPr>
            </a:lvl3pPr>
            <a:lvl4pPr marL="914400" indent="-228600">
              <a:lnSpc>
                <a:spcPct val="100000"/>
              </a:lnSpc>
              <a:spcAft>
                <a:spcPts val="0"/>
              </a:spcAft>
              <a:defRPr sz="1600">
                <a:solidFill>
                  <a:schemeClr val="tx2"/>
                </a:solidFill>
              </a:defRPr>
            </a:lvl4pPr>
            <a:lvl5pPr marL="1144588" indent="-228600">
              <a:lnSpc>
                <a:spcPct val="100000"/>
              </a:lnSpc>
              <a:spcAft>
                <a:spcPts val="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7F823AF2-999D-4175-8C01-402CA4924585}"/>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0813937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Vertical Title and Content">
    <p:bg>
      <p:bgPr>
        <a:solidFill>
          <a:schemeClr val="bg1"/>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1FDB7DAC-24E1-411C-8D5F-3A7FDF188C1D}"/>
              </a:ext>
            </a:extLst>
          </p:cNvPr>
          <p:cNvSpPr>
            <a:spLocks noGrp="1"/>
          </p:cNvSpPr>
          <p:nvPr>
            <p:ph type="title" hasCustomPrompt="1"/>
          </p:nvPr>
        </p:nvSpPr>
        <p:spPr>
          <a:xfrm rot="5400000">
            <a:off x="8324028" y="2805126"/>
            <a:ext cx="6127095" cy="1132145"/>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a:solidFill>
                  <a:schemeClr val="tx2"/>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t>Vertical title and text layout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365760" y="307649"/>
            <a:ext cx="10455743" cy="6127095"/>
          </a:xfrm>
        </p:spPr>
        <p:txBody>
          <a:bodyPr vert="eaVert"/>
          <a:lstStyle>
            <a:lvl1pPr>
              <a:lnSpc>
                <a:spcPct val="100000"/>
              </a:lnSpc>
              <a:spcAft>
                <a:spcPts val="0"/>
              </a:spcAft>
              <a:defRPr sz="2400">
                <a:solidFill>
                  <a:schemeClr val="tx2"/>
                </a:solidFill>
              </a:defRPr>
            </a:lvl1pPr>
            <a:lvl2pPr marL="461963" indent="-228600">
              <a:lnSpc>
                <a:spcPct val="100000"/>
              </a:lnSpc>
              <a:spcAft>
                <a:spcPts val="0"/>
              </a:spcAft>
              <a:defRPr sz="2000">
                <a:solidFill>
                  <a:schemeClr val="tx2"/>
                </a:solidFill>
              </a:defRPr>
            </a:lvl2pPr>
            <a:lvl3pPr marL="684213" indent="-228600">
              <a:lnSpc>
                <a:spcPct val="100000"/>
              </a:lnSpc>
              <a:spcAft>
                <a:spcPts val="0"/>
              </a:spcAft>
              <a:defRPr sz="1800">
                <a:solidFill>
                  <a:schemeClr val="tx2"/>
                </a:solidFill>
              </a:defRPr>
            </a:lvl3pPr>
            <a:lvl4pPr marL="914400" indent="-228600">
              <a:lnSpc>
                <a:spcPct val="100000"/>
              </a:lnSpc>
              <a:spcAft>
                <a:spcPts val="0"/>
              </a:spcAft>
              <a:defRPr sz="1600">
                <a:solidFill>
                  <a:schemeClr val="tx2"/>
                </a:solidFill>
              </a:defRPr>
            </a:lvl4pPr>
            <a:lvl5pPr marL="1144588" indent="-228600">
              <a:lnSpc>
                <a:spcPct val="100000"/>
              </a:lnSpc>
              <a:spcAft>
                <a:spcPts val="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A9006E65-0AC6-4AEC-9676-8B754EE037E9}"/>
              </a:ext>
              <a:ext uri="{C183D7F6-B498-43B3-948B-1728B52AA6E4}">
                <adec:decorative xmlns:adec="http://schemas.microsoft.com/office/drawing/2017/decorative" val="1"/>
              </a:ext>
            </a:extLst>
          </p:cNvPr>
          <p:cNvSpPr/>
          <p:nvPr/>
        </p:nvSpPr>
        <p:spPr>
          <a:xfrm rot="5400000">
            <a:off x="7803983" y="3371504"/>
            <a:ext cx="60807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636000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
        <p:cNvGrpSpPr/>
        <p:nvPr/>
      </p:nvGrpSpPr>
      <p:grpSpPr>
        <a:xfrm>
          <a:off x="0" y="0"/>
          <a:ext cx="0" cy="0"/>
          <a:chOff x="0" y="0"/>
          <a:chExt cx="0" cy="0"/>
        </a:xfrm>
      </p:grpSpPr>
      <p:cxnSp>
        <p:nvCxnSpPr>
          <p:cNvPr id="25" name="Google Shape;25;p6"/>
          <p:cNvCxnSpPr/>
          <p:nvPr/>
        </p:nvCxnSpPr>
        <p:spPr>
          <a:xfrm>
            <a:off x="323467" y="810700"/>
            <a:ext cx="119844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835500" y="4509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253582340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KC-AcademyQuestion">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E9CD1AC9-3AAD-4061-9815-CA2A755752E2}"/>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92" name="BKG-TP">
              <a:extLst>
                <a:ext uri="{FF2B5EF4-FFF2-40B4-BE49-F238E27FC236}">
                  <a16:creationId xmlns:a16="http://schemas.microsoft.com/office/drawing/2014/main" id="{E0B6FD1A-B839-4C89-A4D5-3B9A5AA24C31}"/>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BKG-BM">
              <a:extLst>
                <a:ext uri="{FF2B5EF4-FFF2-40B4-BE49-F238E27FC236}">
                  <a16:creationId xmlns:a16="http://schemas.microsoft.com/office/drawing/2014/main" id="{71CA29FE-029C-470F-8B2A-DE98B38B26DF}"/>
                </a:ext>
                <a:ext uri="{C183D7F6-B498-43B3-948B-1728B52AA6E4}">
                  <adec:decorative xmlns:adec="http://schemas.microsoft.com/office/drawing/2017/decorative" val="1"/>
                </a:ext>
              </a:extLst>
            </p:cNvPr>
            <p:cNvSpPr/>
            <p:nvPr userDrawn="1"/>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8B560738-A5A3-492F-8E11-B91E6716C30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9728"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B23121D6-781A-4B6C-8D9B-3A8188A614AE}" type="slidenum">
              <a:rPr lang="en-US" smtClean="0"/>
              <a:t>‹#›</a:t>
            </a:fld>
            <a:endParaRPr lang="en-US"/>
          </a:p>
        </p:txBody>
      </p:sp>
      <p:sp>
        <p:nvSpPr>
          <p:cNvPr id="2" name="Question Number">
            <a:extLst>
              <a:ext uri="{FF2B5EF4-FFF2-40B4-BE49-F238E27FC236}">
                <a16:creationId xmlns:a16="http://schemas.microsoft.com/office/drawing/2014/main" id="{1A8961C4-E232-4CFC-9419-572E417488B7}"/>
              </a:ext>
            </a:extLst>
          </p:cNvPr>
          <p:cNvSpPr>
            <a:spLocks noGrp="1"/>
          </p:cNvSpPr>
          <p:nvPr>
            <p:ph type="title"/>
          </p:nvPr>
        </p:nvSpPr>
        <p:spPr>
          <a:xfrm>
            <a:off x="179239" y="179881"/>
            <a:ext cx="11771597" cy="498849"/>
          </a:xfrm>
        </p:spPr>
        <p:txBody>
          <a:bodyPr/>
          <a:lstStyle>
            <a:lvl1pPr>
              <a:defRPr>
                <a:solidFill>
                  <a:schemeClr val="bg1"/>
                </a:solidFill>
              </a:defRPr>
            </a:lvl1pPr>
          </a:lstStyle>
          <a:p>
            <a:endParaRPr lang="en-US" dirty="0"/>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Tree>
    <p:custDataLst>
      <p:tags r:id="rId1"/>
    </p:custDataLst>
    <p:extLst>
      <p:ext uri="{BB962C8B-B14F-4D97-AF65-F5344CB8AC3E}">
        <p14:creationId xmlns:p14="http://schemas.microsoft.com/office/powerpoint/2010/main" val="3478991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Instructor Intro">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F3DBA0A-EF04-44BD-A704-1C36C47D2821}"/>
              </a:ext>
              <a:ext uri="{C183D7F6-B498-43B3-948B-1728B52AA6E4}">
                <adec:decorative xmlns:adec="http://schemas.microsoft.com/office/drawing/2017/decorative" val="1"/>
              </a:ext>
            </a:extLst>
          </p:cNvPr>
          <p:cNvGrpSpPr/>
          <p:nvPr/>
        </p:nvGrpSpPr>
        <p:grpSpPr>
          <a:xfrm>
            <a:off x="1" y="1"/>
            <a:ext cx="12004925" cy="6858000"/>
            <a:chOff x="1" y="1"/>
            <a:chExt cx="12004925" cy="6858000"/>
          </a:xfrm>
        </p:grpSpPr>
        <p:sp>
          <p:nvSpPr>
            <p:cNvPr id="93" name="BKG-LT">
              <a:extLst>
                <a:ext uri="{FF2B5EF4-FFF2-40B4-BE49-F238E27FC236}">
                  <a16:creationId xmlns:a16="http://schemas.microsoft.com/office/drawing/2014/main" id="{1636AFF1-562B-467D-8DC1-B38C08FBD4C3}"/>
                </a:ext>
                <a:ext uri="{C183D7F6-B498-43B3-948B-1728B52AA6E4}">
                  <adec:decorative xmlns:adec="http://schemas.microsoft.com/office/drawing/2017/decorative" val="1"/>
                </a:ext>
              </a:extLst>
            </p:cNvPr>
            <p:cNvSpPr/>
            <p:nvPr/>
          </p:nvSpPr>
          <p:spPr>
            <a:xfrm>
              <a:off x="1" y="1"/>
              <a:ext cx="59016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TrainingLine">
              <a:extLst>
                <a:ext uri="{FF2B5EF4-FFF2-40B4-BE49-F238E27FC236}">
                  <a16:creationId xmlns:a16="http://schemas.microsoft.com/office/drawing/2014/main" id="{D7310E2A-808D-407A-87D7-C505B238AAE6}"/>
                </a:ext>
                <a:ext uri="{C183D7F6-B498-43B3-948B-1728B52AA6E4}">
                  <adec:decorative xmlns:adec="http://schemas.microsoft.com/office/drawing/2017/decorative" val="1"/>
                </a:ext>
              </a:extLst>
            </p:cNvPr>
            <p:cNvCxnSpPr>
              <a:cxnSpLocks/>
            </p:cNvCxnSpPr>
            <p:nvPr/>
          </p:nvCxnSpPr>
          <p:spPr>
            <a:xfrm>
              <a:off x="198875" y="4775930"/>
              <a:ext cx="5503926" cy="0"/>
            </a:xfrm>
            <a:prstGeom prst="line">
              <a:avLst/>
            </a:prstGeom>
            <a:ln w="38100">
              <a:solidFill>
                <a:schemeClr val="bg2"/>
              </a:solidFill>
            </a:ln>
          </p:spPr>
          <p:style>
            <a:lnRef idx="3">
              <a:schemeClr val="accent3"/>
            </a:lnRef>
            <a:fillRef idx="0">
              <a:schemeClr val="accent3"/>
            </a:fillRef>
            <a:effectRef idx="2">
              <a:schemeClr val="accent3"/>
            </a:effectRef>
            <a:fontRef idx="minor">
              <a:schemeClr val="tx1"/>
            </a:fontRef>
          </p:style>
        </p:cxnSp>
        <p:sp>
          <p:nvSpPr>
            <p:cNvPr id="84" name="BKG-Photo">
              <a:extLst>
                <a:ext uri="{FF2B5EF4-FFF2-40B4-BE49-F238E27FC236}">
                  <a16:creationId xmlns:a16="http://schemas.microsoft.com/office/drawing/2014/main" id="{62D1E38E-9540-4F40-B30D-C4E76EF85FD1}"/>
                </a:ext>
                <a:ext uri="{C183D7F6-B498-43B3-948B-1728B52AA6E4}">
                  <adec:decorative xmlns:adec="http://schemas.microsoft.com/office/drawing/2017/decorative" val="1"/>
                </a:ext>
              </a:extLst>
            </p:cNvPr>
            <p:cNvSpPr/>
            <p:nvPr/>
          </p:nvSpPr>
          <p:spPr>
            <a:xfrm>
              <a:off x="6096000" y="412928"/>
              <a:ext cx="1636776" cy="1636776"/>
            </a:xfrm>
            <a:prstGeom prst="rect">
              <a:avLst/>
            </a:prstGeom>
            <a:solidFill>
              <a:schemeClr val="accent6"/>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InstructorLine">
              <a:extLst>
                <a:ext uri="{FF2B5EF4-FFF2-40B4-BE49-F238E27FC236}">
                  <a16:creationId xmlns:a16="http://schemas.microsoft.com/office/drawing/2014/main" id="{D2B179F5-8754-4804-B83A-9F86A1FABFC5}"/>
                </a:ext>
                <a:ext uri="{C183D7F6-B498-43B3-948B-1728B52AA6E4}">
                  <adec:decorative xmlns:adec="http://schemas.microsoft.com/office/drawing/2017/decorative" val="1"/>
                </a:ext>
              </a:extLst>
            </p:cNvPr>
            <p:cNvCxnSpPr>
              <a:cxnSpLocks/>
            </p:cNvCxnSpPr>
            <p:nvPr/>
          </p:nvCxnSpPr>
          <p:spPr>
            <a:xfrm>
              <a:off x="7715772" y="924231"/>
              <a:ext cx="4289154"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1"/>
            </a:fontRef>
          </p:style>
        </p:cxnSp>
        <p:cxnSp>
          <p:nvCxnSpPr>
            <p:cNvPr id="85" name="ConnectLine">
              <a:extLst>
                <a:ext uri="{FF2B5EF4-FFF2-40B4-BE49-F238E27FC236}">
                  <a16:creationId xmlns:a16="http://schemas.microsoft.com/office/drawing/2014/main" id="{0C3C1B84-8505-4B24-973C-848AC60399A7}"/>
                </a:ext>
                <a:ext uri="{C183D7F6-B498-43B3-948B-1728B52AA6E4}">
                  <adec:decorative xmlns:adec="http://schemas.microsoft.com/office/drawing/2017/decorative" val="1"/>
                </a:ext>
              </a:extLst>
            </p:cNvPr>
            <p:cNvCxnSpPr>
              <a:cxnSpLocks/>
            </p:cNvCxnSpPr>
            <p:nvPr/>
          </p:nvCxnSpPr>
          <p:spPr>
            <a:xfrm>
              <a:off x="6096000" y="2841821"/>
              <a:ext cx="5908926"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1"/>
            </a:fontRef>
          </p:style>
        </p:cxnSp>
        <p:pic>
          <p:nvPicPr>
            <p:cNvPr id="98" name="AWS Logo">
              <a:extLst>
                <a:ext uri="{FF2B5EF4-FFF2-40B4-BE49-F238E27FC236}">
                  <a16:creationId xmlns:a16="http://schemas.microsoft.com/office/drawing/2014/main" id="{EE68EF96-08A5-4475-A68D-AF69C928485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3599" y="6452308"/>
              <a:ext cx="366979" cy="219456"/>
            </a:xfrm>
            <a:prstGeom prst="rect">
              <a:avLst/>
            </a:prstGeom>
          </p:spPr>
        </p:pic>
        <p:sp>
          <p:nvSpPr>
            <p:cNvPr id="19" name="Copyright">
              <a:extLst>
                <a:ext uri="{FF2B5EF4-FFF2-40B4-BE49-F238E27FC236}">
                  <a16:creationId xmlns:a16="http://schemas.microsoft.com/office/drawing/2014/main" id="{0869739A-D862-4D7C-B7B5-2B689B100943}"/>
                </a:ext>
              </a:extLst>
            </p:cNvPr>
            <p:cNvSpPr txBox="1"/>
            <p:nvPr/>
          </p:nvSpPr>
          <p:spPr>
            <a:xfrm>
              <a:off x="876516" y="6423536"/>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20" name="Welcome">
            <a:extLst>
              <a:ext uri="{FF2B5EF4-FFF2-40B4-BE49-F238E27FC236}">
                <a16:creationId xmlns:a16="http://schemas.microsoft.com/office/drawing/2014/main" id="{440D7E67-8032-4F87-ACBA-58FA07AE3852}"/>
              </a:ext>
            </a:extLst>
          </p:cNvPr>
          <p:cNvSpPr txBox="1"/>
          <p:nvPr/>
        </p:nvSpPr>
        <p:spPr>
          <a:xfrm>
            <a:off x="1883879" y="587814"/>
            <a:ext cx="2133918" cy="523220"/>
          </a:xfrm>
          <a:prstGeom prst="rect">
            <a:avLst/>
          </a:prstGeom>
          <a:noFill/>
        </p:spPr>
        <p:txBody>
          <a:bodyPr wrap="none" rtlCol="0">
            <a:spAutoFit/>
          </a:bodyPr>
          <a:lstStyle/>
          <a:p>
            <a:pPr algn="ctr"/>
            <a:r>
              <a:rPr lang="en-US" sz="2800">
                <a:solidFill>
                  <a:schemeClr val="bg2"/>
                </a:solidFill>
                <a:latin typeface="+mn-lt"/>
                <a:ea typeface="Amazon Ember Light" panose="020B0403020204020204" pitchFamily="34" charset="0"/>
                <a:cs typeface="Amazon Ember Light" panose="020B0403020204020204" pitchFamily="34" charset="0"/>
              </a:rPr>
              <a:t>Welcome to</a:t>
            </a:r>
          </a:p>
        </p:txBody>
      </p:sp>
      <p:sp>
        <p:nvSpPr>
          <p:cNvPr id="2" name="Title">
            <a:extLst>
              <a:ext uri="{FF2B5EF4-FFF2-40B4-BE49-F238E27FC236}">
                <a16:creationId xmlns:a16="http://schemas.microsoft.com/office/drawing/2014/main" id="{7CF59815-B20B-41F2-B8C8-02A64BB4781A}"/>
              </a:ext>
            </a:extLst>
          </p:cNvPr>
          <p:cNvSpPr>
            <a:spLocks noGrp="1"/>
          </p:cNvSpPr>
          <p:nvPr>
            <p:ph type="title" hasCustomPrompt="1"/>
          </p:nvPr>
        </p:nvSpPr>
        <p:spPr>
          <a:xfrm>
            <a:off x="228606" y="1179326"/>
            <a:ext cx="5444465" cy="3404221"/>
          </a:xfrm>
        </p:spPr>
        <p:txBody>
          <a:bodyPr anchor="t">
            <a:noAutofit/>
          </a:bodyPr>
          <a:lstStyle>
            <a:lvl1pPr algn="ctr">
              <a:defRPr sz="4800">
                <a:solidFill>
                  <a:schemeClr val="bg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Enter </a:t>
            </a:r>
            <a:br>
              <a:rPr lang="en-US" dirty="0"/>
            </a:br>
            <a:r>
              <a:rPr lang="en-US" dirty="0"/>
              <a:t>course title</a:t>
            </a:r>
          </a:p>
        </p:txBody>
      </p:sp>
      <p:sp>
        <p:nvSpPr>
          <p:cNvPr id="21" name="Training Begins">
            <a:extLst>
              <a:ext uri="{FF2B5EF4-FFF2-40B4-BE49-F238E27FC236}">
                <a16:creationId xmlns:a16="http://schemas.microsoft.com/office/drawing/2014/main" id="{D506D4EE-3DBD-4D77-AEE2-0FF7128DE4BD}"/>
              </a:ext>
            </a:extLst>
          </p:cNvPr>
          <p:cNvSpPr txBox="1"/>
          <p:nvPr/>
        </p:nvSpPr>
        <p:spPr>
          <a:xfrm>
            <a:off x="977546" y="4848827"/>
            <a:ext cx="3985386" cy="523220"/>
          </a:xfrm>
          <a:prstGeom prst="rect">
            <a:avLst/>
          </a:prstGeom>
          <a:noFill/>
        </p:spPr>
        <p:txBody>
          <a:bodyPr wrap="none" rtlCol="0">
            <a:spAutoFit/>
          </a:bodyPr>
          <a:lstStyle/>
          <a:p>
            <a:pPr algn="ctr"/>
            <a:r>
              <a:rPr lang="en-US" sz="2800">
                <a:solidFill>
                  <a:schemeClr val="bg2"/>
                </a:solidFill>
                <a:latin typeface="Amazon Ember" panose="020B0603020204020204" pitchFamily="34" charset="0"/>
                <a:ea typeface="Amazon Ember" panose="020B0603020204020204" pitchFamily="34" charset="0"/>
                <a:cs typeface="Amazon Ember" panose="020B0603020204020204" pitchFamily="34" charset="0"/>
              </a:rPr>
              <a:t>This training will begin:</a:t>
            </a:r>
          </a:p>
        </p:txBody>
      </p:sp>
      <p:sp>
        <p:nvSpPr>
          <p:cNvPr id="3" name="TimeZone">
            <a:extLst>
              <a:ext uri="{FF2B5EF4-FFF2-40B4-BE49-F238E27FC236}">
                <a16:creationId xmlns:a16="http://schemas.microsoft.com/office/drawing/2014/main" id="{15FEBCEE-35B5-4CBC-BD60-FE197957D654}"/>
              </a:ext>
            </a:extLst>
          </p:cNvPr>
          <p:cNvSpPr>
            <a:spLocks noGrp="1"/>
          </p:cNvSpPr>
          <p:nvPr>
            <p:ph type="body" idx="1" hasCustomPrompt="1"/>
          </p:nvPr>
        </p:nvSpPr>
        <p:spPr>
          <a:xfrm>
            <a:off x="336114" y="5463827"/>
            <a:ext cx="5268251" cy="627245"/>
          </a:xfrm>
        </p:spPr>
        <p:txBody>
          <a:bodyPr anchor="t">
            <a:normAutofit/>
          </a:bodyPr>
          <a:lstStyle>
            <a:lvl1pPr marL="0" indent="0" algn="ctr">
              <a:buNone/>
              <a:defRPr sz="20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course start time and time zone</a:t>
            </a:r>
          </a:p>
        </p:txBody>
      </p:sp>
      <p:sp>
        <p:nvSpPr>
          <p:cNvPr id="22" name="Instructor Photo">
            <a:extLst>
              <a:ext uri="{FF2B5EF4-FFF2-40B4-BE49-F238E27FC236}">
                <a16:creationId xmlns:a16="http://schemas.microsoft.com/office/drawing/2014/main" id="{1271813C-5B30-4D24-8175-91D870333A95}"/>
              </a:ext>
              <a:ext uri="{C183D7F6-B498-43B3-948B-1728B52AA6E4}">
                <adec:decorative xmlns:adec="http://schemas.microsoft.com/office/drawing/2017/decorative" val="1"/>
              </a:ext>
            </a:extLst>
          </p:cNvPr>
          <p:cNvSpPr>
            <a:spLocks noGrp="1"/>
          </p:cNvSpPr>
          <p:nvPr>
            <p:ph idx="4" hasCustomPrompt="1"/>
          </p:nvPr>
        </p:nvSpPr>
        <p:spPr>
          <a:xfrm>
            <a:off x="6122226" y="440360"/>
            <a:ext cx="1584325" cy="1581912"/>
          </a:xfrm>
        </p:spPr>
        <p:txBody>
          <a:bodyPr>
            <a:normAutofit/>
          </a:bodyPr>
          <a:lstStyle>
            <a:lvl1pPr marL="0" indent="0" algn="ctr">
              <a:buNone/>
              <a:defRPr sz="2000">
                <a:solidFill>
                  <a:schemeClr val="bg1"/>
                </a:solidFill>
              </a:defRPr>
            </a:lvl1pPr>
          </a:lstStyle>
          <a:p>
            <a:r>
              <a:rPr lang="en-US" dirty="0"/>
              <a:t>Instructor photo</a:t>
            </a:r>
          </a:p>
        </p:txBody>
      </p:sp>
      <p:sp>
        <p:nvSpPr>
          <p:cNvPr id="23" name="Instructor title">
            <a:extLst>
              <a:ext uri="{FF2B5EF4-FFF2-40B4-BE49-F238E27FC236}">
                <a16:creationId xmlns:a16="http://schemas.microsoft.com/office/drawing/2014/main" id="{1E89B15E-5A77-464A-BFA6-2416D1566FA9}"/>
              </a:ext>
            </a:extLst>
          </p:cNvPr>
          <p:cNvSpPr txBox="1"/>
          <p:nvPr/>
        </p:nvSpPr>
        <p:spPr>
          <a:xfrm>
            <a:off x="7715773" y="412928"/>
            <a:ext cx="3060453" cy="523220"/>
          </a:xfrm>
          <a:prstGeom prst="rect">
            <a:avLst/>
          </a:prstGeom>
          <a:noFill/>
        </p:spPr>
        <p:txBody>
          <a:bodyPr wrap="none" rtlCol="0">
            <a:spAutoFit/>
          </a:bodyPr>
          <a:lstStyle/>
          <a:p>
            <a:r>
              <a:rPr lang="en-US" sz="2800">
                <a:solidFill>
                  <a:schemeClr val="tx2"/>
                </a:solidFill>
                <a:latin typeface="Amazon Ember" panose="020B0603020204020204" pitchFamily="34" charset="0"/>
                <a:ea typeface="Amazon Ember" panose="020B0603020204020204" pitchFamily="34" charset="0"/>
                <a:cs typeface="Amazon Ember" panose="020B0603020204020204" pitchFamily="34" charset="0"/>
              </a:rPr>
              <a:t>Your instructor is:</a:t>
            </a:r>
          </a:p>
        </p:txBody>
      </p:sp>
      <p:sp>
        <p:nvSpPr>
          <p:cNvPr id="7" name="Instructor Info">
            <a:extLst>
              <a:ext uri="{FF2B5EF4-FFF2-40B4-BE49-F238E27FC236}">
                <a16:creationId xmlns:a16="http://schemas.microsoft.com/office/drawing/2014/main" id="{09913C86-F9D2-40F4-BFE6-F0C9EF282B5E}"/>
              </a:ext>
            </a:extLst>
          </p:cNvPr>
          <p:cNvSpPr>
            <a:spLocks noGrp="1"/>
          </p:cNvSpPr>
          <p:nvPr>
            <p:ph type="body" idx="2" hasCustomPrompt="1"/>
          </p:nvPr>
        </p:nvSpPr>
        <p:spPr>
          <a:xfrm>
            <a:off x="7838662" y="1002529"/>
            <a:ext cx="4166263" cy="1021776"/>
          </a:xfrm>
        </p:spPr>
        <p:txBody>
          <a:bodyPr anchor="t">
            <a:normAutofit/>
          </a:bodyPr>
          <a:lstStyle>
            <a:lvl1pPr marL="0" indent="0" algn="l">
              <a:spcBef>
                <a:spcPts val="0"/>
              </a:spcBef>
              <a:spcAft>
                <a:spcPts val="0"/>
              </a:spcAft>
              <a:buNone/>
              <a:defRPr sz="20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instructor name</a:t>
            </a:r>
            <a:br>
              <a:rPr lang="en-US" dirty="0"/>
            </a:br>
            <a:r>
              <a:rPr lang="en-US" dirty="0"/>
              <a:t>Instructor email address</a:t>
            </a:r>
            <a:br>
              <a:rPr lang="en-US" dirty="0"/>
            </a:br>
            <a:r>
              <a:rPr lang="en-US" dirty="0"/>
              <a:t>Instructor title</a:t>
            </a:r>
          </a:p>
        </p:txBody>
      </p:sp>
      <p:sp>
        <p:nvSpPr>
          <p:cNvPr id="24" name="Connection Title">
            <a:extLst>
              <a:ext uri="{FF2B5EF4-FFF2-40B4-BE49-F238E27FC236}">
                <a16:creationId xmlns:a16="http://schemas.microsoft.com/office/drawing/2014/main" id="{8EE8F574-4F92-4934-B4F0-90D055E5D8A2}"/>
              </a:ext>
            </a:extLst>
          </p:cNvPr>
          <p:cNvSpPr txBox="1"/>
          <p:nvPr/>
        </p:nvSpPr>
        <p:spPr>
          <a:xfrm>
            <a:off x="6447569" y="2330518"/>
            <a:ext cx="4328429" cy="523220"/>
          </a:xfrm>
          <a:prstGeom prst="rect">
            <a:avLst/>
          </a:prstGeom>
          <a:noFill/>
        </p:spPr>
        <p:txBody>
          <a:bodyPr wrap="none" rtlCol="0">
            <a:spAutoFit/>
          </a:bodyPr>
          <a:lstStyle/>
          <a:p>
            <a:r>
              <a:rPr lang="en-US" sz="2800">
                <a:solidFill>
                  <a:schemeClr val="tx2"/>
                </a:solidFill>
                <a:latin typeface="Amazon Ember" panose="020B0603020204020204" pitchFamily="34" charset="0"/>
                <a:ea typeface="Amazon Ember" panose="020B0603020204020204" pitchFamily="34" charset="0"/>
                <a:cs typeface="Amazon Ember" panose="020B0603020204020204" pitchFamily="34" charset="0"/>
              </a:rPr>
              <a:t>Connect to the following:</a:t>
            </a:r>
          </a:p>
        </p:txBody>
      </p:sp>
      <p:sp>
        <p:nvSpPr>
          <p:cNvPr id="8" name="Resources">
            <a:extLst>
              <a:ext uri="{FF2B5EF4-FFF2-40B4-BE49-F238E27FC236}">
                <a16:creationId xmlns:a16="http://schemas.microsoft.com/office/drawing/2014/main" id="{B7141889-281C-44C1-8554-B9EEA8D5FF40}"/>
              </a:ext>
            </a:extLst>
          </p:cNvPr>
          <p:cNvSpPr>
            <a:spLocks noGrp="1"/>
          </p:cNvSpPr>
          <p:nvPr>
            <p:ph type="body" idx="3" hasCustomPrompt="1"/>
          </p:nvPr>
        </p:nvSpPr>
        <p:spPr>
          <a:xfrm>
            <a:off x="6095999" y="2920118"/>
            <a:ext cx="5908925" cy="3497521"/>
          </a:xfrm>
        </p:spPr>
        <p:txBody>
          <a:bodyPr anchor="t">
            <a:normAutofit/>
          </a:bodyPr>
          <a:lstStyle>
            <a:lvl1pPr marL="0" indent="0" algn="l">
              <a:spcBef>
                <a:spcPts val="0"/>
              </a:spcBef>
              <a:spcAft>
                <a:spcPts val="0"/>
              </a:spcAft>
              <a:buNone/>
              <a:defRPr sz="1800" baseline="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information for </a:t>
            </a:r>
            <a:r>
              <a:rPr lang="en-US" dirty="0" err="1"/>
              <a:t>eVantage</a:t>
            </a:r>
            <a:r>
              <a:rPr lang="en-US" dirty="0"/>
              <a:t>, QwikLabs, and any other resources the student needs to have loaded</a:t>
            </a:r>
          </a:p>
        </p:txBody>
      </p:sp>
    </p:spTree>
    <p:custDataLst>
      <p:tags r:id="rId1"/>
    </p:custDataLst>
    <p:extLst>
      <p:ext uri="{BB962C8B-B14F-4D97-AF65-F5344CB8AC3E}">
        <p14:creationId xmlns:p14="http://schemas.microsoft.com/office/powerpoint/2010/main" val="250378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ECE86FD8-F169-471F-88EA-8FF7FCC5008E}"/>
              </a:ext>
              <a:ext uri="{C183D7F6-B498-43B3-948B-1728B52AA6E4}">
                <adec:decorative xmlns:adec="http://schemas.microsoft.com/office/drawing/2017/decorative" val="1"/>
              </a:ext>
            </a:extLst>
          </p:cNvPr>
          <p:cNvGrpSpPr/>
          <p:nvPr/>
        </p:nvGrpSpPr>
        <p:grpSpPr>
          <a:xfrm>
            <a:off x="0" y="-1"/>
            <a:ext cx="12192000" cy="6858001"/>
            <a:chOff x="0" y="-1"/>
            <a:chExt cx="12192000" cy="6858001"/>
          </a:xfrm>
        </p:grpSpPr>
        <p:sp>
          <p:nvSpPr>
            <p:cNvPr id="89" name="BKG">
              <a:extLst>
                <a:ext uri="{FF2B5EF4-FFF2-40B4-BE49-F238E27FC236}">
                  <a16:creationId xmlns:a16="http://schemas.microsoft.com/office/drawing/2014/main" id="{027B77B7-F317-4AA6-A627-75F5AE2E7A57}"/>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7" name="CubeSide">
              <a:extLst>
                <a:ext uri="{FF2B5EF4-FFF2-40B4-BE49-F238E27FC236}">
                  <a16:creationId xmlns:a16="http://schemas.microsoft.com/office/drawing/2014/main" id="{30CD656D-5337-4244-BA3E-ABD963579911}"/>
                </a:ext>
                <a:ext uri="{C183D7F6-B498-43B3-948B-1728B52AA6E4}">
                  <adec:decorative xmlns:adec="http://schemas.microsoft.com/office/drawing/2017/decorative" val="1"/>
                </a:ext>
              </a:extLst>
            </p:cNvPr>
            <p:cNvSpPr/>
            <p:nvPr/>
          </p:nvSpPr>
          <p:spPr>
            <a:xfrm>
              <a:off x="5867400" y="0"/>
              <a:ext cx="2228850" cy="2295144"/>
            </a:xfrm>
            <a:custGeom>
              <a:avLst/>
              <a:gdLst>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2295144 h 2295144"/>
                <a:gd name="connsiteX4" fmla="*/ 0 w 2228850"/>
                <a:gd name="connsiteY4" fmla="*/ 0 h 2295144"/>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0 h 2295144"/>
              </a:gdLst>
              <a:ahLst/>
              <a:cxnLst>
                <a:cxn ang="0">
                  <a:pos x="connsiteX0" y="connsiteY0"/>
                </a:cxn>
                <a:cxn ang="0">
                  <a:pos x="connsiteX1" y="connsiteY1"/>
                </a:cxn>
                <a:cxn ang="0">
                  <a:pos x="connsiteX2" y="connsiteY2"/>
                </a:cxn>
                <a:cxn ang="0">
                  <a:pos x="connsiteX3" y="connsiteY3"/>
                </a:cxn>
              </a:cxnLst>
              <a:rect l="l" t="t" r="r" b="b"/>
              <a:pathLst>
                <a:path w="2228850" h="2295144">
                  <a:moveTo>
                    <a:pt x="0" y="0"/>
                  </a:moveTo>
                  <a:lnTo>
                    <a:pt x="2228850" y="0"/>
                  </a:lnTo>
                  <a:lnTo>
                    <a:pt x="2228850" y="229514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6" name="CubeFront">
              <a:extLst>
                <a:ext uri="{FF2B5EF4-FFF2-40B4-BE49-F238E27FC236}">
                  <a16:creationId xmlns:a16="http://schemas.microsoft.com/office/drawing/2014/main" id="{66A5F4A5-2CA3-4E34-97C1-74E113BA3D7E}"/>
                </a:ext>
                <a:ext uri="{C183D7F6-B498-43B3-948B-1728B52AA6E4}">
                  <adec:decorative xmlns:adec="http://schemas.microsoft.com/office/drawing/2017/decorative" val="1"/>
                </a:ext>
              </a:extLst>
            </p:cNvPr>
            <p:cNvSpPr/>
            <p:nvPr/>
          </p:nvSpPr>
          <p:spPr>
            <a:xfrm>
              <a:off x="8096250" y="-1"/>
              <a:ext cx="4095750" cy="2295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pic>
          <p:nvPicPr>
            <p:cNvPr id="98" name="AWS Logo">
              <a:extLst>
                <a:ext uri="{FF2B5EF4-FFF2-40B4-BE49-F238E27FC236}">
                  <a16:creationId xmlns:a16="http://schemas.microsoft.com/office/drawing/2014/main" id="{961F7EBA-6264-4D1A-BA90-2C8A61C69B3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585216" y="338328"/>
              <a:ext cx="1097280" cy="658368"/>
            </a:xfrm>
            <a:prstGeom prst="rect">
              <a:avLst/>
            </a:prstGeom>
          </p:spPr>
        </p:pic>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69B11573-292E-4F55-A77E-C7F70767BE6A}"/>
              </a:ext>
            </a:extLst>
          </p:cNvPr>
          <p:cNvSpPr>
            <a:spLocks noGrp="1"/>
          </p:cNvSpPr>
          <p:nvPr>
            <p:ph type="title"/>
          </p:nvPr>
        </p:nvSpPr>
        <p:spPr>
          <a:xfrm>
            <a:off x="365760" y="2295144"/>
            <a:ext cx="11567160" cy="1481328"/>
          </a:xfrm>
        </p:spPr>
        <p:txBody>
          <a:bodyPr anchor="b">
            <a:normAutofit/>
          </a:bodyPr>
          <a:lstStyle>
            <a:lvl1pPr>
              <a:defRPr sz="4400">
                <a:solidFill>
                  <a:schemeClr val="bg2"/>
                </a:solidFill>
              </a:defRPr>
            </a:lvl1pPr>
          </a:lstStyle>
          <a:p>
            <a:r>
              <a:rPr lang="en-US"/>
              <a:t>Click to edit Master title style</a:t>
            </a:r>
            <a:endParaRPr lang="en-US" dirty="0"/>
          </a:p>
        </p:txBody>
      </p:sp>
      <p:sp>
        <p:nvSpPr>
          <p:cNvPr id="3" name="Subtitle">
            <a:extLst>
              <a:ext uri="{FF2B5EF4-FFF2-40B4-BE49-F238E27FC236}">
                <a16:creationId xmlns:a16="http://schemas.microsoft.com/office/drawing/2014/main" id="{4720F438-6999-4AEE-ABDC-CA4496A582B0}"/>
              </a:ext>
            </a:extLst>
          </p:cNvPr>
          <p:cNvSpPr>
            <a:spLocks noGrp="1"/>
          </p:cNvSpPr>
          <p:nvPr>
            <p:ph type="subTitle" idx="1" hasCustomPrompt="1"/>
          </p:nvPr>
        </p:nvSpPr>
        <p:spPr>
          <a:xfrm>
            <a:off x="365760" y="3803904"/>
            <a:ext cx="11567160" cy="2267712"/>
          </a:xfrm>
        </p:spPr>
        <p:txBody>
          <a:bodyPr>
            <a:noAutofit/>
          </a:bodyPr>
          <a:lstStyle>
            <a:lvl1pPr marL="0" indent="0">
              <a:buNone/>
              <a:defRPr sz="3200">
                <a:solidFill>
                  <a:schemeClr val="bg2"/>
                </a:solidFill>
              </a:defRPr>
            </a:lvl1pPr>
          </a:lstStyle>
          <a:p>
            <a:pPr lvl="0"/>
            <a:r>
              <a:rPr lang="en-US" dirty="0"/>
              <a:t>Type subtitle here</a:t>
            </a:r>
          </a:p>
        </p:txBody>
      </p:sp>
    </p:spTree>
    <p:custDataLst>
      <p:tags r:id="rId1"/>
    </p:custDataLst>
    <p:extLst>
      <p:ext uri="{BB962C8B-B14F-4D97-AF65-F5344CB8AC3E}">
        <p14:creationId xmlns:p14="http://schemas.microsoft.com/office/powerpoint/2010/main" val="790177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lide Variant">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7B3DCE0D-B1BB-4208-8FF4-6B7AC00DC28E}"/>
              </a:ext>
              <a:ext uri="{C183D7F6-B498-43B3-948B-1728B52AA6E4}">
                <adec:decorative xmlns:adec="http://schemas.microsoft.com/office/drawing/2017/decorative" val="1"/>
              </a:ext>
            </a:extLst>
          </p:cNvPr>
          <p:cNvGrpSpPr/>
          <p:nvPr/>
        </p:nvGrpSpPr>
        <p:grpSpPr>
          <a:xfrm>
            <a:off x="0" y="0"/>
            <a:ext cx="12192000" cy="6868287"/>
            <a:chOff x="0" y="0"/>
            <a:chExt cx="12192000" cy="6868287"/>
          </a:xfrm>
        </p:grpSpPr>
        <p:sp>
          <p:nvSpPr>
            <p:cNvPr id="92" name="BKG-TP">
              <a:extLst>
                <a:ext uri="{FF2B5EF4-FFF2-40B4-BE49-F238E27FC236}">
                  <a16:creationId xmlns:a16="http://schemas.microsoft.com/office/drawing/2014/main" id="{B149FB85-86EE-4435-AFFD-185416ABD0BC}"/>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F802EE88-1736-4DCA-8546-B833E1DC91F1}"/>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1909D555-A83A-43A3-ACF3-38A8D3D654E1}"/>
                </a:ext>
                <a:ext uri="{C183D7F6-B498-43B3-948B-1728B52AA6E4}">
                  <adec:decorative xmlns:adec="http://schemas.microsoft.com/office/drawing/2017/decorative" val="1"/>
                </a:ext>
              </a:extLst>
            </p:cNvPr>
            <p:cNvSpPr/>
            <p:nvPr/>
          </p:nvSpPr>
          <p:spPr>
            <a:xfrm>
              <a:off x="2552700" y="942975"/>
              <a:ext cx="9639300" cy="5925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F4EB4C23-6D3D-4AFD-8C20-ABBDE0E95555}"/>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585216" y="338328"/>
              <a:ext cx="1097280" cy="658368"/>
            </a:xfrm>
            <a:prstGeom prst="rect">
              <a:avLst/>
            </a:prstGeom>
          </p:spPr>
        </p:pic>
        <p:sp>
          <p:nvSpPr>
            <p:cNvPr id="10" name="Copyright">
              <a:extLst>
                <a:ext uri="{FF2B5EF4-FFF2-40B4-BE49-F238E27FC236}">
                  <a16:creationId xmlns:a16="http://schemas.microsoft.com/office/drawing/2014/main" id="{D18A8FFD-2A5D-4A49-85E4-97EFFB9C657F}"/>
                </a:ext>
              </a:extLst>
            </p:cNvPr>
            <p:cNvSpPr txBox="1"/>
            <p:nvPr/>
          </p:nvSpPr>
          <p:spPr>
            <a:xfrm>
              <a:off x="5039534" y="6568818"/>
              <a:ext cx="4659950" cy="261610"/>
            </a:xfrm>
            <a:prstGeom prst="rect">
              <a:avLst/>
            </a:prstGeom>
            <a:noFill/>
          </p:spPr>
          <p:txBody>
            <a:bodyPr wrap="square" rtlCol="0">
              <a:spAutoFit/>
            </a:bodyPr>
            <a:lstStyle/>
            <a:p>
              <a:pPr algn="ctr"/>
              <a:r>
                <a:rPr lang="en-US" sz="1100" kern="1200">
                  <a:solidFill>
                    <a:schemeClr val="bg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4033957-0EFE-4329-90FD-EA0B2493A7A5}"/>
              </a:ext>
            </a:extLst>
          </p:cNvPr>
          <p:cNvSpPr>
            <a:spLocks noGrp="1"/>
          </p:cNvSpPr>
          <p:nvPr>
            <p:ph type="ctrTitle" hasCustomPrompt="1"/>
          </p:nvPr>
        </p:nvSpPr>
        <p:spPr>
          <a:xfrm>
            <a:off x="2697480" y="1451250"/>
            <a:ext cx="9189490" cy="2325458"/>
          </a:xfrm>
        </p:spPr>
        <p:txBody>
          <a:bodyPr anchor="b"/>
          <a:lstStyle>
            <a:lvl1pPr algn="l">
              <a:lnSpc>
                <a:spcPct val="100000"/>
              </a:lnSpc>
              <a:defRPr sz="4800">
                <a:solidFill>
                  <a:schemeClr val="bg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3" name="Subtitle">
            <a:extLst>
              <a:ext uri="{FF2B5EF4-FFF2-40B4-BE49-F238E27FC236}">
                <a16:creationId xmlns:a16="http://schemas.microsoft.com/office/drawing/2014/main" id="{D880B134-6E98-45E8-A3FF-0D4A8170A59B}"/>
              </a:ext>
            </a:extLst>
          </p:cNvPr>
          <p:cNvSpPr>
            <a:spLocks noGrp="1"/>
          </p:cNvSpPr>
          <p:nvPr>
            <p:ph type="subTitle" idx="1" hasCustomPrompt="1"/>
          </p:nvPr>
        </p:nvSpPr>
        <p:spPr>
          <a:xfrm>
            <a:off x="2697480" y="3799920"/>
            <a:ext cx="9189490" cy="2325458"/>
          </a:xfrm>
        </p:spPr>
        <p:txBody>
          <a:bodyPr lIns="0"/>
          <a:lstStyle>
            <a:lvl1pPr marL="0" indent="0" algn="l">
              <a:lnSpc>
                <a:spcPct val="100000"/>
              </a:lnSpc>
              <a:buNone/>
              <a:defRPr sz="32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Type subtitle here</a:t>
            </a:r>
          </a:p>
        </p:txBody>
      </p:sp>
    </p:spTree>
    <p:custDataLst>
      <p:tags r:id="rId1"/>
    </p:custDataLst>
    <p:extLst>
      <p:ext uri="{BB962C8B-B14F-4D97-AF65-F5344CB8AC3E}">
        <p14:creationId xmlns:p14="http://schemas.microsoft.com/office/powerpoint/2010/main" val="3224325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60" y="366471"/>
            <a:ext cx="8768256" cy="2293938"/>
          </a:xfrm>
        </p:spPr>
        <p:txBody>
          <a:bodyPr anchor="b"/>
          <a:lstStyle>
            <a:lvl1pPr>
              <a:defRPr sz="4400">
                <a:solidFill>
                  <a:schemeClr val="tx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60" y="2688190"/>
            <a:ext cx="8768256" cy="2098121"/>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subtitle</a:t>
            </a:r>
          </a:p>
        </p:txBody>
      </p:sp>
      <p:grpSp>
        <p:nvGrpSpPr>
          <p:cNvPr id="12" name="Background">
            <a:extLst>
              <a:ext uri="{FF2B5EF4-FFF2-40B4-BE49-F238E27FC236}">
                <a16:creationId xmlns:a16="http://schemas.microsoft.com/office/drawing/2014/main" id="{08931424-66E6-477A-95D2-2C5E26F414C7}"/>
              </a:ext>
            </a:extLst>
          </p:cNvPr>
          <p:cNvGrpSpPr/>
          <p:nvPr/>
        </p:nvGrpSpPr>
        <p:grpSpPr>
          <a:xfrm>
            <a:off x="656659" y="-1"/>
            <a:ext cx="11535342" cy="6858001"/>
            <a:chOff x="656659" y="-1"/>
            <a:chExt cx="11535342" cy="6858001"/>
          </a:xfrm>
        </p:grpSpPr>
        <p:sp>
          <p:nvSpPr>
            <p:cNvPr id="14" name="CubeFront">
              <a:extLst>
                <a:ext uri="{FF2B5EF4-FFF2-40B4-BE49-F238E27FC236}">
                  <a16:creationId xmlns:a16="http://schemas.microsoft.com/office/drawing/2014/main" id="{1BDF6026-D674-4E63-8B3A-CBDFE9E787C1}"/>
                </a:ext>
                <a:ext uri="{C183D7F6-B498-43B3-948B-1728B52AA6E4}">
                  <adec:decorative xmlns:adec="http://schemas.microsoft.com/office/drawing/2017/decorative" val="1"/>
                </a:ext>
              </a:extLst>
            </p:cNvPr>
            <p:cNvSpPr/>
            <p:nvPr/>
          </p:nvSpPr>
          <p:spPr>
            <a:xfrm>
              <a:off x="672321" y="5917721"/>
              <a:ext cx="4282108" cy="9402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beTop">
              <a:extLst>
                <a:ext uri="{FF2B5EF4-FFF2-40B4-BE49-F238E27FC236}">
                  <a16:creationId xmlns:a16="http://schemas.microsoft.com/office/drawing/2014/main" id="{06BB4668-D264-4030-8700-4F9782A61534}"/>
                </a:ext>
                <a:ext uri="{C183D7F6-B498-43B3-948B-1728B52AA6E4}">
                  <adec:decorative xmlns:adec="http://schemas.microsoft.com/office/drawing/2017/decorative" val="1"/>
                </a:ext>
              </a:extLst>
            </p:cNvPr>
            <p:cNvSpPr/>
            <p:nvPr/>
          </p:nvSpPr>
          <p:spPr>
            <a:xfrm>
              <a:off x="656659" y="4071144"/>
              <a:ext cx="11535342" cy="2786856"/>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BKG-RT">
              <a:extLst>
                <a:ext uri="{FF2B5EF4-FFF2-40B4-BE49-F238E27FC236}">
                  <a16:creationId xmlns:a16="http://schemas.microsoft.com/office/drawing/2014/main" id="{8E17F594-599B-4FD9-8BCB-8E1C019CCB44}"/>
                </a:ext>
                <a:ext uri="{C183D7F6-B498-43B3-948B-1728B52AA6E4}">
                  <adec:decorative xmlns:adec="http://schemas.microsoft.com/office/drawing/2017/decorative" val="1"/>
                </a:ext>
              </a:extLst>
            </p:cNvPr>
            <p:cNvSpPr/>
            <p:nvPr/>
          </p:nvSpPr>
          <p:spPr>
            <a:xfrm>
              <a:off x="9175265" y="-1"/>
              <a:ext cx="3016735" cy="478631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0" y="393065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7" name="Icons">
              <a:extLst>
                <a:ext uri="{FF2B5EF4-FFF2-40B4-BE49-F238E27FC236}">
                  <a16:creationId xmlns:a16="http://schemas.microsoft.com/office/drawing/2014/main" id="{3826BD34-BA31-4D91-BFD2-6BBD94A51D24}"/>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1017429" y="4011878"/>
              <a:ext cx="11174571" cy="2846121"/>
            </a:xfrm>
            <a:prstGeom prst="rect">
              <a:avLst/>
            </a:prstGeom>
          </p:spPr>
        </p:pic>
        <p:sp>
          <p:nvSpPr>
            <p:cNvPr id="18" name="CopyBackground">
              <a:extLst>
                <a:ext uri="{FF2B5EF4-FFF2-40B4-BE49-F238E27FC236}">
                  <a16:creationId xmlns:a16="http://schemas.microsoft.com/office/drawing/2014/main" id="{3994923B-6EFE-4BB7-A3B5-632436E91DB9}"/>
                </a:ext>
              </a:extLst>
            </p:cNvPr>
            <p:cNvSpPr/>
            <p:nvPr/>
          </p:nvSpPr>
          <p:spPr>
            <a:xfrm>
              <a:off x="7622849"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pyright">
              <a:extLst>
                <a:ext uri="{FF2B5EF4-FFF2-40B4-BE49-F238E27FC236}">
                  <a16:creationId xmlns:a16="http://schemas.microsoft.com/office/drawing/2014/main" id="{D87DDC37-6AB4-424A-BA07-3B0AF81A1053}"/>
                </a:ext>
              </a:extLst>
            </p:cNvPr>
            <p:cNvSpPr txBox="1"/>
            <p:nvPr/>
          </p:nvSpPr>
          <p:spPr>
            <a:xfrm>
              <a:off x="7538162" y="657989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Tree>
    <p:custDataLst>
      <p:tags r:id="rId1"/>
    </p:custDataLst>
    <p:extLst>
      <p:ext uri="{BB962C8B-B14F-4D97-AF65-F5344CB8AC3E}">
        <p14:creationId xmlns:p14="http://schemas.microsoft.com/office/powerpoint/2010/main" val="12699026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8.xml"/><Relationship Id="rId18" Type="http://schemas.openxmlformats.org/officeDocument/2006/relationships/slideLayout" Target="../slideLayouts/slideLayout23.xml"/><Relationship Id="rId26" Type="http://schemas.openxmlformats.org/officeDocument/2006/relationships/slideLayout" Target="../slideLayouts/slideLayout31.xml"/><Relationship Id="rId39" Type="http://schemas.openxmlformats.org/officeDocument/2006/relationships/slideLayout" Target="../slideLayouts/slideLayout44.xml"/><Relationship Id="rId21" Type="http://schemas.openxmlformats.org/officeDocument/2006/relationships/slideLayout" Target="../slideLayouts/slideLayout26.xml"/><Relationship Id="rId34" Type="http://schemas.openxmlformats.org/officeDocument/2006/relationships/slideLayout" Target="../slideLayouts/slideLayout39.xml"/><Relationship Id="rId42" Type="http://schemas.openxmlformats.org/officeDocument/2006/relationships/slideLayout" Target="../slideLayouts/slideLayout47.xml"/><Relationship Id="rId47" Type="http://schemas.openxmlformats.org/officeDocument/2006/relationships/tags" Target="../tags/tag1.xml"/><Relationship Id="rId50" Type="http://schemas.openxmlformats.org/officeDocument/2006/relationships/image" Target="../media/image4.svg"/><Relationship Id="rId7" Type="http://schemas.openxmlformats.org/officeDocument/2006/relationships/slideLayout" Target="../slideLayouts/slideLayout1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9" Type="http://schemas.openxmlformats.org/officeDocument/2006/relationships/slideLayout" Target="../slideLayouts/slideLayout34.xml"/><Relationship Id="rId11" Type="http://schemas.openxmlformats.org/officeDocument/2006/relationships/slideLayout" Target="../slideLayouts/slideLayout16.xml"/><Relationship Id="rId24" Type="http://schemas.openxmlformats.org/officeDocument/2006/relationships/slideLayout" Target="../slideLayouts/slideLayout29.xml"/><Relationship Id="rId32" Type="http://schemas.openxmlformats.org/officeDocument/2006/relationships/slideLayout" Target="../slideLayouts/slideLayout37.xml"/><Relationship Id="rId37" Type="http://schemas.openxmlformats.org/officeDocument/2006/relationships/slideLayout" Target="../slideLayouts/slideLayout42.xml"/><Relationship Id="rId40" Type="http://schemas.openxmlformats.org/officeDocument/2006/relationships/slideLayout" Target="../slideLayouts/slideLayout45.xml"/><Relationship Id="rId45" Type="http://schemas.openxmlformats.org/officeDocument/2006/relationships/slideLayout" Target="../slideLayouts/slideLayout50.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slideLayout" Target="../slideLayouts/slideLayout28.xml"/><Relationship Id="rId28" Type="http://schemas.openxmlformats.org/officeDocument/2006/relationships/slideLayout" Target="../slideLayouts/slideLayout33.xml"/><Relationship Id="rId36" Type="http://schemas.openxmlformats.org/officeDocument/2006/relationships/slideLayout" Target="../slideLayouts/slideLayout41.xml"/><Relationship Id="rId49" Type="http://schemas.openxmlformats.org/officeDocument/2006/relationships/image" Target="../media/image3.png"/><Relationship Id="rId10" Type="http://schemas.openxmlformats.org/officeDocument/2006/relationships/slideLayout" Target="../slideLayouts/slideLayout15.xml"/><Relationship Id="rId19" Type="http://schemas.openxmlformats.org/officeDocument/2006/relationships/slideLayout" Target="../slideLayouts/slideLayout24.xml"/><Relationship Id="rId31" Type="http://schemas.openxmlformats.org/officeDocument/2006/relationships/slideLayout" Target="../slideLayouts/slideLayout36.xml"/><Relationship Id="rId44" Type="http://schemas.openxmlformats.org/officeDocument/2006/relationships/slideLayout" Target="../slideLayouts/slideLayout49.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 Id="rId27" Type="http://schemas.openxmlformats.org/officeDocument/2006/relationships/slideLayout" Target="../slideLayouts/slideLayout32.xml"/><Relationship Id="rId30" Type="http://schemas.openxmlformats.org/officeDocument/2006/relationships/slideLayout" Target="../slideLayouts/slideLayout35.xml"/><Relationship Id="rId35" Type="http://schemas.openxmlformats.org/officeDocument/2006/relationships/slideLayout" Target="../slideLayouts/slideLayout40.xml"/><Relationship Id="rId43" Type="http://schemas.openxmlformats.org/officeDocument/2006/relationships/slideLayout" Target="../slideLayouts/slideLayout48.xml"/><Relationship Id="rId48" Type="http://schemas.openxmlformats.org/officeDocument/2006/relationships/image" Target="../media/image2.png"/><Relationship Id="rId8" Type="http://schemas.openxmlformats.org/officeDocument/2006/relationships/slideLayout" Target="../slideLayouts/slideLayout13.xml"/><Relationship Id="rId3" Type="http://schemas.openxmlformats.org/officeDocument/2006/relationships/slideLayout" Target="../slideLayouts/slideLayout8.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5" Type="http://schemas.openxmlformats.org/officeDocument/2006/relationships/slideLayout" Target="../slideLayouts/slideLayout30.xml"/><Relationship Id="rId33" Type="http://schemas.openxmlformats.org/officeDocument/2006/relationships/slideLayout" Target="../slideLayouts/slideLayout38.xml"/><Relationship Id="rId38" Type="http://schemas.openxmlformats.org/officeDocument/2006/relationships/slideLayout" Target="../slideLayouts/slideLayout43.xml"/><Relationship Id="rId46" Type="http://schemas.openxmlformats.org/officeDocument/2006/relationships/theme" Target="../theme/theme2.xml"/><Relationship Id="rId20" Type="http://schemas.openxmlformats.org/officeDocument/2006/relationships/slideLayout" Target="../slideLayouts/slideLayout25.xml"/><Relationship Id="rId41" Type="http://schemas.openxmlformats.org/officeDocument/2006/relationships/slideLayout" Target="../slideLayouts/slideLayout46.xml"/><Relationship Id="rId1" Type="http://schemas.openxmlformats.org/officeDocument/2006/relationships/slideLayout" Target="../slideLayouts/slideLayout6.xml"/><Relationship Id="rId6"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Last Update: 11/10/2022</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4C45A55-F42A-4D1B-9AA2-8BF4CB494A9A}"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MSIPCMContentMarking" descr="{&quot;HashCode&quot;:-1818968269,&quot;Placement&quot;:&quot;Header&quot;,&quot;Top&quot;:0.0,&quot;Left&quot;:0.0,&quot;SlideWidth&quot;:960,&quot;SlideHeight&quot;:540}">
            <a:extLst>
              <a:ext uri="{FF2B5EF4-FFF2-40B4-BE49-F238E27FC236}">
                <a16:creationId xmlns:a16="http://schemas.microsoft.com/office/drawing/2014/main" id="{9B57340C-C93B-4587-8F21-AF8C68EF423C}"/>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US" sz="1100">
                <a:solidFill>
                  <a:srgbClr val="000000"/>
                </a:solidFill>
                <a:latin typeface="Calibri" panose="020F0502020204030204" pitchFamily="34" charset="0"/>
              </a:rPr>
              <a:t>                    Official (Closed) - Non Sensitive</a:t>
            </a:r>
          </a:p>
        </p:txBody>
      </p:sp>
    </p:spTree>
    <p:extLst>
      <p:ext uri="{BB962C8B-B14F-4D97-AF65-F5344CB8AC3E}">
        <p14:creationId xmlns:p14="http://schemas.microsoft.com/office/powerpoint/2010/main" val="2978596758"/>
      </p:ext>
    </p:extLst>
  </p:cSld>
  <p:clrMap bg1="lt1" tx1="dk1" bg2="lt2" tx2="dk2" accent1="accent1" accent2="accent2" accent3="accent3" accent4="accent4" accent5="accent5" accent6="accent6" hlink="hlink" folHlink="folHlink"/>
  <p:sldLayoutIdLst>
    <p:sldLayoutId id="2147484116" r:id="rId1"/>
    <p:sldLayoutId id="2147484136" r:id="rId2"/>
    <p:sldLayoutId id="2147484117" r:id="rId3"/>
    <p:sldLayoutId id="2147484122" r:id="rId4"/>
    <p:sldLayoutId id="2147484137" r:id="rId5"/>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8">
            <a:lum/>
          </a:blip>
          <a:srcRect/>
          <a:stretch>
            <a:fillRect/>
          </a:stretch>
        </a:blipFill>
        <a:effectLst/>
      </p:bgPr>
    </p:bg>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740ACF5A-6DEA-4283-95F3-28BFCB00D1FE}"/>
              </a:ext>
            </a:extLst>
          </p:cNvPr>
          <p:cNvSpPr>
            <a:spLocks noGrp="1"/>
          </p:cNvSpPr>
          <p:nvPr>
            <p:ph type="sldNum" sz="quarter" idx="4"/>
          </p:nvPr>
        </p:nvSpPr>
        <p:spPr>
          <a:xfrm>
            <a:off x="11469389" y="6445721"/>
            <a:ext cx="484261" cy="289591"/>
          </a:xfrm>
          <a:prstGeom prst="rect">
            <a:avLst/>
          </a:prstGeom>
        </p:spPr>
        <p:txBody>
          <a:bodyPr vert="horz" lIns="91440" tIns="45720" rIns="91440" bIns="45720" rtlCol="0" anchor="ctr"/>
          <a:lstStyle>
            <a:lvl1pPr algn="r">
              <a:defRPr sz="16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C6E65ACB-7BFD-4D12-ACB2-501576A6711D}"/>
              </a:ext>
            </a:extLst>
          </p:cNvPr>
          <p:cNvSpPr>
            <a:spLocks noGrp="1"/>
          </p:cNvSpPr>
          <p:nvPr>
            <p:ph type="title"/>
          </p:nvPr>
        </p:nvSpPr>
        <p:spPr>
          <a:xfrm>
            <a:off x="365760" y="299526"/>
            <a:ext cx="11569209" cy="7313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Content">
            <a:extLst>
              <a:ext uri="{FF2B5EF4-FFF2-40B4-BE49-F238E27FC236}">
                <a16:creationId xmlns:a16="http://schemas.microsoft.com/office/drawing/2014/main" id="{BD9FB2C3-6E12-492D-B6C4-46373C49E3FD}"/>
              </a:ext>
            </a:extLst>
          </p:cNvPr>
          <p:cNvSpPr>
            <a:spLocks noGrp="1"/>
          </p:cNvSpPr>
          <p:nvPr>
            <p:ph type="body" idx="1"/>
          </p:nvPr>
        </p:nvSpPr>
        <p:spPr>
          <a:xfrm>
            <a:off x="365760" y="1143000"/>
            <a:ext cx="11569209" cy="5291750"/>
          </a:xfrm>
          <a:prstGeom prst="rect">
            <a:avLst/>
          </a:prstGeom>
        </p:spPr>
        <p:txBody>
          <a:bodyPr vert="horz" lIns="91440" tIns="45720" rIns="91440" bIns="45720" rtlCol="0">
            <a:normAutofit/>
          </a:body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pic>
        <p:nvPicPr>
          <p:cNvPr id="98" name="AWS Logo">
            <a:extLst>
              <a:ext uri="{FF2B5EF4-FFF2-40B4-BE49-F238E27FC236}">
                <a16:creationId xmlns:a16="http://schemas.microsoft.com/office/drawing/2014/main" id="{56ED120F-98B5-42C0-B16A-27FB0984653F}"/>
              </a:ext>
              <a:ext uri="{C183D7F6-B498-43B3-948B-1728B52AA6E4}">
                <adec:decorative xmlns:adec="http://schemas.microsoft.com/office/drawing/2017/decorative" val="1"/>
              </a:ext>
            </a:extLst>
          </p:cNvPr>
          <p:cNvPicPr>
            <a:picLocks noChangeAspect="1"/>
          </p:cNvPicPr>
          <p:nvPr/>
        </p:nvPicPr>
        <p:blipFill>
          <a:blip r:embed="rId49">
            <a:extLst>
              <a:ext uri="{96DAC541-7B7A-43D3-8B79-37D633B846F1}">
                <asvg:svgBlip xmlns:asvg="http://schemas.microsoft.com/office/drawing/2016/SVG/main" r:embed="rId50"/>
              </a:ext>
            </a:extLst>
          </a:blip>
          <a:stretch>
            <a:fillRect/>
          </a:stretch>
        </p:blipFill>
        <p:spPr>
          <a:xfrm>
            <a:off x="243599" y="6452308"/>
            <a:ext cx="366979" cy="219456"/>
          </a:xfrm>
          <a:prstGeom prst="rect">
            <a:avLst/>
          </a:prstGeom>
        </p:spPr>
      </p:pic>
      <p:sp>
        <p:nvSpPr>
          <p:cNvPr id="4" name="MSIPCMContentMarking" descr="{&quot;HashCode&quot;:-1818968269,&quot;Placement&quot;:&quot;Header&quot;,&quot;Top&quot;:0.0,&quot;Left&quot;:0.0,&quot;SlideWidth&quot;:960,&quot;SlideHeight&quot;:540}">
            <a:extLst>
              <a:ext uri="{FF2B5EF4-FFF2-40B4-BE49-F238E27FC236}">
                <a16:creationId xmlns:a16="http://schemas.microsoft.com/office/drawing/2014/main" id="{59FB4BA9-7693-44D7-9FF3-A1BFC9DE1F07}"/>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US" sz="1100">
                <a:solidFill>
                  <a:srgbClr val="000000"/>
                </a:solidFill>
                <a:latin typeface="Calibri" panose="020F0502020204030204" pitchFamily="34" charset="0"/>
              </a:rPr>
              <a:t>                    Official (Closed) - Non Sensitive</a:t>
            </a:r>
          </a:p>
        </p:txBody>
      </p:sp>
    </p:spTree>
    <p:custDataLst>
      <p:tags r:id="rId47"/>
    </p:custDataLst>
    <p:extLst>
      <p:ext uri="{BB962C8B-B14F-4D97-AF65-F5344CB8AC3E}">
        <p14:creationId xmlns:p14="http://schemas.microsoft.com/office/powerpoint/2010/main" val="4098218766"/>
      </p:ext>
    </p:extLst>
  </p:cSld>
  <p:clrMap bg1="lt1" tx1="dk1" bg2="lt2" tx2="dk2" accent1="accent1" accent2="accent2" accent3="accent3" accent4="accent4" accent5="accent5" accent6="accent6" hlink="hlink" folHlink="folHlink"/>
  <p:sldLayoutIdLst>
    <p:sldLayoutId id="2147484139" r:id="rId1"/>
    <p:sldLayoutId id="2147484140" r:id="rId2"/>
    <p:sldLayoutId id="2147484141" r:id="rId3"/>
    <p:sldLayoutId id="2147484142" r:id="rId4"/>
    <p:sldLayoutId id="2147484143" r:id="rId5"/>
    <p:sldLayoutId id="2147484144" r:id="rId6"/>
    <p:sldLayoutId id="2147484145" r:id="rId7"/>
    <p:sldLayoutId id="2147484146" r:id="rId8"/>
    <p:sldLayoutId id="2147484147" r:id="rId9"/>
    <p:sldLayoutId id="2147484148" r:id="rId10"/>
    <p:sldLayoutId id="2147484149" r:id="rId11"/>
    <p:sldLayoutId id="2147484150" r:id="rId12"/>
    <p:sldLayoutId id="2147484151" r:id="rId13"/>
    <p:sldLayoutId id="2147484152" r:id="rId14"/>
    <p:sldLayoutId id="2147484153" r:id="rId15"/>
    <p:sldLayoutId id="2147484154" r:id="rId16"/>
    <p:sldLayoutId id="2147484155" r:id="rId17"/>
    <p:sldLayoutId id="2147484156" r:id="rId18"/>
    <p:sldLayoutId id="2147484157" r:id="rId19"/>
    <p:sldLayoutId id="2147484158" r:id="rId20"/>
    <p:sldLayoutId id="2147484159" r:id="rId21"/>
    <p:sldLayoutId id="2147484160" r:id="rId22"/>
    <p:sldLayoutId id="2147484161" r:id="rId23"/>
    <p:sldLayoutId id="2147484162" r:id="rId24"/>
    <p:sldLayoutId id="2147484163" r:id="rId25"/>
    <p:sldLayoutId id="2147484164" r:id="rId26"/>
    <p:sldLayoutId id="2147484165" r:id="rId27"/>
    <p:sldLayoutId id="2147484166" r:id="rId28"/>
    <p:sldLayoutId id="2147484167" r:id="rId29"/>
    <p:sldLayoutId id="2147484168" r:id="rId30"/>
    <p:sldLayoutId id="2147484169" r:id="rId31"/>
    <p:sldLayoutId id="2147484170" r:id="rId32"/>
    <p:sldLayoutId id="2147484171" r:id="rId33"/>
    <p:sldLayoutId id="2147484172" r:id="rId34"/>
    <p:sldLayoutId id="2147484173" r:id="rId35"/>
    <p:sldLayoutId id="2147484174" r:id="rId36"/>
    <p:sldLayoutId id="2147484175" r:id="rId37"/>
    <p:sldLayoutId id="2147484176" r:id="rId38"/>
    <p:sldLayoutId id="2147484177" r:id="rId39"/>
    <p:sldLayoutId id="2147484178" r:id="rId40"/>
    <p:sldLayoutId id="2147484179" r:id="rId41"/>
    <p:sldLayoutId id="2147484180" r:id="rId42"/>
    <p:sldLayoutId id="2147484181" r:id="rId43"/>
    <p:sldLayoutId id="2147484182" r:id="rId44"/>
    <p:sldLayoutId id="2147484183" r:id="rId45"/>
  </p:sldLayoutIdLst>
  <p:hf hdr="0" dt="0"/>
  <p:txStyles>
    <p:titleStyle>
      <a:lvl1pPr algn="l" defTabSz="228600" rtl="0" eaLnBrk="1" latinLnBrk="0" hangingPunct="1">
        <a:lnSpc>
          <a:spcPct val="100000"/>
        </a:lnSpc>
        <a:spcBef>
          <a:spcPct val="0"/>
        </a:spcBef>
        <a:buNone/>
        <a:defRPr sz="3200" kern="1200">
          <a:solidFill>
            <a:schemeClr val="tx2"/>
          </a:solidFill>
          <a:latin typeface="Amazon Ember Heavy"/>
        </a:defRPr>
      </a:lvl1pPr>
    </p:titleStyle>
    <p:bodyStyle>
      <a:defPPr>
        <a:defRPr lang="en-US"/>
      </a:defPPr>
      <a:lvl1pPr marL="230188" indent="-230188" algn="l" defTabSz="228600" rtl="0" eaLnBrk="1" latinLnBrk="0" hangingPunct="1">
        <a:lnSpc>
          <a:spcPct val="100000"/>
        </a:lnSpc>
        <a:spcBef>
          <a:spcPts val="500"/>
        </a:spcBef>
        <a:spcAft>
          <a:spcPts val="600"/>
        </a:spcAft>
        <a:buFont typeface="Amazon Ember"/>
        <a:buChar char="•"/>
        <a:defRPr sz="2800" kern="1200">
          <a:solidFill>
            <a:schemeClr val="tx2"/>
          </a:solidFill>
          <a:latin typeface="Amazon Ember"/>
        </a:defRPr>
      </a:lvl1pPr>
      <a:lvl2pPr marL="457200" indent="-230188" algn="l" defTabSz="228600" rtl="0" eaLnBrk="1" latinLnBrk="0" hangingPunct="1">
        <a:lnSpc>
          <a:spcPct val="100000"/>
        </a:lnSpc>
        <a:spcBef>
          <a:spcPts val="500"/>
        </a:spcBef>
        <a:spcAft>
          <a:spcPts val="600"/>
        </a:spcAft>
        <a:buFont typeface="Amazon Ember"/>
        <a:buChar char="•"/>
        <a:defRPr sz="2400" kern="1200">
          <a:solidFill>
            <a:schemeClr val="tx2"/>
          </a:solidFill>
          <a:latin typeface="Amazon Ember"/>
        </a:defRPr>
      </a:lvl2pPr>
      <a:lvl3pPr marL="685800" indent="-230188" algn="l" defTabSz="228600" rtl="0" eaLnBrk="1" latinLnBrk="0" hangingPunct="1">
        <a:lnSpc>
          <a:spcPct val="100000"/>
        </a:lnSpc>
        <a:spcBef>
          <a:spcPts val="500"/>
        </a:spcBef>
        <a:spcAft>
          <a:spcPts val="600"/>
        </a:spcAft>
        <a:buFont typeface="Amazon Ember"/>
        <a:buChar char="•"/>
        <a:defRPr sz="2000" kern="1200">
          <a:solidFill>
            <a:schemeClr val="tx2"/>
          </a:solidFill>
          <a:latin typeface="Amazon Ember"/>
        </a:defRPr>
      </a:lvl3pPr>
      <a:lvl4pPr marL="9144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4pPr>
      <a:lvl5pPr marL="11430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5pPr>
      <a:lvl6pPr marL="13716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6pPr>
      <a:lvl7pPr marL="16002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7pPr>
      <a:lvl8pPr marL="18288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8pPr>
      <a:lvl9pPr marL="20574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4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0.xml"/><Relationship Id="rId1" Type="http://schemas.openxmlformats.org/officeDocument/2006/relationships/tags" Target="../tags/tag48.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9.xml"/><Relationship Id="rId1" Type="http://schemas.openxmlformats.org/officeDocument/2006/relationships/tags" Target="../tags/tag49.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9.xml"/><Relationship Id="rId1" Type="http://schemas.openxmlformats.org/officeDocument/2006/relationships/tags" Target="../tags/tag5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5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9.xml"/><Relationship Id="rId1" Type="http://schemas.openxmlformats.org/officeDocument/2006/relationships/tags" Target="../tags/tag5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notesSlide" Target="../notesSlides/notesSlide7.xml"/><Relationship Id="rId7" Type="http://schemas.openxmlformats.org/officeDocument/2006/relationships/image" Target="../media/image38.svg"/><Relationship Id="rId2" Type="http://schemas.openxmlformats.org/officeDocument/2006/relationships/slideLayout" Target="../slideLayouts/slideLayout34.xml"/><Relationship Id="rId1" Type="http://schemas.openxmlformats.org/officeDocument/2006/relationships/tags" Target="../tags/tag53.xml"/><Relationship Id="rId6" Type="http://schemas.openxmlformats.org/officeDocument/2006/relationships/image" Target="../media/image37.png"/><Relationship Id="rId11" Type="http://schemas.openxmlformats.org/officeDocument/2006/relationships/image" Target="../media/image42.svg"/><Relationship Id="rId5" Type="http://schemas.openxmlformats.org/officeDocument/2006/relationships/image" Target="../media/image36.sv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sv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9.xml"/><Relationship Id="rId1" Type="http://schemas.openxmlformats.org/officeDocument/2006/relationships/tags" Target="../tags/tag5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9.xml"/><Relationship Id="rId1" Type="http://schemas.openxmlformats.org/officeDocument/2006/relationships/tags" Target="../tags/tag55.x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5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5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58.xml"/><Relationship Id="rId5" Type="http://schemas.openxmlformats.org/officeDocument/2006/relationships/image" Target="../media/image45.svg"/><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3.xml"/><Relationship Id="rId4" Type="http://schemas.openxmlformats.org/officeDocument/2006/relationships/image" Target="../media/image2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FD5C8BB-E91A-45A1-84D0-98E430B4AC52}"/>
              </a:ext>
            </a:extLst>
          </p:cNvPr>
          <p:cNvSpPr>
            <a:spLocks noGrp="1"/>
          </p:cNvSpPr>
          <p:nvPr>
            <p:ph type="ctrTitle"/>
          </p:nvPr>
        </p:nvSpPr>
        <p:spPr/>
        <p:txBody>
          <a:bodyPr/>
          <a:lstStyle/>
          <a:p>
            <a:r>
              <a:rPr lang="en-US" dirty="0"/>
              <a:t>Cloud Security Basics</a:t>
            </a:r>
          </a:p>
        </p:txBody>
      </p:sp>
      <p:sp>
        <p:nvSpPr>
          <p:cNvPr id="7" name="Subtitle 6">
            <a:extLst>
              <a:ext uri="{FF2B5EF4-FFF2-40B4-BE49-F238E27FC236}">
                <a16:creationId xmlns:a16="http://schemas.microsoft.com/office/drawing/2014/main" id="{8B264D25-181E-4D99-AED6-B3C22DD702A8}"/>
              </a:ext>
            </a:extLst>
          </p:cNvPr>
          <p:cNvSpPr>
            <a:spLocks noGrp="1"/>
          </p:cNvSpPr>
          <p:nvPr>
            <p:ph type="subTitle" idx="1"/>
          </p:nvPr>
        </p:nvSpPr>
        <p:spPr/>
        <p:txBody>
          <a:bodyPr/>
          <a:lstStyle/>
          <a:p>
            <a:r>
              <a:rPr lang="en-US" dirty="0"/>
              <a:t>Server &amp; Cloud Security</a:t>
            </a:r>
          </a:p>
        </p:txBody>
      </p:sp>
      <p:sp>
        <p:nvSpPr>
          <p:cNvPr id="9" name="Rectangle 8">
            <a:extLst>
              <a:ext uri="{FF2B5EF4-FFF2-40B4-BE49-F238E27FC236}">
                <a16:creationId xmlns:a16="http://schemas.microsoft.com/office/drawing/2014/main" id="{11D59183-50F9-45DD-B89F-09CDA34C3FC2}"/>
              </a:ext>
            </a:extLst>
          </p:cNvPr>
          <p:cNvSpPr/>
          <p:nvPr/>
        </p:nvSpPr>
        <p:spPr>
          <a:xfrm>
            <a:off x="261850" y="5244677"/>
            <a:ext cx="652550" cy="646331"/>
          </a:xfrm>
          <a:prstGeom prst="rect">
            <a:avLst/>
          </a:prstGeom>
        </p:spPr>
        <p:txBody>
          <a:bodyPr wrap="square">
            <a:spAutoFit/>
          </a:bodyPr>
          <a:lstStyle/>
          <a:p>
            <a:pPr algn="ctr" eaLnBrk="1" hangingPunct="1">
              <a:spcBef>
                <a:spcPct val="50000"/>
              </a:spcBef>
            </a:pPr>
            <a:r>
              <a:rPr lang="en-GB" sz="3600" b="1" dirty="0">
                <a:solidFill>
                  <a:schemeClr val="bg1"/>
                </a:solidFill>
                <a:effectLst>
                  <a:outerShdw blurRad="38100" dist="38100" dir="2700000" algn="tl">
                    <a:srgbClr val="C0C0C0"/>
                  </a:outerShdw>
                </a:effectLst>
                <a:latin typeface="Tahoma" charset="0"/>
              </a:rPr>
              <a:t>4</a:t>
            </a:r>
          </a:p>
        </p:txBody>
      </p:sp>
      <p:sp>
        <p:nvSpPr>
          <p:cNvPr id="2" name="Footer Placeholder 1">
            <a:extLst>
              <a:ext uri="{FF2B5EF4-FFF2-40B4-BE49-F238E27FC236}">
                <a16:creationId xmlns:a16="http://schemas.microsoft.com/office/drawing/2014/main" id="{97E50428-A77D-431B-9E58-ED6A63F6A6CB}"/>
              </a:ext>
            </a:extLst>
          </p:cNvPr>
          <p:cNvSpPr>
            <a:spLocks noGrp="1"/>
          </p:cNvSpPr>
          <p:nvPr>
            <p:ph type="ftr" sz="quarter" idx="10"/>
          </p:nvPr>
        </p:nvSpPr>
        <p:spPr/>
        <p:txBody>
          <a:bodyPr/>
          <a:lstStyle/>
          <a:p>
            <a:r>
              <a:rPr lang="en-US"/>
              <a:t>Last Update: 11/10/2022</a:t>
            </a:r>
            <a:endParaRPr lang="en-US" dirty="0"/>
          </a:p>
        </p:txBody>
      </p:sp>
      <p:sp>
        <p:nvSpPr>
          <p:cNvPr id="3" name="Slide Number Placeholder 2">
            <a:extLst>
              <a:ext uri="{FF2B5EF4-FFF2-40B4-BE49-F238E27FC236}">
                <a16:creationId xmlns:a16="http://schemas.microsoft.com/office/drawing/2014/main" id="{00C13833-714E-45C2-8D21-C59A38181C6C}"/>
              </a:ext>
            </a:extLst>
          </p:cNvPr>
          <p:cNvSpPr>
            <a:spLocks noGrp="1"/>
          </p:cNvSpPr>
          <p:nvPr>
            <p:ph type="sldNum" sz="quarter" idx="11"/>
          </p:nvPr>
        </p:nvSpPr>
        <p:spPr/>
        <p:txBody>
          <a:bodyPr/>
          <a:lstStyle/>
          <a:p>
            <a:fld id="{04C45A55-F42A-4D1B-9AA2-8BF4CB494A9A}" type="slidenum">
              <a:rPr lang="en-US" smtClean="0"/>
              <a:t>1</a:t>
            </a:fld>
            <a:endParaRPr lang="en-US" dirty="0"/>
          </a:p>
        </p:txBody>
      </p:sp>
    </p:spTree>
    <p:extLst>
      <p:ext uri="{BB962C8B-B14F-4D97-AF65-F5344CB8AC3E}">
        <p14:creationId xmlns:p14="http://schemas.microsoft.com/office/powerpoint/2010/main" val="3917177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Cloud Service Models Analogy</a:t>
            </a:r>
            <a:endParaRPr lang="en-US" dirty="0"/>
          </a:p>
        </p:txBody>
      </p:sp>
      <p:sp>
        <p:nvSpPr>
          <p:cNvPr id="3" name="Content Placeholder 2"/>
          <p:cNvSpPr>
            <a:spLocks noGrp="1"/>
          </p:cNvSpPr>
          <p:nvPr>
            <p:ph idx="1"/>
          </p:nvPr>
        </p:nvSpPr>
        <p:spPr/>
        <p:txBody>
          <a:bodyPr>
            <a:normAutofit lnSpcReduction="10000"/>
          </a:bodyPr>
          <a:lstStyle/>
          <a:p>
            <a:r>
              <a:rPr lang="en-US"/>
              <a:t>What if you want to have an IT department ?</a:t>
            </a:r>
          </a:p>
          <a:p>
            <a:pPr lvl="1"/>
            <a:r>
              <a:rPr lang="en-US"/>
              <a:t>Similar to build a new house</a:t>
            </a:r>
          </a:p>
          <a:p>
            <a:pPr lvl="2"/>
            <a:r>
              <a:rPr lang="en-US"/>
              <a:t>You can rent some virtualized infrastructure and build up your own IT system among those resources, which may be fully controlled.</a:t>
            </a:r>
          </a:p>
          <a:p>
            <a:pPr lvl="2"/>
            <a:r>
              <a:rPr lang="en-US"/>
              <a:t>Technical speaking, use the Infrastructure as a Service (IaaS) solution.</a:t>
            </a:r>
          </a:p>
          <a:p>
            <a:pPr lvl="1"/>
            <a:r>
              <a:rPr lang="en-US"/>
              <a:t>Similar to buy an empty house </a:t>
            </a:r>
          </a:p>
          <a:p>
            <a:pPr lvl="2"/>
            <a:r>
              <a:rPr lang="en-US"/>
              <a:t>You can directly develop your IT system through one cloud platform, and do not care about any lower level resource management.</a:t>
            </a:r>
          </a:p>
          <a:p>
            <a:pPr lvl="2"/>
            <a:r>
              <a:rPr lang="en-US"/>
              <a:t>Technical speaking, use the Platform as a Service (PaaS) solution.</a:t>
            </a:r>
          </a:p>
          <a:p>
            <a:pPr lvl="1"/>
            <a:r>
              <a:rPr lang="en-US"/>
              <a:t>Similar to live in a hotel  </a:t>
            </a:r>
          </a:p>
          <a:p>
            <a:pPr lvl="2"/>
            <a:r>
              <a:rPr lang="en-US"/>
              <a:t>You can directly use some existed IT system solutions, which were provided by some cloud application service provider, without knowing any detail technique about how these service was achieved.</a:t>
            </a:r>
          </a:p>
          <a:p>
            <a:pPr lvl="2"/>
            <a:r>
              <a:rPr lang="en-US"/>
              <a:t>Technical speaking, use the Software as a Service (SaaS) solution.</a:t>
            </a:r>
            <a:endParaRPr lang="en-US" dirty="0"/>
          </a:p>
        </p:txBody>
      </p:sp>
      <p:sp>
        <p:nvSpPr>
          <p:cNvPr id="4" name="Footer Placeholder 3">
            <a:extLst>
              <a:ext uri="{FF2B5EF4-FFF2-40B4-BE49-F238E27FC236}">
                <a16:creationId xmlns:a16="http://schemas.microsoft.com/office/drawing/2014/main" id="{52520CAF-1CDF-4121-9ED9-E60B9F54F919}"/>
              </a:ext>
            </a:extLst>
          </p:cNvPr>
          <p:cNvSpPr>
            <a:spLocks noGrp="1"/>
          </p:cNvSpPr>
          <p:nvPr>
            <p:ph type="ftr" sz="quarter" idx="11"/>
          </p:nvPr>
        </p:nvSpPr>
        <p:spPr/>
        <p:txBody>
          <a:bodyPr/>
          <a:lstStyle/>
          <a:p>
            <a:r>
              <a:rPr lang="en-US"/>
              <a:t>Last Update: 11/10/2022</a:t>
            </a:r>
            <a:endParaRPr lang="en-US" dirty="0"/>
          </a:p>
        </p:txBody>
      </p:sp>
      <p:sp>
        <p:nvSpPr>
          <p:cNvPr id="5" name="Slide Number Placeholder 4">
            <a:extLst>
              <a:ext uri="{FF2B5EF4-FFF2-40B4-BE49-F238E27FC236}">
                <a16:creationId xmlns:a16="http://schemas.microsoft.com/office/drawing/2014/main" id="{7969BE2B-0957-4AAB-A01A-3E54C6ED0457}"/>
              </a:ext>
            </a:extLst>
          </p:cNvPr>
          <p:cNvSpPr>
            <a:spLocks noGrp="1"/>
          </p:cNvSpPr>
          <p:nvPr>
            <p:ph type="sldNum" sz="quarter" idx="12"/>
          </p:nvPr>
        </p:nvSpPr>
        <p:spPr/>
        <p:txBody>
          <a:bodyPr/>
          <a:lstStyle/>
          <a:p>
            <a:fld id="{04C45A55-F42A-4D1B-9AA2-8BF4CB494A9A}" type="slidenum">
              <a:rPr lang="en-US" smtClean="0"/>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3B89E-1CA4-43E2-9EEE-915F611E849E}"/>
              </a:ext>
            </a:extLst>
          </p:cNvPr>
          <p:cNvSpPr>
            <a:spLocks noGrp="1"/>
          </p:cNvSpPr>
          <p:nvPr>
            <p:ph type="title"/>
          </p:nvPr>
        </p:nvSpPr>
        <p:spPr/>
        <p:txBody>
          <a:bodyPr/>
          <a:lstStyle/>
          <a:p>
            <a:r>
              <a:rPr lang="en-US" dirty="0"/>
              <a:t>Shared Responsibility Model</a:t>
            </a:r>
          </a:p>
        </p:txBody>
      </p:sp>
      <p:sp>
        <p:nvSpPr>
          <p:cNvPr id="3" name="Footer Placeholder 2">
            <a:extLst>
              <a:ext uri="{FF2B5EF4-FFF2-40B4-BE49-F238E27FC236}">
                <a16:creationId xmlns:a16="http://schemas.microsoft.com/office/drawing/2014/main" id="{DE642ECF-7021-446C-9EDD-90115F7AB794}"/>
              </a:ext>
            </a:extLst>
          </p:cNvPr>
          <p:cNvSpPr>
            <a:spLocks noGrp="1"/>
          </p:cNvSpPr>
          <p:nvPr>
            <p:ph type="ftr" sz="quarter" idx="10"/>
          </p:nvPr>
        </p:nvSpPr>
        <p:spPr/>
        <p:txBody>
          <a:bodyPr/>
          <a:lstStyle/>
          <a:p>
            <a:r>
              <a:rPr lang="en-US"/>
              <a:t>Last Update: 11/10/2022</a:t>
            </a:r>
            <a:endParaRPr lang="en-US" dirty="0"/>
          </a:p>
        </p:txBody>
      </p:sp>
      <p:sp>
        <p:nvSpPr>
          <p:cNvPr id="4" name="Slide Number Placeholder 3">
            <a:extLst>
              <a:ext uri="{FF2B5EF4-FFF2-40B4-BE49-F238E27FC236}">
                <a16:creationId xmlns:a16="http://schemas.microsoft.com/office/drawing/2014/main" id="{7F7BA2BB-1C2D-4688-BE50-6DE3DF646686}"/>
              </a:ext>
            </a:extLst>
          </p:cNvPr>
          <p:cNvSpPr>
            <a:spLocks noGrp="1"/>
          </p:cNvSpPr>
          <p:nvPr>
            <p:ph type="sldNum" sz="quarter" idx="11"/>
          </p:nvPr>
        </p:nvSpPr>
        <p:spPr/>
        <p:txBody>
          <a:bodyPr/>
          <a:lstStyle/>
          <a:p>
            <a:fld id="{04C45A55-F42A-4D1B-9AA2-8BF4CB494A9A}" type="slidenum">
              <a:rPr lang="en-US" smtClean="0"/>
              <a:t>11</a:t>
            </a:fld>
            <a:endParaRPr lang="en-US" dirty="0"/>
          </a:p>
        </p:txBody>
      </p:sp>
      <p:pic>
        <p:nvPicPr>
          <p:cNvPr id="1026" name="Picture 2" descr="AWS Shared Responsibility Model | Amazon Web Service | Security Model">
            <a:extLst>
              <a:ext uri="{FF2B5EF4-FFF2-40B4-BE49-F238E27FC236}">
                <a16:creationId xmlns:a16="http://schemas.microsoft.com/office/drawing/2014/main" id="{D7D0478A-CA6B-4FBC-AEAC-C1C8E18FB3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4725" y="1835210"/>
            <a:ext cx="5162550" cy="4508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4141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C80CCD-A3F4-4743-960D-4E4C385D4C36}"/>
              </a:ext>
            </a:extLst>
          </p:cNvPr>
          <p:cNvSpPr>
            <a:spLocks noGrp="1"/>
          </p:cNvSpPr>
          <p:nvPr>
            <p:ph type="title"/>
          </p:nvPr>
        </p:nvSpPr>
        <p:spPr/>
        <p:txBody>
          <a:bodyPr/>
          <a:lstStyle/>
          <a:p>
            <a:r>
              <a:rPr lang="en-US" dirty="0"/>
              <a:t>Shared Responsibility Model</a:t>
            </a:r>
          </a:p>
        </p:txBody>
      </p:sp>
      <p:sp>
        <p:nvSpPr>
          <p:cNvPr id="6" name="Content Placeholder 5">
            <a:extLst>
              <a:ext uri="{FF2B5EF4-FFF2-40B4-BE49-F238E27FC236}">
                <a16:creationId xmlns:a16="http://schemas.microsoft.com/office/drawing/2014/main" id="{054EB8AA-7D5B-4766-A9C0-F4385C4EF26D}"/>
              </a:ext>
            </a:extLst>
          </p:cNvPr>
          <p:cNvSpPr>
            <a:spLocks noGrp="1"/>
          </p:cNvSpPr>
          <p:nvPr>
            <p:ph idx="1"/>
          </p:nvPr>
        </p:nvSpPr>
        <p:spPr/>
        <p:txBody>
          <a:bodyPr>
            <a:normAutofit/>
          </a:bodyPr>
          <a:lstStyle/>
          <a:p>
            <a:pPr algn="just"/>
            <a:r>
              <a:rPr lang="en-US" sz="2400" dirty="0"/>
              <a:t>Cloud service providers adhere to a shared security responsibility model, which means the cloud consumer’s security team maintains some responsibilities for security as they move applications, data, containers, and workloads to the cloud, while the provider takes some responsibility, but not all.</a:t>
            </a:r>
          </a:p>
          <a:p>
            <a:pPr algn="just"/>
            <a:r>
              <a:rPr lang="en-US" sz="2400" dirty="0"/>
              <a:t>The definitions of the shared responsibility security model can vary between service providers and can change based on whether the consumers are using IaaS, PaaS or SaaS.</a:t>
            </a:r>
          </a:p>
        </p:txBody>
      </p:sp>
      <p:sp>
        <p:nvSpPr>
          <p:cNvPr id="3" name="Footer Placeholder 2">
            <a:extLst>
              <a:ext uri="{FF2B5EF4-FFF2-40B4-BE49-F238E27FC236}">
                <a16:creationId xmlns:a16="http://schemas.microsoft.com/office/drawing/2014/main" id="{3E5D7A3D-7E7F-40F1-88D2-D24FAB3716FC}"/>
              </a:ext>
            </a:extLst>
          </p:cNvPr>
          <p:cNvSpPr>
            <a:spLocks noGrp="1"/>
          </p:cNvSpPr>
          <p:nvPr>
            <p:ph type="ftr" sz="quarter" idx="11"/>
          </p:nvPr>
        </p:nvSpPr>
        <p:spPr/>
        <p:txBody>
          <a:bodyPr/>
          <a:lstStyle/>
          <a:p>
            <a:r>
              <a:rPr lang="en-US"/>
              <a:t>Last Update: 11/10/2022</a:t>
            </a:r>
            <a:endParaRPr lang="en-US" dirty="0"/>
          </a:p>
        </p:txBody>
      </p:sp>
      <p:sp>
        <p:nvSpPr>
          <p:cNvPr id="4" name="Slide Number Placeholder 3">
            <a:extLst>
              <a:ext uri="{FF2B5EF4-FFF2-40B4-BE49-F238E27FC236}">
                <a16:creationId xmlns:a16="http://schemas.microsoft.com/office/drawing/2014/main" id="{866723A6-E4A1-42D5-8074-66F06B97F12C}"/>
              </a:ext>
            </a:extLst>
          </p:cNvPr>
          <p:cNvSpPr>
            <a:spLocks noGrp="1"/>
          </p:cNvSpPr>
          <p:nvPr>
            <p:ph type="sldNum" sz="quarter" idx="12"/>
          </p:nvPr>
        </p:nvSpPr>
        <p:spPr/>
        <p:txBody>
          <a:bodyPr/>
          <a:lstStyle/>
          <a:p>
            <a:fld id="{04C45A55-F42A-4D1B-9AA2-8BF4CB494A9A}" type="slidenum">
              <a:rPr lang="en-US" smtClean="0"/>
              <a:t>12</a:t>
            </a:fld>
            <a:endParaRPr lang="en-US" dirty="0"/>
          </a:p>
        </p:txBody>
      </p:sp>
    </p:spTree>
    <p:extLst>
      <p:ext uri="{BB962C8B-B14F-4D97-AF65-F5344CB8AC3E}">
        <p14:creationId xmlns:p14="http://schemas.microsoft.com/office/powerpoint/2010/main" val="3796860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Shared Responsibility Model - SaaS</a:t>
            </a:r>
          </a:p>
        </p:txBody>
      </p:sp>
      <p:sp>
        <p:nvSpPr>
          <p:cNvPr id="2" name="Content Placeholder 1"/>
          <p:cNvSpPr>
            <a:spLocks noGrp="1"/>
          </p:cNvSpPr>
          <p:nvPr>
            <p:ph idx="1"/>
          </p:nvPr>
        </p:nvSpPr>
        <p:spPr/>
        <p:txBody>
          <a:bodyPr/>
          <a:lstStyle/>
          <a:p>
            <a:pPr algn="just"/>
            <a:r>
              <a:rPr lang="en-US" dirty="0"/>
              <a:t>The Software as a Service model is where the customer of the service accesses application software that is owned and controlled by the cloud company, which has complete responsibility for the management and support of the application.</a:t>
            </a:r>
          </a:p>
        </p:txBody>
      </p:sp>
      <p:pic>
        <p:nvPicPr>
          <p:cNvPr id="6" name="Picture 5">
            <a:extLst>
              <a:ext uri="{FF2B5EF4-FFF2-40B4-BE49-F238E27FC236}">
                <a16:creationId xmlns:a16="http://schemas.microsoft.com/office/drawing/2014/main" id="{276416EA-2FA8-4B58-8CBC-579C88B825C4}"/>
              </a:ext>
            </a:extLst>
          </p:cNvPr>
          <p:cNvPicPr>
            <a:picLocks noChangeAspect="1"/>
          </p:cNvPicPr>
          <p:nvPr/>
        </p:nvPicPr>
        <p:blipFill>
          <a:blip r:embed="rId2"/>
          <a:stretch>
            <a:fillRect/>
          </a:stretch>
        </p:blipFill>
        <p:spPr>
          <a:xfrm>
            <a:off x="3848893" y="3442580"/>
            <a:ext cx="4494213" cy="2821134"/>
          </a:xfrm>
          <a:prstGeom prst="rect">
            <a:avLst/>
          </a:prstGeom>
        </p:spPr>
      </p:pic>
      <p:sp>
        <p:nvSpPr>
          <p:cNvPr id="4" name="Footer Placeholder 3">
            <a:extLst>
              <a:ext uri="{FF2B5EF4-FFF2-40B4-BE49-F238E27FC236}">
                <a16:creationId xmlns:a16="http://schemas.microsoft.com/office/drawing/2014/main" id="{C425DC2B-8FC2-470F-BA93-BE10DD61EF22}"/>
              </a:ext>
            </a:extLst>
          </p:cNvPr>
          <p:cNvSpPr>
            <a:spLocks noGrp="1"/>
          </p:cNvSpPr>
          <p:nvPr>
            <p:ph type="ftr" sz="quarter" idx="11"/>
          </p:nvPr>
        </p:nvSpPr>
        <p:spPr/>
        <p:txBody>
          <a:bodyPr/>
          <a:lstStyle/>
          <a:p>
            <a:r>
              <a:rPr lang="en-US"/>
              <a:t>Last Update: 11/10/2022</a:t>
            </a:r>
            <a:endParaRPr lang="en-US" dirty="0"/>
          </a:p>
        </p:txBody>
      </p:sp>
      <p:sp>
        <p:nvSpPr>
          <p:cNvPr id="5" name="Slide Number Placeholder 4">
            <a:extLst>
              <a:ext uri="{FF2B5EF4-FFF2-40B4-BE49-F238E27FC236}">
                <a16:creationId xmlns:a16="http://schemas.microsoft.com/office/drawing/2014/main" id="{25098156-D47C-44FA-A071-6D0F0F01E165}"/>
              </a:ext>
            </a:extLst>
          </p:cNvPr>
          <p:cNvSpPr>
            <a:spLocks noGrp="1"/>
          </p:cNvSpPr>
          <p:nvPr>
            <p:ph type="sldNum" sz="quarter" idx="12"/>
          </p:nvPr>
        </p:nvSpPr>
        <p:spPr/>
        <p:txBody>
          <a:bodyPr/>
          <a:lstStyle/>
          <a:p>
            <a:fld id="{04C45A55-F42A-4D1B-9AA2-8BF4CB494A9A}" type="slidenum">
              <a:rPr lang="en-US" smtClean="0"/>
              <a:t>13</a:t>
            </a:fld>
            <a:endParaRPr lang="en-US" dirty="0"/>
          </a:p>
        </p:txBody>
      </p:sp>
    </p:spTree>
    <p:extLst>
      <p:ext uri="{BB962C8B-B14F-4D97-AF65-F5344CB8AC3E}">
        <p14:creationId xmlns:p14="http://schemas.microsoft.com/office/powerpoint/2010/main" val="3651732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Shared Responsibility Model - PaaS</a:t>
            </a:r>
          </a:p>
        </p:txBody>
      </p:sp>
      <p:sp>
        <p:nvSpPr>
          <p:cNvPr id="2" name="Content Placeholder 1"/>
          <p:cNvSpPr>
            <a:spLocks noGrp="1"/>
          </p:cNvSpPr>
          <p:nvPr>
            <p:ph idx="1"/>
          </p:nvPr>
        </p:nvSpPr>
        <p:spPr/>
        <p:txBody>
          <a:bodyPr/>
          <a:lstStyle/>
          <a:p>
            <a:pPr algn="just"/>
            <a:r>
              <a:rPr lang="en-US" dirty="0"/>
              <a:t>The security demarcation for PaaS is that the cloud provider assumes responsibility for security up to the operating system, and the customer manages the </a:t>
            </a:r>
            <a:r>
              <a:rPr lang="en-US" dirty="0">
                <a:highlight>
                  <a:srgbClr val="FFFF00"/>
                </a:highlight>
              </a:rPr>
              <a:t>application</a:t>
            </a:r>
            <a:r>
              <a:rPr lang="en-US" dirty="0"/>
              <a:t> and </a:t>
            </a:r>
            <a:r>
              <a:rPr lang="en-US" dirty="0">
                <a:highlight>
                  <a:srgbClr val="FFFF00"/>
                </a:highlight>
              </a:rPr>
              <a:t>operating system configuration</a:t>
            </a:r>
            <a:r>
              <a:rPr lang="en-US" dirty="0"/>
              <a:t>.</a:t>
            </a:r>
          </a:p>
        </p:txBody>
      </p:sp>
      <p:pic>
        <p:nvPicPr>
          <p:cNvPr id="6" name="Picture 5">
            <a:extLst>
              <a:ext uri="{FF2B5EF4-FFF2-40B4-BE49-F238E27FC236}">
                <a16:creationId xmlns:a16="http://schemas.microsoft.com/office/drawing/2014/main" id="{6C2CDC6C-2EFA-49A7-8A5F-C26D20136902}"/>
              </a:ext>
            </a:extLst>
          </p:cNvPr>
          <p:cNvPicPr>
            <a:picLocks noChangeAspect="1"/>
          </p:cNvPicPr>
          <p:nvPr/>
        </p:nvPicPr>
        <p:blipFill>
          <a:blip r:embed="rId2"/>
          <a:stretch>
            <a:fillRect/>
          </a:stretch>
        </p:blipFill>
        <p:spPr>
          <a:xfrm>
            <a:off x="4038600" y="3112816"/>
            <a:ext cx="5027613" cy="3135583"/>
          </a:xfrm>
          <a:prstGeom prst="rect">
            <a:avLst/>
          </a:prstGeom>
        </p:spPr>
      </p:pic>
      <p:sp>
        <p:nvSpPr>
          <p:cNvPr id="4" name="Footer Placeholder 3">
            <a:extLst>
              <a:ext uri="{FF2B5EF4-FFF2-40B4-BE49-F238E27FC236}">
                <a16:creationId xmlns:a16="http://schemas.microsoft.com/office/drawing/2014/main" id="{E1639BE2-0C51-4275-B8D4-1B21153CEDC8}"/>
              </a:ext>
            </a:extLst>
          </p:cNvPr>
          <p:cNvSpPr>
            <a:spLocks noGrp="1"/>
          </p:cNvSpPr>
          <p:nvPr>
            <p:ph type="ftr" sz="quarter" idx="11"/>
          </p:nvPr>
        </p:nvSpPr>
        <p:spPr/>
        <p:txBody>
          <a:bodyPr/>
          <a:lstStyle/>
          <a:p>
            <a:r>
              <a:rPr lang="en-US"/>
              <a:t>Last Update: 11/10/2022</a:t>
            </a:r>
            <a:endParaRPr lang="en-US" dirty="0"/>
          </a:p>
        </p:txBody>
      </p:sp>
      <p:sp>
        <p:nvSpPr>
          <p:cNvPr id="5" name="Slide Number Placeholder 4">
            <a:extLst>
              <a:ext uri="{FF2B5EF4-FFF2-40B4-BE49-F238E27FC236}">
                <a16:creationId xmlns:a16="http://schemas.microsoft.com/office/drawing/2014/main" id="{9D8E1C44-00B0-4DFD-89D7-E3AFB59679D8}"/>
              </a:ext>
            </a:extLst>
          </p:cNvPr>
          <p:cNvSpPr>
            <a:spLocks noGrp="1"/>
          </p:cNvSpPr>
          <p:nvPr>
            <p:ph type="sldNum" sz="quarter" idx="12"/>
          </p:nvPr>
        </p:nvSpPr>
        <p:spPr/>
        <p:txBody>
          <a:bodyPr/>
          <a:lstStyle/>
          <a:p>
            <a:fld id="{04C45A55-F42A-4D1B-9AA2-8BF4CB494A9A}" type="slidenum">
              <a:rPr lang="en-US" smtClean="0"/>
              <a:t>14</a:t>
            </a:fld>
            <a:endParaRPr lang="en-US" dirty="0"/>
          </a:p>
        </p:txBody>
      </p:sp>
    </p:spTree>
    <p:extLst>
      <p:ext uri="{BB962C8B-B14F-4D97-AF65-F5344CB8AC3E}">
        <p14:creationId xmlns:p14="http://schemas.microsoft.com/office/powerpoint/2010/main" val="1422651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Shared Responsibility Model - IaaS</a:t>
            </a:r>
          </a:p>
        </p:txBody>
      </p:sp>
      <p:sp>
        <p:nvSpPr>
          <p:cNvPr id="2" name="Content Placeholder 1"/>
          <p:cNvSpPr>
            <a:spLocks noGrp="1"/>
          </p:cNvSpPr>
          <p:nvPr>
            <p:ph idx="1"/>
          </p:nvPr>
        </p:nvSpPr>
        <p:spPr/>
        <p:txBody>
          <a:bodyPr/>
          <a:lstStyle/>
          <a:p>
            <a:r>
              <a:rPr lang="en-US" dirty="0"/>
              <a:t>In IaaS service model, the service provider will be responsible for all cloud infrastructure up to the hypervisor level. The customer is </a:t>
            </a:r>
            <a:r>
              <a:rPr lang="en-US" dirty="0">
                <a:highlight>
                  <a:srgbClr val="FFFF00"/>
                </a:highlight>
              </a:rPr>
              <a:t>responsible for the VM and higher</a:t>
            </a:r>
            <a:r>
              <a:rPr lang="en-US" dirty="0"/>
              <a:t>.</a:t>
            </a:r>
          </a:p>
        </p:txBody>
      </p:sp>
      <p:pic>
        <p:nvPicPr>
          <p:cNvPr id="6" name="Picture 5">
            <a:extLst>
              <a:ext uri="{FF2B5EF4-FFF2-40B4-BE49-F238E27FC236}">
                <a16:creationId xmlns:a16="http://schemas.microsoft.com/office/drawing/2014/main" id="{3727E2AD-A593-4FB2-B6D7-0C3DAB006E5A}"/>
              </a:ext>
            </a:extLst>
          </p:cNvPr>
          <p:cNvPicPr>
            <a:picLocks noChangeAspect="1"/>
          </p:cNvPicPr>
          <p:nvPr/>
        </p:nvPicPr>
        <p:blipFill>
          <a:blip r:embed="rId2"/>
          <a:stretch>
            <a:fillRect/>
          </a:stretch>
        </p:blipFill>
        <p:spPr>
          <a:xfrm>
            <a:off x="4038600" y="3048000"/>
            <a:ext cx="4822804" cy="3137914"/>
          </a:xfrm>
          <a:prstGeom prst="rect">
            <a:avLst/>
          </a:prstGeom>
        </p:spPr>
      </p:pic>
      <p:sp>
        <p:nvSpPr>
          <p:cNvPr id="4" name="Footer Placeholder 3">
            <a:extLst>
              <a:ext uri="{FF2B5EF4-FFF2-40B4-BE49-F238E27FC236}">
                <a16:creationId xmlns:a16="http://schemas.microsoft.com/office/drawing/2014/main" id="{EB7CFE47-796E-410A-956E-6957EF1318E2}"/>
              </a:ext>
            </a:extLst>
          </p:cNvPr>
          <p:cNvSpPr>
            <a:spLocks noGrp="1"/>
          </p:cNvSpPr>
          <p:nvPr>
            <p:ph type="ftr" sz="quarter" idx="11"/>
          </p:nvPr>
        </p:nvSpPr>
        <p:spPr/>
        <p:txBody>
          <a:bodyPr/>
          <a:lstStyle/>
          <a:p>
            <a:r>
              <a:rPr lang="en-US"/>
              <a:t>Last Update: 11/10/2022</a:t>
            </a:r>
            <a:endParaRPr lang="en-US" dirty="0"/>
          </a:p>
        </p:txBody>
      </p:sp>
      <p:sp>
        <p:nvSpPr>
          <p:cNvPr id="5" name="Slide Number Placeholder 4">
            <a:extLst>
              <a:ext uri="{FF2B5EF4-FFF2-40B4-BE49-F238E27FC236}">
                <a16:creationId xmlns:a16="http://schemas.microsoft.com/office/drawing/2014/main" id="{4E466F38-0E6F-4ED5-A0F1-FEA6378D431F}"/>
              </a:ext>
            </a:extLst>
          </p:cNvPr>
          <p:cNvSpPr>
            <a:spLocks noGrp="1"/>
          </p:cNvSpPr>
          <p:nvPr>
            <p:ph type="sldNum" sz="quarter" idx="12"/>
          </p:nvPr>
        </p:nvSpPr>
        <p:spPr/>
        <p:txBody>
          <a:bodyPr/>
          <a:lstStyle/>
          <a:p>
            <a:fld id="{04C45A55-F42A-4D1B-9AA2-8BF4CB494A9A}" type="slidenum">
              <a:rPr lang="en-US" smtClean="0"/>
              <a:t>15</a:t>
            </a:fld>
            <a:endParaRPr lang="en-US" dirty="0"/>
          </a:p>
        </p:txBody>
      </p:sp>
    </p:spTree>
    <p:extLst>
      <p:ext uri="{BB962C8B-B14F-4D97-AF65-F5344CB8AC3E}">
        <p14:creationId xmlns:p14="http://schemas.microsoft.com/office/powerpoint/2010/main" val="2377823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6D0855-C963-4A12-B723-D07A02CB8118}"/>
              </a:ext>
            </a:extLst>
          </p:cNvPr>
          <p:cNvSpPr>
            <a:spLocks noGrp="1"/>
          </p:cNvSpPr>
          <p:nvPr>
            <p:ph type="title"/>
          </p:nvPr>
        </p:nvSpPr>
        <p:spPr/>
        <p:txBody>
          <a:bodyPr/>
          <a:lstStyle/>
          <a:p>
            <a:r>
              <a:rPr lang="en-US" dirty="0"/>
              <a:t>Shared Responsibility Model Example</a:t>
            </a:r>
          </a:p>
        </p:txBody>
      </p:sp>
      <p:sp>
        <p:nvSpPr>
          <p:cNvPr id="2" name="Text Placeholder 1">
            <a:extLst>
              <a:ext uri="{FF2B5EF4-FFF2-40B4-BE49-F238E27FC236}">
                <a16:creationId xmlns:a16="http://schemas.microsoft.com/office/drawing/2014/main" id="{433C425F-2E73-49B9-8A1F-B3364B0D9061}"/>
              </a:ext>
            </a:extLst>
          </p:cNvPr>
          <p:cNvSpPr>
            <a:spLocks noGrp="1"/>
          </p:cNvSpPr>
          <p:nvPr>
            <p:ph type="subTitle" idx="1"/>
          </p:nvPr>
        </p:nvSpPr>
        <p:spPr/>
        <p:txBody>
          <a:bodyPr/>
          <a:lstStyle/>
          <a:p>
            <a:r>
              <a:rPr lang="en-US" dirty="0"/>
              <a:t>From Cloud Service Provider - AWS</a:t>
            </a:r>
          </a:p>
        </p:txBody>
      </p:sp>
    </p:spTree>
    <p:custDataLst>
      <p:tags r:id="rId1"/>
    </p:custDataLst>
    <p:extLst>
      <p:ext uri="{BB962C8B-B14F-4D97-AF65-F5344CB8AC3E}">
        <p14:creationId xmlns:p14="http://schemas.microsoft.com/office/powerpoint/2010/main" val="4235337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E16D6D-1966-45E9-A7F9-5E14D129FF5B}"/>
              </a:ext>
            </a:extLst>
          </p:cNvPr>
          <p:cNvSpPr>
            <a:spLocks noGrp="1"/>
          </p:cNvSpPr>
          <p:nvPr>
            <p:ph type="sldNum" sz="quarter" idx="20"/>
          </p:nvPr>
        </p:nvSpPr>
        <p:spPr/>
        <p:txBody>
          <a:bodyPr/>
          <a:lstStyle/>
          <a:p>
            <a:pPr marL="0" marR="0" lvl="0" indent="0" algn="r" defTabSz="228600" rtl="0" eaLnBrk="1" fontAlgn="auto" latinLnBrk="0" hangingPunct="1">
              <a:lnSpc>
                <a:spcPct val="100000"/>
              </a:lnSpc>
              <a:spcBef>
                <a:spcPts val="0"/>
              </a:spcBef>
              <a:spcAft>
                <a:spcPts val="0"/>
              </a:spcAft>
              <a:buClrTx/>
              <a:buSzTx/>
              <a:buFontTx/>
              <a:buNone/>
              <a:tabLst/>
              <a:defRPr/>
            </a:pPr>
            <a:fld id="{7834CDD4-D76F-4459-B025-0310E913C243}" type="slidenum">
              <a:rPr kumimoji="0" lang="en-US" sz="1100" b="0" i="0" u="none" strike="noStrike" kern="1200" cap="none" spc="0" normalizeH="0" baseline="0" noProof="0" smtClean="0">
                <a:ln>
                  <a:noFill/>
                </a:ln>
                <a:solidFill>
                  <a:srgbClr val="232F3E"/>
                </a:solidFill>
                <a:effectLst/>
                <a:uLnTx/>
                <a:uFillTx/>
                <a:latin typeface="Amazon Ember"/>
              </a:rPr>
              <a:pPr marL="0" marR="0" lvl="0" indent="0" algn="r" defTabSz="228600" rtl="0" eaLnBrk="1" fontAlgn="auto" latinLnBrk="0" hangingPunct="1">
                <a:lnSpc>
                  <a:spcPct val="100000"/>
                </a:lnSpc>
                <a:spcBef>
                  <a:spcPts val="0"/>
                </a:spcBef>
                <a:spcAft>
                  <a:spcPts val="0"/>
                </a:spcAft>
                <a:buClrTx/>
                <a:buSzTx/>
                <a:buFontTx/>
                <a:buNone/>
                <a:tabLst/>
                <a:defRPr/>
              </a:pPr>
              <a:t>17</a:t>
            </a:fld>
            <a:endParaRPr kumimoji="0" lang="en-US" sz="1100" b="0" i="0" u="none" strike="noStrike" kern="1200" cap="none" spc="0" normalizeH="0" baseline="0" noProof="0" dirty="0">
              <a:ln>
                <a:noFill/>
              </a:ln>
              <a:solidFill>
                <a:srgbClr val="232F3E"/>
              </a:solidFill>
              <a:effectLst/>
              <a:uLnTx/>
              <a:uFillTx/>
              <a:latin typeface="Amazon Ember"/>
            </a:endParaRPr>
          </a:p>
        </p:txBody>
      </p:sp>
      <p:sp>
        <p:nvSpPr>
          <p:cNvPr id="3" name="Title 2">
            <a:extLst>
              <a:ext uri="{FF2B5EF4-FFF2-40B4-BE49-F238E27FC236}">
                <a16:creationId xmlns:a16="http://schemas.microsoft.com/office/drawing/2014/main" id="{81AAB40A-9C95-494F-9A23-4C031C8A27B4}"/>
              </a:ext>
            </a:extLst>
          </p:cNvPr>
          <p:cNvSpPr>
            <a:spLocks noGrp="1"/>
          </p:cNvSpPr>
          <p:nvPr>
            <p:ph type="title"/>
          </p:nvPr>
        </p:nvSpPr>
        <p:spPr/>
        <p:txBody>
          <a:bodyPr>
            <a:noAutofit/>
          </a:bodyPr>
          <a:lstStyle/>
          <a:p>
            <a:r>
              <a:rPr lang="en-US" dirty="0"/>
              <a:t>AWS shared responsibility model</a:t>
            </a:r>
          </a:p>
        </p:txBody>
      </p:sp>
      <p:pic>
        <p:nvPicPr>
          <p:cNvPr id="5" name="Picture 4" descr="Shared responsibility model diagram. See description in slide notes.">
            <a:extLst>
              <a:ext uri="{FF2B5EF4-FFF2-40B4-BE49-F238E27FC236}">
                <a16:creationId xmlns:a16="http://schemas.microsoft.com/office/drawing/2014/main" id="{FECFDD96-8DCB-4A1A-AC7F-D2DC22D11B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5732" y="1211557"/>
            <a:ext cx="9200535" cy="5176139"/>
          </a:xfrm>
          <a:prstGeom prst="rect">
            <a:avLst/>
          </a:prstGeom>
        </p:spPr>
      </p:pic>
    </p:spTree>
    <p:custDataLst>
      <p:tags r:id="rId1"/>
    </p:custDataLst>
    <p:extLst>
      <p:ext uri="{BB962C8B-B14F-4D97-AF65-F5344CB8AC3E}">
        <p14:creationId xmlns:p14="http://schemas.microsoft.com/office/powerpoint/2010/main" val="577438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5B28A3-6623-45CF-9DC3-8F5D7DE5BC17}"/>
              </a:ext>
            </a:extLst>
          </p:cNvPr>
          <p:cNvSpPr>
            <a:spLocks noGrp="1"/>
          </p:cNvSpPr>
          <p:nvPr>
            <p:ph type="sldNum" sz="quarter" idx="20"/>
          </p:nvPr>
        </p:nvSpPr>
        <p:spPr/>
        <p:txBody>
          <a:bodyPr/>
          <a:lstStyle/>
          <a:p>
            <a:pPr marL="0" marR="0" lvl="0" indent="0" algn="r" defTabSz="228600" rtl="0" eaLnBrk="1" fontAlgn="auto" latinLnBrk="0" hangingPunct="1">
              <a:lnSpc>
                <a:spcPct val="100000"/>
              </a:lnSpc>
              <a:spcBef>
                <a:spcPts val="0"/>
              </a:spcBef>
              <a:spcAft>
                <a:spcPts val="0"/>
              </a:spcAft>
              <a:buClrTx/>
              <a:buSzTx/>
              <a:buFontTx/>
              <a:buNone/>
              <a:tabLst/>
              <a:defRPr/>
            </a:pPr>
            <a:fld id="{7834CDD4-D76F-4459-B025-0310E913C243}" type="slidenum">
              <a:rPr kumimoji="0" lang="en-US" sz="1100" b="0" i="0" u="none" strike="noStrike" kern="1200" cap="none" spc="0" normalizeH="0" baseline="0" noProof="0" smtClean="0">
                <a:ln>
                  <a:noFill/>
                </a:ln>
                <a:solidFill>
                  <a:srgbClr val="232F3E"/>
                </a:solidFill>
                <a:effectLst/>
                <a:uLnTx/>
                <a:uFillTx/>
                <a:latin typeface="Amazon Ember"/>
              </a:rPr>
              <a:pPr marL="0" marR="0" lvl="0" indent="0" algn="r" defTabSz="228600" rtl="0" eaLnBrk="1" fontAlgn="auto" latinLnBrk="0" hangingPunct="1">
                <a:lnSpc>
                  <a:spcPct val="100000"/>
                </a:lnSpc>
                <a:spcBef>
                  <a:spcPts val="0"/>
                </a:spcBef>
                <a:spcAft>
                  <a:spcPts val="0"/>
                </a:spcAft>
                <a:buClrTx/>
                <a:buSzTx/>
                <a:buFontTx/>
                <a:buNone/>
                <a:tabLst/>
                <a:defRPr/>
              </a:pPr>
              <a:t>18</a:t>
            </a:fld>
            <a:endParaRPr kumimoji="0" lang="en-US" sz="1100" b="0" i="0" u="none" strike="noStrike" kern="1200" cap="none" spc="0" normalizeH="0" baseline="0" noProof="0" dirty="0">
              <a:ln>
                <a:noFill/>
              </a:ln>
              <a:solidFill>
                <a:srgbClr val="232F3E"/>
              </a:solidFill>
              <a:effectLst/>
              <a:uLnTx/>
              <a:uFillTx/>
              <a:latin typeface="Amazon Ember"/>
            </a:endParaRPr>
          </a:p>
        </p:txBody>
      </p:sp>
      <p:sp>
        <p:nvSpPr>
          <p:cNvPr id="3" name="Title 2">
            <a:extLst>
              <a:ext uri="{FF2B5EF4-FFF2-40B4-BE49-F238E27FC236}">
                <a16:creationId xmlns:a16="http://schemas.microsoft.com/office/drawing/2014/main" id="{6EBAC964-6A45-42A9-B2E5-D44D75690121}"/>
              </a:ext>
            </a:extLst>
          </p:cNvPr>
          <p:cNvSpPr>
            <a:spLocks noGrp="1"/>
          </p:cNvSpPr>
          <p:nvPr>
            <p:ph type="title"/>
          </p:nvPr>
        </p:nvSpPr>
        <p:spPr/>
        <p:txBody>
          <a:bodyPr/>
          <a:lstStyle/>
          <a:p>
            <a:r>
              <a:rPr lang="pt-BR" dirty="0"/>
              <a:t>Shared Responsibility Example</a:t>
            </a:r>
            <a:endParaRPr lang="en-US" dirty="0"/>
          </a:p>
        </p:txBody>
      </p:sp>
      <p:sp>
        <p:nvSpPr>
          <p:cNvPr id="8" name="Customer">
            <a:extLst>
              <a:ext uri="{FF2B5EF4-FFF2-40B4-BE49-F238E27FC236}">
                <a16:creationId xmlns:a16="http://schemas.microsoft.com/office/drawing/2014/main" id="{FE57CF06-F99B-4DFF-8184-10527964842C}"/>
              </a:ext>
            </a:extLst>
          </p:cNvPr>
          <p:cNvSpPr txBox="1"/>
          <p:nvPr/>
        </p:nvSpPr>
        <p:spPr>
          <a:xfrm>
            <a:off x="234659" y="3026863"/>
            <a:ext cx="1531188" cy="461665"/>
          </a:xfrm>
          <a:prstGeom prst="rect">
            <a:avLst/>
          </a:prstGeom>
          <a:noFill/>
        </p:spPr>
        <p:txBody>
          <a:bodyPr wrap="none" rtlCol="0">
            <a:spAutoFit/>
          </a:bodyPr>
          <a:lstStyle/>
          <a:p>
            <a:pPr marL="0" marR="0" lvl="0" indent="0" algn="l" defTabSz="2286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32F3E"/>
                </a:solidFill>
                <a:effectLst/>
                <a:uLnTx/>
                <a:uFillTx/>
                <a:latin typeface="Amazon Ember"/>
                <a:ea typeface="Amazon Ember Light" panose="020B0403020204020204" pitchFamily="34" charset="0"/>
                <a:cs typeface="Amazon Ember Light" panose="020B0403020204020204" pitchFamily="34" charset="0"/>
              </a:rPr>
              <a:t>Customer</a:t>
            </a:r>
          </a:p>
        </p:txBody>
      </p:sp>
      <p:sp>
        <p:nvSpPr>
          <p:cNvPr id="9" name="Left Brace 8">
            <a:extLst>
              <a:ext uri="{FF2B5EF4-FFF2-40B4-BE49-F238E27FC236}">
                <a16:creationId xmlns:a16="http://schemas.microsoft.com/office/drawing/2014/main" id="{654699F9-B3A1-41BE-B100-8BAD768AEC5C}"/>
              </a:ext>
              <a:ext uri="{C183D7F6-B498-43B3-948B-1728B52AA6E4}">
                <adec:decorative xmlns:adec="http://schemas.microsoft.com/office/drawing/2017/decorative" val="1"/>
              </a:ext>
            </a:extLst>
          </p:cNvPr>
          <p:cNvSpPr/>
          <p:nvPr/>
        </p:nvSpPr>
        <p:spPr>
          <a:xfrm>
            <a:off x="1684751" y="1626775"/>
            <a:ext cx="519138" cy="332877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2286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mazon Ember"/>
              <a:ea typeface="+mn-ea"/>
              <a:cs typeface="+mn-cs"/>
            </a:endParaRPr>
          </a:p>
        </p:txBody>
      </p:sp>
      <p:sp>
        <p:nvSpPr>
          <p:cNvPr id="10" name="Rectangle 9">
            <a:extLst>
              <a:ext uri="{FF2B5EF4-FFF2-40B4-BE49-F238E27FC236}">
                <a16:creationId xmlns:a16="http://schemas.microsoft.com/office/drawing/2014/main" id="{A583EEB4-A5B9-4CB3-BE4E-F7AD2E59180A}"/>
              </a:ext>
            </a:extLst>
          </p:cNvPr>
          <p:cNvSpPr/>
          <p:nvPr/>
        </p:nvSpPr>
        <p:spPr>
          <a:xfrm>
            <a:off x="2271318" y="1626775"/>
            <a:ext cx="5976331" cy="603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6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Amazon Ember"/>
                <a:ea typeface="Amazon Ember" panose="020B0603020204020204" pitchFamily="34" charset="0"/>
                <a:cs typeface="Amazon Ember" panose="020B0603020204020204" pitchFamily="34" charset="0"/>
              </a:rPr>
              <a:t>Accounts and credentials</a:t>
            </a:r>
          </a:p>
        </p:txBody>
      </p:sp>
      <p:pic>
        <p:nvPicPr>
          <p:cNvPr id="19" name="Picture 18" descr="AWS environment with an S3 bucket, and a VPC with EC2 instances and a database table.">
            <a:extLst>
              <a:ext uri="{FF2B5EF4-FFF2-40B4-BE49-F238E27FC236}">
                <a16:creationId xmlns:a16="http://schemas.microsoft.com/office/drawing/2014/main" id="{01D1A90E-1832-48C2-8ADA-07E6BC89E3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0334" y="2313812"/>
            <a:ext cx="5992887" cy="2597121"/>
          </a:xfrm>
          <a:prstGeom prst="rect">
            <a:avLst/>
          </a:prstGeom>
        </p:spPr>
      </p:pic>
      <p:sp>
        <p:nvSpPr>
          <p:cNvPr id="5" name="AWS">
            <a:extLst>
              <a:ext uri="{FF2B5EF4-FFF2-40B4-BE49-F238E27FC236}">
                <a16:creationId xmlns:a16="http://schemas.microsoft.com/office/drawing/2014/main" id="{6B28C7AB-00E7-422B-988E-F10D6924342F}"/>
              </a:ext>
            </a:extLst>
          </p:cNvPr>
          <p:cNvSpPr txBox="1"/>
          <p:nvPr/>
        </p:nvSpPr>
        <p:spPr>
          <a:xfrm>
            <a:off x="871592" y="5138740"/>
            <a:ext cx="841897" cy="461665"/>
          </a:xfrm>
          <a:prstGeom prst="rect">
            <a:avLst/>
          </a:prstGeom>
          <a:noFill/>
        </p:spPr>
        <p:txBody>
          <a:bodyPr wrap="none" rtlCol="0">
            <a:spAutoFit/>
          </a:bodyPr>
          <a:lstStyle/>
          <a:p>
            <a:pPr marL="0" marR="0" lvl="0" indent="0" algn="l" defTabSz="2286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32F3E"/>
                </a:solidFill>
                <a:effectLst/>
                <a:uLnTx/>
                <a:uFillTx/>
                <a:latin typeface="Amazon Ember"/>
                <a:ea typeface="Amazon Ember Light" panose="020B0403020204020204" pitchFamily="34" charset="0"/>
                <a:cs typeface="Amazon Ember Light" panose="020B0403020204020204" pitchFamily="34" charset="0"/>
              </a:rPr>
              <a:t>AWS</a:t>
            </a:r>
          </a:p>
        </p:txBody>
      </p:sp>
      <p:sp>
        <p:nvSpPr>
          <p:cNvPr id="6" name="Left Brace 5">
            <a:extLst>
              <a:ext uri="{FF2B5EF4-FFF2-40B4-BE49-F238E27FC236}">
                <a16:creationId xmlns:a16="http://schemas.microsoft.com/office/drawing/2014/main" id="{A59231DC-0D55-461D-B56A-4A8C0408921B}"/>
              </a:ext>
              <a:ext uri="{C183D7F6-B498-43B3-948B-1728B52AA6E4}">
                <adec:decorative xmlns:adec="http://schemas.microsoft.com/office/drawing/2017/decorative" val="1"/>
              </a:ext>
            </a:extLst>
          </p:cNvPr>
          <p:cNvSpPr/>
          <p:nvPr/>
        </p:nvSpPr>
        <p:spPr>
          <a:xfrm>
            <a:off x="1684751" y="5111917"/>
            <a:ext cx="519138" cy="5486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2286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mazon Ember"/>
              <a:ea typeface="+mn-ea"/>
              <a:cs typeface="+mn-cs"/>
            </a:endParaRPr>
          </a:p>
        </p:txBody>
      </p:sp>
      <p:sp>
        <p:nvSpPr>
          <p:cNvPr id="7" name="Infrastructure">
            <a:extLst>
              <a:ext uri="{FF2B5EF4-FFF2-40B4-BE49-F238E27FC236}">
                <a16:creationId xmlns:a16="http://schemas.microsoft.com/office/drawing/2014/main" id="{FE288037-2F2C-4840-B2FF-AE508F9147DE}"/>
              </a:ext>
            </a:extLst>
          </p:cNvPr>
          <p:cNvSpPr/>
          <p:nvPr/>
        </p:nvSpPr>
        <p:spPr>
          <a:xfrm>
            <a:off x="2260303" y="5096522"/>
            <a:ext cx="5976331" cy="603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6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Amazon Ember"/>
                <a:ea typeface="Amazon Ember" panose="020B0603020204020204" pitchFamily="34" charset="0"/>
                <a:cs typeface="Amazon Ember" panose="020B0603020204020204" pitchFamily="34" charset="0"/>
              </a:rPr>
              <a:t>AWS Global Infrastructure</a:t>
            </a:r>
          </a:p>
        </p:txBody>
      </p:sp>
      <p:sp>
        <p:nvSpPr>
          <p:cNvPr id="16" name="Content Placeholder 3">
            <a:extLst>
              <a:ext uri="{FF2B5EF4-FFF2-40B4-BE49-F238E27FC236}">
                <a16:creationId xmlns:a16="http://schemas.microsoft.com/office/drawing/2014/main" id="{3EF496A5-B0AA-4ED7-8C05-B290946ACD08}"/>
              </a:ext>
            </a:extLst>
          </p:cNvPr>
          <p:cNvSpPr txBox="1">
            <a:spLocks/>
          </p:cNvSpPr>
          <p:nvPr/>
        </p:nvSpPr>
        <p:spPr>
          <a:xfrm>
            <a:off x="8412480" y="1627188"/>
            <a:ext cx="3290887" cy="4692650"/>
          </a:xfrm>
          <a:prstGeom prst="rect">
            <a:avLst/>
          </a:prstGeom>
        </p:spPr>
        <p:txBody>
          <a:bodyPr vert="horz" lIns="0" tIns="45720" rIns="91440" bIns="45720" rtlCol="0">
            <a:noAutofit/>
          </a:bodyPr>
          <a:lstStyle>
            <a:lvl1pPr marL="228600" indent="-228600" algn="l" defTabSz="914400" rtl="0" eaLnBrk="1" latinLnBrk="0" hangingPunct="1">
              <a:lnSpc>
                <a:spcPct val="100000"/>
              </a:lnSpc>
              <a:spcBef>
                <a:spcPts val="0"/>
              </a:spcBef>
              <a:spcAft>
                <a:spcPts val="600"/>
              </a:spcAft>
              <a:buClr>
                <a:schemeClr val="tx1"/>
              </a:buClr>
              <a:buSzPct val="100000"/>
              <a:buFont typeface="Amazon Ember" panose="020B0603020204020204" pitchFamily="34" charset="0"/>
              <a:buChar char="•"/>
              <a:defRPr sz="2800" b="0" kern="1200">
                <a:solidFill>
                  <a:schemeClr val="tx1"/>
                </a:solidFill>
                <a:latin typeface="+mn-lt"/>
                <a:ea typeface="+mn-ea"/>
                <a:cs typeface="+mn-cs"/>
              </a:defRPr>
            </a:lvl1pPr>
            <a:lvl2pPr marL="457200" indent="-228600" algn="l" defTabSz="914400" rtl="0" eaLnBrk="1" latinLnBrk="0" hangingPunct="1">
              <a:lnSpc>
                <a:spcPct val="100000"/>
              </a:lnSpc>
              <a:spcBef>
                <a:spcPts val="0"/>
              </a:spcBef>
              <a:spcAft>
                <a:spcPts val="600"/>
              </a:spcAft>
              <a:buClr>
                <a:schemeClr val="tx1"/>
              </a:buClr>
              <a:buSzPct val="100000"/>
              <a:buFont typeface="Wingdings" panose="05000000000000000000" pitchFamily="2" charset="2"/>
              <a:buChar char="§"/>
              <a:defRPr sz="2400" kern="1200">
                <a:solidFill>
                  <a:schemeClr val="tx1"/>
                </a:solidFill>
                <a:latin typeface="+mn-lt"/>
                <a:ea typeface="+mn-ea"/>
                <a:cs typeface="+mn-cs"/>
              </a:defRPr>
            </a:lvl2pPr>
            <a:lvl3pPr marL="685800" indent="-228600" algn="l" defTabSz="914400" rtl="0" eaLnBrk="1" latinLnBrk="0" hangingPunct="1">
              <a:lnSpc>
                <a:spcPct val="100000"/>
              </a:lnSpc>
              <a:spcBef>
                <a:spcPts val="0"/>
              </a:spcBef>
              <a:spcAft>
                <a:spcPts val="600"/>
              </a:spcAft>
              <a:buClr>
                <a:schemeClr val="tx1"/>
              </a:buClr>
              <a:buSzPct val="100000"/>
              <a:buFont typeface="Amazon Ember" panose="020B0603020204020204" pitchFamily="34" charset="0"/>
              <a:buChar char="–"/>
              <a:defRPr sz="2000" kern="120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600"/>
              </a:spcAft>
              <a:buClr>
                <a:schemeClr val="tx1"/>
              </a:buClr>
              <a:buSzPct val="100000"/>
              <a:buFont typeface="Amazon Ember" panose="020B0603020204020204" pitchFamily="34" charset="0"/>
              <a:buChar char="•"/>
              <a:defRPr sz="1800" kern="1200">
                <a:solidFill>
                  <a:schemeClr val="tx1"/>
                </a:solidFill>
                <a:latin typeface="+mn-lt"/>
                <a:ea typeface="+mn-ea"/>
                <a:cs typeface="+mn-cs"/>
              </a:defRPr>
            </a:lvl4pPr>
            <a:lvl5pPr marL="1143000" indent="-228600" algn="l" defTabSz="914400" rtl="0" eaLnBrk="1" latinLnBrk="0" hangingPunct="1">
              <a:lnSpc>
                <a:spcPct val="100000"/>
              </a:lnSpc>
              <a:spcBef>
                <a:spcPts val="0"/>
              </a:spcBef>
              <a:spcAft>
                <a:spcPts val="600"/>
              </a:spcAft>
              <a:buClr>
                <a:schemeClr val="tx1"/>
              </a:buClr>
              <a:buFont typeface="Wingdings" panose="05000000000000000000" pitchFamily="2" charset="2"/>
              <a:buChar char="s"/>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mazon Ember" panose="020B0603020204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mazon Ember" panose="020B0603020204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mazon Ember" panose="020B0603020204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mazon Ember" panose="020B0603020204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
                <a:prstClr val="black"/>
              </a:buClr>
              <a:buSzPct val="100000"/>
              <a:buFont typeface="Amazon Ember" panose="020B0603020204020204" pitchFamily="34" charset="0"/>
              <a:buNone/>
              <a:tabLst/>
              <a:defRPr/>
            </a:pPr>
            <a:r>
              <a:rPr kumimoji="0" lang="en-US" sz="2000" b="0" i="0" u="none" strike="noStrike" kern="1200" cap="none" spc="0" normalizeH="0" baseline="0" noProof="0" dirty="0">
                <a:ln>
                  <a:noFill/>
                </a:ln>
                <a:solidFill>
                  <a:srgbClr val="232F3E"/>
                </a:solidFill>
                <a:effectLst/>
                <a:uLnTx/>
                <a:uFillTx/>
                <a:latin typeface="Amazon Ember"/>
                <a:ea typeface="+mn-ea"/>
                <a:cs typeface="+mn-cs"/>
              </a:rPr>
              <a:t>Customer responsibility examples:</a:t>
            </a:r>
          </a:p>
          <a:p>
            <a:pPr marL="396875" marR="0" lvl="1" indent="-288925" algn="l" defTabSz="914400" rtl="0" eaLnBrk="1" fontAlgn="auto" latinLnBrk="0" hangingPunct="1">
              <a:lnSpc>
                <a:spcPct val="100000"/>
              </a:lnSpc>
              <a:spcBef>
                <a:spcPts val="0"/>
              </a:spcBef>
              <a:spcAft>
                <a:spcPts val="600"/>
              </a:spcAft>
              <a:buClr>
                <a:prstClr val="black"/>
              </a:buClr>
              <a:buSzPct val="100000"/>
              <a:buFont typeface="Arial" panose="020B0604020202020204" pitchFamily="34" charset="0"/>
              <a:buChar char="•"/>
              <a:tabLst/>
              <a:defRPr/>
            </a:pPr>
            <a:r>
              <a:rPr kumimoji="0" lang="en-US" sz="1800" b="0" i="0" u="none" strike="noStrike" kern="1200" cap="none" spc="0" normalizeH="0" baseline="0" noProof="0" dirty="0">
                <a:ln>
                  <a:noFill/>
                </a:ln>
                <a:solidFill>
                  <a:srgbClr val="232F3E"/>
                </a:solidFill>
                <a:effectLst/>
                <a:uLnTx/>
                <a:uFillTx/>
                <a:latin typeface="Amazon Ember"/>
                <a:ea typeface="+mn-ea"/>
                <a:cs typeface="+mn-cs"/>
              </a:rPr>
              <a:t>Guest OS configuration</a:t>
            </a:r>
          </a:p>
          <a:p>
            <a:pPr marL="396875" marR="0" lvl="1" indent="-288925" algn="l" defTabSz="914400" rtl="0" eaLnBrk="1" fontAlgn="auto" latinLnBrk="0" hangingPunct="1">
              <a:lnSpc>
                <a:spcPct val="100000"/>
              </a:lnSpc>
              <a:spcBef>
                <a:spcPts val="0"/>
              </a:spcBef>
              <a:spcAft>
                <a:spcPts val="600"/>
              </a:spcAft>
              <a:buClr>
                <a:prstClr val="black"/>
              </a:buClr>
              <a:buSzPct val="100000"/>
              <a:buFont typeface="Arial" panose="020B0604020202020204" pitchFamily="34" charset="0"/>
              <a:buChar char="•"/>
              <a:tabLst/>
              <a:defRPr/>
            </a:pPr>
            <a:r>
              <a:rPr kumimoji="0" lang="en-US" sz="1800" b="0" i="0" u="none" strike="noStrike" kern="1200" cap="none" spc="0" normalizeH="0" baseline="0" noProof="0" dirty="0">
                <a:ln>
                  <a:noFill/>
                </a:ln>
                <a:solidFill>
                  <a:srgbClr val="232F3E"/>
                </a:solidFill>
                <a:effectLst/>
                <a:uLnTx/>
                <a:uFillTx/>
                <a:latin typeface="Amazon Ember"/>
                <a:ea typeface="+mn-ea"/>
                <a:cs typeface="+mn-cs"/>
              </a:rPr>
              <a:t>Application-level security</a:t>
            </a:r>
          </a:p>
          <a:p>
            <a:pPr marL="396875" marR="0" lvl="1" indent="-288925" algn="l" defTabSz="914400" rtl="0" eaLnBrk="1" fontAlgn="auto" latinLnBrk="0" hangingPunct="1">
              <a:lnSpc>
                <a:spcPct val="100000"/>
              </a:lnSpc>
              <a:spcBef>
                <a:spcPts val="0"/>
              </a:spcBef>
              <a:spcAft>
                <a:spcPts val="600"/>
              </a:spcAft>
              <a:buClr>
                <a:prstClr val="black"/>
              </a:buClr>
              <a:buSzPct val="100000"/>
              <a:buFont typeface="Arial" panose="020B0604020202020204" pitchFamily="34" charset="0"/>
              <a:buChar char="•"/>
              <a:tabLst/>
              <a:defRPr/>
            </a:pPr>
            <a:r>
              <a:rPr kumimoji="0" lang="en-US" sz="1800" b="0" i="0" u="none" strike="noStrike" kern="1200" cap="none" spc="0" normalizeH="0" baseline="0" noProof="0" dirty="0">
                <a:ln>
                  <a:noFill/>
                </a:ln>
                <a:solidFill>
                  <a:srgbClr val="232F3E"/>
                </a:solidFill>
                <a:effectLst/>
                <a:uLnTx/>
                <a:uFillTx/>
                <a:latin typeface="Amazon Ember"/>
                <a:ea typeface="+mn-ea"/>
                <a:cs typeface="+mn-cs"/>
              </a:rPr>
              <a:t>Security group configuration</a:t>
            </a:r>
          </a:p>
        </p:txBody>
      </p:sp>
    </p:spTree>
    <p:custDataLst>
      <p:tags r:id="rId1"/>
    </p:custDataLst>
    <p:extLst>
      <p:ext uri="{BB962C8B-B14F-4D97-AF65-F5344CB8AC3E}">
        <p14:creationId xmlns:p14="http://schemas.microsoft.com/office/powerpoint/2010/main" val="2573947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ADF24D-7EFD-490B-854B-CE3D7E41E009}"/>
              </a:ext>
            </a:extLst>
          </p:cNvPr>
          <p:cNvSpPr>
            <a:spLocks noGrp="1"/>
          </p:cNvSpPr>
          <p:nvPr>
            <p:ph type="sldNum" sz="quarter" idx="20"/>
          </p:nvPr>
        </p:nvSpPr>
        <p:spPr/>
        <p:txBody>
          <a:bodyPr/>
          <a:lstStyle/>
          <a:p>
            <a:pPr marL="0" marR="0" lvl="0" indent="0" algn="r" defTabSz="228600" rtl="0" eaLnBrk="1" fontAlgn="auto" latinLnBrk="0" hangingPunct="1">
              <a:lnSpc>
                <a:spcPct val="100000"/>
              </a:lnSpc>
              <a:spcBef>
                <a:spcPts val="0"/>
              </a:spcBef>
              <a:spcAft>
                <a:spcPts val="0"/>
              </a:spcAft>
              <a:buClrTx/>
              <a:buSzTx/>
              <a:buFontTx/>
              <a:buNone/>
              <a:tabLst/>
              <a:defRPr/>
            </a:pPr>
            <a:fld id="{7834CDD4-D76F-4459-B025-0310E913C243}" type="slidenum">
              <a:rPr kumimoji="0" lang="en-US" sz="1100" b="0" i="0" u="none" strike="noStrike" kern="1200" cap="none" spc="0" normalizeH="0" baseline="0" noProof="0" smtClean="0">
                <a:ln>
                  <a:noFill/>
                </a:ln>
                <a:solidFill>
                  <a:srgbClr val="232F3E"/>
                </a:solidFill>
                <a:effectLst/>
                <a:uLnTx/>
                <a:uFillTx/>
                <a:latin typeface="Amazon Ember"/>
              </a:rPr>
              <a:pPr marL="0" marR="0" lvl="0" indent="0" algn="r" defTabSz="228600" rtl="0" eaLnBrk="1" fontAlgn="auto" latinLnBrk="0" hangingPunct="1">
                <a:lnSpc>
                  <a:spcPct val="100000"/>
                </a:lnSpc>
                <a:spcBef>
                  <a:spcPts val="0"/>
                </a:spcBef>
                <a:spcAft>
                  <a:spcPts val="0"/>
                </a:spcAft>
                <a:buClrTx/>
                <a:buSzTx/>
                <a:buFontTx/>
                <a:buNone/>
                <a:tabLst/>
                <a:defRPr/>
              </a:pPr>
              <a:t>19</a:t>
            </a:fld>
            <a:endParaRPr kumimoji="0" lang="en-US" sz="1100" b="0" i="0" u="none" strike="noStrike" kern="1200" cap="none" spc="0" normalizeH="0" baseline="0" noProof="0" dirty="0">
              <a:ln>
                <a:noFill/>
              </a:ln>
              <a:solidFill>
                <a:srgbClr val="232F3E"/>
              </a:solidFill>
              <a:effectLst/>
              <a:uLnTx/>
              <a:uFillTx/>
              <a:latin typeface="Amazon Ember"/>
            </a:endParaRPr>
          </a:p>
        </p:txBody>
      </p:sp>
      <p:sp>
        <p:nvSpPr>
          <p:cNvPr id="3" name="Title 2">
            <a:extLst>
              <a:ext uri="{FF2B5EF4-FFF2-40B4-BE49-F238E27FC236}">
                <a16:creationId xmlns:a16="http://schemas.microsoft.com/office/drawing/2014/main" id="{C425F46E-1E53-4287-B801-B4C916227EBA}"/>
              </a:ext>
            </a:extLst>
          </p:cNvPr>
          <p:cNvSpPr>
            <a:spLocks noGrp="1"/>
          </p:cNvSpPr>
          <p:nvPr>
            <p:ph type="title"/>
          </p:nvPr>
        </p:nvSpPr>
        <p:spPr/>
        <p:txBody>
          <a:bodyPr/>
          <a:lstStyle/>
          <a:p>
            <a:r>
              <a:rPr lang="en-US" dirty="0"/>
              <a:t>Security </a:t>
            </a:r>
            <a:r>
              <a:rPr lang="en-US" i="1" dirty="0">
                <a:highlight>
                  <a:srgbClr val="FFFF00"/>
                </a:highlight>
              </a:rPr>
              <a:t>in</a:t>
            </a:r>
            <a:r>
              <a:rPr lang="en-US" dirty="0"/>
              <a:t> the cloud</a:t>
            </a:r>
          </a:p>
        </p:txBody>
      </p:sp>
      <p:sp>
        <p:nvSpPr>
          <p:cNvPr id="9" name="TextBox 8">
            <a:extLst>
              <a:ext uri="{FF2B5EF4-FFF2-40B4-BE49-F238E27FC236}">
                <a16:creationId xmlns:a16="http://schemas.microsoft.com/office/drawing/2014/main" id="{2876E128-9307-4E45-A744-17FCE8B84416}"/>
              </a:ext>
            </a:extLst>
          </p:cNvPr>
          <p:cNvSpPr txBox="1"/>
          <p:nvPr/>
        </p:nvSpPr>
        <p:spPr>
          <a:xfrm rot="16200000">
            <a:off x="-631652" y="2381124"/>
            <a:ext cx="2264714" cy="645266"/>
          </a:xfrm>
          <a:prstGeom prst="rect">
            <a:avLst/>
          </a:prstGeom>
          <a:noFill/>
        </p:spPr>
        <p:txBody>
          <a:bodyPr wrap="none" lIns="90325" tIns="45193" rIns="90325" bIns="45193" rtlCol="0">
            <a:spAutoFit/>
          </a:bodyPr>
          <a:lstStyle/>
          <a:p>
            <a:pPr marL="0" marR="0" lvl="0" indent="0" algn="l" defTabSz="2286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464F"/>
                </a:solidFill>
                <a:effectLst/>
                <a:uLnTx/>
                <a:uFillTx/>
                <a:latin typeface="Amazon Ember" panose="02000000000000000000" pitchFamily="2" charset="0"/>
                <a:ea typeface="Amazon Ember" panose="02000000000000000000" pitchFamily="2" charset="0"/>
                <a:cs typeface="+mn-cs"/>
              </a:rPr>
              <a:t>Customer</a:t>
            </a:r>
            <a:endParaRPr kumimoji="0" lang="en-US" sz="3600" b="0" i="0" u="none" strike="noStrike" kern="1200" cap="none" spc="0" normalizeH="0" baseline="0" noProof="0" dirty="0">
              <a:ln>
                <a:noFill/>
              </a:ln>
              <a:solidFill>
                <a:srgbClr val="00464F"/>
              </a:solidFill>
              <a:effectLst/>
              <a:uLnTx/>
              <a:uFillTx/>
              <a:latin typeface="Amazon Ember"/>
              <a:ea typeface="Amazon Ember" panose="02000000000000000000" pitchFamily="2" charset="0"/>
              <a:cs typeface="+mn-cs"/>
            </a:endParaRPr>
          </a:p>
        </p:txBody>
      </p:sp>
      <p:sp>
        <p:nvSpPr>
          <p:cNvPr id="8" name="Rectangle 5">
            <a:extLst>
              <a:ext uri="{FF2B5EF4-FFF2-40B4-BE49-F238E27FC236}">
                <a16:creationId xmlns:a16="http://schemas.microsoft.com/office/drawing/2014/main" id="{C76BC7A0-6848-40DC-B496-ACA30D05160C}"/>
              </a:ext>
            </a:extLst>
          </p:cNvPr>
          <p:cNvSpPr/>
          <p:nvPr/>
        </p:nvSpPr>
        <p:spPr bwMode="auto">
          <a:xfrm>
            <a:off x="823338" y="1509415"/>
            <a:ext cx="10554996" cy="484632"/>
          </a:xfrm>
          <a:prstGeom prst="round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0325" tIns="45193" rIns="90325" bIns="45193" anchor="ctr"/>
          <a:lstStyle/>
          <a:p>
            <a:pPr marL="0" marR="0" lvl="0" indent="0" algn="ctr" defTabSz="451926" rtl="0" eaLnBrk="1" fontAlgn="base" latinLnBrk="0" hangingPunct="1">
              <a:lnSpc>
                <a:spcPct val="100000"/>
              </a:lnSpc>
              <a:spcBef>
                <a:spcPct val="0"/>
              </a:spcBef>
              <a:spcAft>
                <a:spcPct val="0"/>
              </a:spcAft>
              <a:buClrTx/>
              <a:buSzTx/>
              <a:buFontTx/>
              <a:buNone/>
              <a:tabLst/>
              <a:defRPr/>
            </a:pPr>
            <a:r>
              <a:rPr kumimoji="0" lang="en-US" altLang="ja-JP" sz="2400" b="0" i="0" u="none" strike="noStrike" kern="120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cs typeface="Arial" pitchFamily="34" charset="0"/>
                <a:sym typeface="Times New Roman" pitchFamily="18" charset="0"/>
              </a:rPr>
              <a:t>Customer data</a:t>
            </a:r>
            <a:endParaRPr kumimoji="0" lang="en-US" altLang="ja-JP" sz="2400" b="0" i="0" u="none" strike="noStrike" kern="1200" cap="none" spc="0" normalizeH="0" baseline="0" noProof="0" dirty="0">
              <a:ln>
                <a:noFill/>
              </a:ln>
              <a:solidFill>
                <a:srgbClr val="FFFFFF"/>
              </a:solidFill>
              <a:effectLst/>
              <a:uLnTx/>
              <a:uFillTx/>
              <a:latin typeface="Amazon Ember"/>
              <a:ea typeface="Amazon Ember" panose="02000000000000000000" pitchFamily="2" charset="0"/>
              <a:cs typeface="Arial" pitchFamily="34" charset="0"/>
              <a:sym typeface="Times New Roman" pitchFamily="18" charset="0"/>
            </a:endParaRPr>
          </a:p>
        </p:txBody>
      </p:sp>
      <p:sp>
        <p:nvSpPr>
          <p:cNvPr id="6" name="Rectangle 5">
            <a:extLst>
              <a:ext uri="{FF2B5EF4-FFF2-40B4-BE49-F238E27FC236}">
                <a16:creationId xmlns:a16="http://schemas.microsoft.com/office/drawing/2014/main" id="{28A665FE-FA3C-4A10-B185-9E58019B959A}"/>
              </a:ext>
            </a:extLst>
          </p:cNvPr>
          <p:cNvSpPr/>
          <p:nvPr/>
        </p:nvSpPr>
        <p:spPr bwMode="auto">
          <a:xfrm>
            <a:off x="823338" y="2059675"/>
            <a:ext cx="10554996" cy="484632"/>
          </a:xfrm>
          <a:prstGeom prst="roundRect">
            <a:avLst/>
          </a:prstGeom>
          <a:solidFill>
            <a:schemeClr val="accent1"/>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lIns="90325" tIns="45193" rIns="90325" bIns="45193" anchor="ctr"/>
          <a:lstStyle/>
          <a:p>
            <a:pPr marL="0" marR="0" lvl="0" indent="0" algn="ctr" defTabSz="451926" rtl="0" eaLnBrk="1" fontAlgn="base" latinLnBrk="0" hangingPunct="1">
              <a:lnSpc>
                <a:spcPct val="100000"/>
              </a:lnSpc>
              <a:spcBef>
                <a:spcPct val="0"/>
              </a:spcBef>
              <a:spcAft>
                <a:spcPct val="0"/>
              </a:spcAft>
              <a:buClrTx/>
              <a:buSzTx/>
              <a:buFontTx/>
              <a:buNone/>
              <a:tabLst/>
              <a:defRPr/>
            </a:pPr>
            <a:r>
              <a:rPr kumimoji="0" lang="en-US" altLang="ja-JP" sz="2133" b="0" i="0" u="none" strike="noStrike" kern="120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cs typeface="Arial" pitchFamily="34" charset="0"/>
                <a:sym typeface="Times New Roman" pitchFamily="18" charset="0"/>
              </a:rPr>
              <a:t>Platform, applications, identity and access management</a:t>
            </a:r>
          </a:p>
        </p:txBody>
      </p:sp>
      <p:sp>
        <p:nvSpPr>
          <p:cNvPr id="7" name="Rectangle 5">
            <a:extLst>
              <a:ext uri="{FF2B5EF4-FFF2-40B4-BE49-F238E27FC236}">
                <a16:creationId xmlns:a16="http://schemas.microsoft.com/office/drawing/2014/main" id="{B88315CA-4BF1-49A4-9772-699B8CC2979B}"/>
              </a:ext>
            </a:extLst>
          </p:cNvPr>
          <p:cNvSpPr/>
          <p:nvPr/>
        </p:nvSpPr>
        <p:spPr bwMode="auto">
          <a:xfrm>
            <a:off x="823338" y="2609146"/>
            <a:ext cx="10583619" cy="484632"/>
          </a:xfrm>
          <a:prstGeom prst="round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lIns="90325" tIns="45193" rIns="90325" bIns="45193" anchor="ctr"/>
          <a:lstStyle/>
          <a:p>
            <a:pPr marL="0" marR="0" lvl="0" indent="0" algn="ctr" defTabSz="451926" rtl="0" eaLnBrk="1" fontAlgn="base" latinLnBrk="0" hangingPunct="1">
              <a:lnSpc>
                <a:spcPct val="100000"/>
              </a:lnSpc>
              <a:spcBef>
                <a:spcPct val="0"/>
              </a:spcBef>
              <a:spcAft>
                <a:spcPct val="0"/>
              </a:spcAft>
              <a:buClrTx/>
              <a:buSzTx/>
              <a:buFontTx/>
              <a:buNone/>
              <a:tabLst/>
              <a:defRPr/>
            </a:pPr>
            <a:r>
              <a:rPr kumimoji="0" lang="en-US" altLang="ja-JP" sz="2133" b="0" i="0" u="none" strike="noStrike" kern="120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cs typeface="Arial" pitchFamily="34" charset="0"/>
                <a:sym typeface="Times New Roman" pitchFamily="18" charset="0"/>
              </a:rPr>
              <a:t>Operating system, network and firewall configuration</a:t>
            </a:r>
          </a:p>
        </p:txBody>
      </p:sp>
      <p:sp>
        <p:nvSpPr>
          <p:cNvPr id="5" name="Rectangle 7">
            <a:extLst>
              <a:ext uri="{FF2B5EF4-FFF2-40B4-BE49-F238E27FC236}">
                <a16:creationId xmlns:a16="http://schemas.microsoft.com/office/drawing/2014/main" id="{6F986CAF-3A63-49A8-A84C-83D982F46B86}"/>
              </a:ext>
            </a:extLst>
          </p:cNvPr>
          <p:cNvSpPr/>
          <p:nvPr/>
        </p:nvSpPr>
        <p:spPr bwMode="auto">
          <a:xfrm>
            <a:off x="823338" y="3159532"/>
            <a:ext cx="3417950" cy="833360"/>
          </a:xfrm>
          <a:prstGeom prst="roundRect">
            <a:avLst/>
          </a:prstGeom>
          <a:solidFill>
            <a:schemeClr val="accent1"/>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lIns="90325" tIns="45193" rIns="90325" bIns="45193" anchor="ctr"/>
          <a:lstStyle/>
          <a:p>
            <a:pPr marL="0" marR="0" lvl="0" indent="0" algn="ctr" defTabSz="451926" rtl="0" eaLnBrk="1" fontAlgn="base" latinLnBrk="0" hangingPunct="1">
              <a:lnSpc>
                <a:spcPct val="100000"/>
              </a:lnSpc>
              <a:spcBef>
                <a:spcPct val="0"/>
              </a:spcBef>
              <a:spcAft>
                <a:spcPct val="0"/>
              </a:spcAft>
              <a:buClrTx/>
              <a:buSzTx/>
              <a:buFontTx/>
              <a:buNone/>
              <a:tabLst/>
              <a:defRPr/>
            </a:pPr>
            <a:r>
              <a:rPr kumimoji="0" lang="en-US" altLang="ja-JP" sz="1800" b="0" i="0" u="none" strike="noStrike" kern="120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cs typeface="Arial" pitchFamily="34" charset="0"/>
                <a:sym typeface="Times New Roman" pitchFamily="18" charset="0"/>
              </a:rPr>
              <a:t>Client-side data encryption and data integrity, authentication</a:t>
            </a:r>
            <a:endParaRPr kumimoji="0" lang="en-US" altLang="ja-JP" sz="1800" b="0" i="0" u="none" strike="noStrike" kern="1200" cap="none" spc="0" normalizeH="0" baseline="0" noProof="0" dirty="0">
              <a:ln>
                <a:noFill/>
              </a:ln>
              <a:solidFill>
                <a:srgbClr val="FFFFFF"/>
              </a:solidFill>
              <a:effectLst/>
              <a:uLnTx/>
              <a:uFillTx/>
              <a:latin typeface="Amazon Ember" panose="02000000000000000000"/>
              <a:ea typeface="Amazon Ember" panose="02000000000000000000" pitchFamily="2" charset="0"/>
              <a:cs typeface="Arial" pitchFamily="34" charset="0"/>
              <a:sym typeface="Times New Roman" pitchFamily="18" charset="0"/>
            </a:endParaRPr>
          </a:p>
        </p:txBody>
      </p:sp>
      <p:sp>
        <p:nvSpPr>
          <p:cNvPr id="13" name="Rectangle 7">
            <a:extLst>
              <a:ext uri="{FF2B5EF4-FFF2-40B4-BE49-F238E27FC236}">
                <a16:creationId xmlns:a16="http://schemas.microsoft.com/office/drawing/2014/main" id="{AC22E60C-6E5D-47F4-9351-14C15C28D5D6}"/>
              </a:ext>
            </a:extLst>
          </p:cNvPr>
          <p:cNvSpPr/>
          <p:nvPr/>
        </p:nvSpPr>
        <p:spPr bwMode="auto">
          <a:xfrm>
            <a:off x="4360501" y="3159532"/>
            <a:ext cx="3417950" cy="833360"/>
          </a:xfrm>
          <a:prstGeom prst="roundRect">
            <a:avLst/>
          </a:prstGeom>
          <a:solidFill>
            <a:schemeClr val="accent1"/>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lIns="90325" tIns="45193" rIns="90325" bIns="45193" anchor="ctr"/>
          <a:lstStyle/>
          <a:p>
            <a:pPr marL="0" marR="0" lvl="0" indent="0" algn="ctr" defTabSz="451926" rtl="0" eaLnBrk="1" fontAlgn="base" latinLnBrk="0" hangingPunct="1">
              <a:lnSpc>
                <a:spcPct val="100000"/>
              </a:lnSpc>
              <a:spcBef>
                <a:spcPct val="0"/>
              </a:spcBef>
              <a:spcAft>
                <a:spcPct val="0"/>
              </a:spcAft>
              <a:buClrTx/>
              <a:buSzTx/>
              <a:buFontTx/>
              <a:buNone/>
              <a:tabLst/>
              <a:defRPr/>
            </a:pPr>
            <a:r>
              <a:rPr kumimoji="0" lang="en-US" altLang="ja-JP" sz="1800" b="0" i="0" u="none" strike="noStrike" kern="120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cs typeface="Arial" pitchFamily="34" charset="0"/>
                <a:sym typeface="Times New Roman" pitchFamily="18" charset="0"/>
              </a:rPr>
              <a:t>Server-side encryption </a:t>
            </a:r>
          </a:p>
          <a:p>
            <a:pPr marL="0" marR="0" lvl="0" indent="0" algn="ctr" defTabSz="451926" rtl="0" eaLnBrk="1" fontAlgn="base" latinLnBrk="0" hangingPunct="1">
              <a:lnSpc>
                <a:spcPct val="100000"/>
              </a:lnSpc>
              <a:spcBef>
                <a:spcPct val="0"/>
              </a:spcBef>
              <a:spcAft>
                <a:spcPct val="0"/>
              </a:spcAft>
              <a:buClrTx/>
              <a:buSzTx/>
              <a:buFontTx/>
              <a:buNone/>
              <a:tabLst/>
              <a:defRPr/>
            </a:pPr>
            <a:r>
              <a:rPr kumimoji="0" lang="en-US" altLang="ja-JP" sz="1800" b="0" i="0" u="none" strike="noStrike" kern="120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cs typeface="Arial" pitchFamily="34" charset="0"/>
                <a:sym typeface="Times New Roman" pitchFamily="18" charset="0"/>
              </a:rPr>
              <a:t>(file system and/or data)</a:t>
            </a:r>
          </a:p>
        </p:txBody>
      </p:sp>
      <p:sp>
        <p:nvSpPr>
          <p:cNvPr id="14" name="Rectangle 7">
            <a:extLst>
              <a:ext uri="{FF2B5EF4-FFF2-40B4-BE49-F238E27FC236}">
                <a16:creationId xmlns:a16="http://schemas.microsoft.com/office/drawing/2014/main" id="{1B8F2CF6-2152-4C4A-8F14-BB79D2E36E81}"/>
              </a:ext>
            </a:extLst>
          </p:cNvPr>
          <p:cNvSpPr/>
          <p:nvPr/>
        </p:nvSpPr>
        <p:spPr bwMode="auto">
          <a:xfrm>
            <a:off x="7897663" y="3159532"/>
            <a:ext cx="3509293" cy="833360"/>
          </a:xfrm>
          <a:prstGeom prst="roundRect">
            <a:avLst/>
          </a:prstGeom>
          <a:solidFill>
            <a:schemeClr val="accent1"/>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lIns="90325" tIns="45193" rIns="90325" bIns="45193" anchor="ctr"/>
          <a:lstStyle/>
          <a:p>
            <a:pPr marL="0" marR="0" lvl="0" indent="0" algn="ctr" defTabSz="451926" rtl="0" eaLnBrk="1" fontAlgn="base" latinLnBrk="0" hangingPunct="1">
              <a:lnSpc>
                <a:spcPct val="100000"/>
              </a:lnSpc>
              <a:spcBef>
                <a:spcPct val="0"/>
              </a:spcBef>
              <a:spcAft>
                <a:spcPct val="0"/>
              </a:spcAft>
              <a:buClrTx/>
              <a:buSzTx/>
              <a:buFontTx/>
              <a:buNone/>
              <a:tabLst/>
              <a:defRPr/>
            </a:pPr>
            <a:r>
              <a:rPr kumimoji="0" lang="en-US" altLang="ja-JP" sz="1800" b="0" i="0" u="none" strike="noStrike" kern="120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cs typeface="Arial" pitchFamily="34" charset="0"/>
                <a:sym typeface="Times New Roman" pitchFamily="18" charset="0"/>
              </a:rPr>
              <a:t>Network traffic protection</a:t>
            </a:r>
            <a:endParaRPr kumimoji="0" lang="en-US" altLang="ja-JP" sz="1800" b="0" i="0" u="none" strike="noStrike" kern="1200" cap="none" spc="0" normalizeH="0" baseline="0" noProof="0" dirty="0">
              <a:ln>
                <a:noFill/>
              </a:ln>
              <a:solidFill>
                <a:srgbClr val="FFFFFF"/>
              </a:solidFill>
              <a:effectLst/>
              <a:uLnTx/>
              <a:uFillTx/>
              <a:latin typeface="Amazon Ember"/>
              <a:ea typeface="Amazon Ember" panose="02000000000000000000" pitchFamily="2" charset="0"/>
              <a:cs typeface="Arial" pitchFamily="34" charset="0"/>
              <a:sym typeface="Times New Roman" pitchFamily="18" charset="0"/>
            </a:endParaRPr>
          </a:p>
          <a:p>
            <a:pPr marL="0" marR="0" lvl="0" indent="0" algn="ctr" defTabSz="451926" rtl="0" eaLnBrk="1" fontAlgn="base" latinLnBrk="0" hangingPunct="1">
              <a:lnSpc>
                <a:spcPct val="100000"/>
              </a:lnSpc>
              <a:spcBef>
                <a:spcPct val="0"/>
              </a:spcBef>
              <a:spcAft>
                <a:spcPct val="0"/>
              </a:spcAft>
              <a:buClrTx/>
              <a:buSzTx/>
              <a:buFontTx/>
              <a:buNone/>
              <a:tabLst/>
              <a:defRPr/>
            </a:pPr>
            <a:r>
              <a:rPr kumimoji="0" lang="en-US" altLang="ja-JP" sz="1800" b="0" i="0" u="none" strike="noStrike" kern="120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cs typeface="Arial" pitchFamily="34" charset="0"/>
                <a:sym typeface="Times New Roman" pitchFamily="18" charset="0"/>
              </a:rPr>
              <a:t>(encryption/integrity/identity)</a:t>
            </a:r>
          </a:p>
        </p:txBody>
      </p:sp>
      <p:sp>
        <p:nvSpPr>
          <p:cNvPr id="12" name="Content Placeholder 2">
            <a:extLst>
              <a:ext uri="{FF2B5EF4-FFF2-40B4-BE49-F238E27FC236}">
                <a16:creationId xmlns:a16="http://schemas.microsoft.com/office/drawing/2014/main" id="{8D2FC187-9B38-4E8A-9F38-76F973C554B2}"/>
              </a:ext>
            </a:extLst>
          </p:cNvPr>
          <p:cNvSpPr txBox="1">
            <a:spLocks/>
          </p:cNvSpPr>
          <p:nvPr/>
        </p:nvSpPr>
        <p:spPr>
          <a:xfrm>
            <a:off x="599671" y="4173442"/>
            <a:ext cx="5602346" cy="2278867"/>
          </a:xfrm>
          <a:prstGeom prst="rect">
            <a:avLst/>
          </a:prstGeom>
        </p:spPr>
        <p:txBody>
          <a:bodyPr vert="horz" wrap="square" lIns="182880" tIns="146304" rIns="182880" bIns="146304" rtlCol="0">
            <a:normAutofit fontScale="92500" lnSpcReduction="10000"/>
          </a:bodyPr>
          <a:lstStyle>
            <a:lvl1pPr marL="380985" marR="0" indent="-380985" algn="l" defTabSz="914362" rtl="0" eaLnBrk="1" fontAlgn="auto" latinLnBrk="0" hangingPunct="1">
              <a:lnSpc>
                <a:spcPct val="90000"/>
              </a:lnSpc>
              <a:spcBef>
                <a:spcPct val="20000"/>
              </a:spcBef>
              <a:spcAft>
                <a:spcPts val="0"/>
              </a:spcAft>
              <a:buClrTx/>
              <a:buSzPct val="90000"/>
              <a:buFont typeface="Arial" panose="020B0604020202020204" pitchFamily="34" charset="0"/>
              <a:buChar char="•"/>
              <a:tabLst/>
              <a:defRPr sz="2667" b="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621882" marR="0" indent="-285739" algn="l" defTabSz="914362" rtl="0" eaLnBrk="1" fontAlgn="auto" latinLnBrk="0" hangingPunct="1">
              <a:lnSpc>
                <a:spcPct val="90000"/>
              </a:lnSpc>
              <a:spcBef>
                <a:spcPts val="500"/>
              </a:spcBef>
              <a:spcAft>
                <a:spcPts val="0"/>
              </a:spcAft>
              <a:buClrTx/>
              <a:buSzPct val="90000"/>
              <a:buFont typeface="Arial" panose="020B0604020202020204" pitchFamily="34" charset="0"/>
              <a:buChar char="•"/>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845977" marR="0" indent="-285739" algn="l" defTabSz="914362" rtl="0" eaLnBrk="1" fontAlgn="auto" latinLnBrk="0" hangingPunct="1">
              <a:lnSpc>
                <a:spcPct val="90000"/>
              </a:lnSpc>
              <a:spcBef>
                <a:spcPts val="500"/>
              </a:spcBef>
              <a:spcAft>
                <a:spcPts val="0"/>
              </a:spcAft>
              <a:buClrTx/>
              <a:buSzPct val="90000"/>
              <a:buFont typeface="Arial" panose="020B0604020202020204" pitchFamily="34" charset="0"/>
              <a:buChar char="•"/>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1070072" marR="0" indent="-285739" algn="l" defTabSz="914362" rtl="0" eaLnBrk="1" fontAlgn="auto" latinLnBrk="0" hangingPunct="1">
              <a:lnSpc>
                <a:spcPct val="90000"/>
              </a:lnSpc>
              <a:spcBef>
                <a:spcPts val="500"/>
              </a:spcBef>
              <a:spcAft>
                <a:spcPts val="0"/>
              </a:spcAft>
              <a:buClrTx/>
              <a:buSzPct val="90000"/>
              <a:buFont typeface="Arial" panose="020B0604020202020204" pitchFamily="34" charset="0"/>
              <a:buChar char="•"/>
              <a:tabLst/>
              <a:defRPr sz="1667"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1294167" marR="0" indent="-285739" algn="l" defTabSz="914362" rtl="0" eaLnBrk="1" fontAlgn="auto" latinLnBrk="0" hangingPunct="1">
              <a:lnSpc>
                <a:spcPct val="90000"/>
              </a:lnSpc>
              <a:spcBef>
                <a:spcPts val="500"/>
              </a:spcBef>
              <a:spcAft>
                <a:spcPts val="0"/>
              </a:spcAft>
              <a:buClrTx/>
              <a:buSzPct val="90000"/>
              <a:buFont typeface="Arial" panose="020B0604020202020204" pitchFamily="34" charset="0"/>
              <a:buChar char="•"/>
              <a:tabLst/>
              <a:defRPr sz="1667"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2514494"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75"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56"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60336" marR="0" lvl="1" indent="0" algn="l" defTabSz="914362" rtl="0" eaLnBrk="1" fontAlgn="auto" latinLnBrk="0" hangingPunct="1">
              <a:lnSpc>
                <a:spcPct val="100000"/>
              </a:lnSpc>
              <a:spcBef>
                <a:spcPts val="500"/>
              </a:spcBef>
              <a:spcAft>
                <a:spcPts val="0"/>
              </a:spcAft>
              <a:buClrTx/>
              <a:buSzPct val="90000"/>
              <a:buFont typeface="Arial" panose="020B0604020202020204" pitchFamily="34" charset="0"/>
              <a:buNone/>
              <a:tabLst/>
              <a:defRPr/>
            </a:pPr>
            <a:r>
              <a:rPr kumimoji="0" lang="en-US" sz="2200" b="1" i="0" u="none" strike="noStrike" kern="1200" cap="none" spc="0" normalizeH="0" baseline="0" noProof="0" dirty="0">
                <a:ln>
                  <a:noFill/>
                </a:ln>
                <a:solidFill>
                  <a:srgbClr val="232F3E"/>
                </a:solidFill>
                <a:effectLst/>
                <a:uLnTx/>
                <a:uFillTx/>
                <a:latin typeface="Amazon Ember"/>
              </a:rPr>
              <a:t>Considerations</a:t>
            </a:r>
            <a:endParaRPr kumimoji="0" lang="en-US" sz="2200" b="1" i="0" u="none" strike="noStrike" kern="1200" cap="none" spc="0" normalizeH="0" baseline="0" noProof="0" dirty="0">
              <a:ln>
                <a:noFill/>
              </a:ln>
              <a:solidFill>
                <a:srgbClr val="232F3E"/>
              </a:solidFill>
              <a:effectLst/>
              <a:uLnTx/>
              <a:uFillTx/>
              <a:latin typeface="Amazon Ember Light" panose="020B0403020204020204"/>
            </a:endParaRPr>
          </a:p>
          <a:p>
            <a:pPr marL="346075" marR="0" lvl="1" indent="-285739" algn="l" defTabSz="914362" rtl="0" eaLnBrk="1" fontAlgn="auto" latinLnBrk="0" hangingPunct="1">
              <a:lnSpc>
                <a:spcPct val="100000"/>
              </a:lnSpc>
              <a:spcBef>
                <a:spcPts val="500"/>
              </a:spcBef>
              <a:spcAft>
                <a:spcPts val="0"/>
              </a:spcAft>
              <a:buClrTx/>
              <a:buSzPct val="90000"/>
              <a:buFont typeface="Arial" panose="020B0604020202020204" pitchFamily="34" charset="0"/>
              <a:buChar char="•"/>
              <a:tabLst/>
              <a:defRPr/>
            </a:pPr>
            <a:r>
              <a:rPr kumimoji="0" lang="en-US" sz="2200" b="0" i="0" u="none" strike="noStrike" kern="1200" cap="none" spc="0" normalizeH="0" baseline="0" noProof="0" dirty="0">
                <a:ln>
                  <a:noFill/>
                </a:ln>
                <a:solidFill>
                  <a:srgbClr val="232F3E"/>
                </a:solidFill>
                <a:effectLst/>
                <a:uLnTx/>
                <a:uFillTx/>
                <a:latin typeface="Amazon Ember"/>
              </a:rPr>
              <a:t>What you should store</a:t>
            </a:r>
          </a:p>
          <a:p>
            <a:pPr marL="346075" marR="0" lvl="1" indent="-285739" algn="l" defTabSz="914362" rtl="0" eaLnBrk="1" fontAlgn="auto" latinLnBrk="0" hangingPunct="1">
              <a:lnSpc>
                <a:spcPct val="100000"/>
              </a:lnSpc>
              <a:spcBef>
                <a:spcPts val="500"/>
              </a:spcBef>
              <a:spcAft>
                <a:spcPts val="0"/>
              </a:spcAft>
              <a:buClrTx/>
              <a:buSzPct val="90000"/>
              <a:buFont typeface="Arial" panose="020B0604020202020204" pitchFamily="34" charset="0"/>
              <a:buChar char="•"/>
              <a:tabLst/>
              <a:defRPr/>
            </a:pPr>
            <a:r>
              <a:rPr kumimoji="0" lang="en-US" sz="2200" b="0" i="0" u="none" strike="noStrike" kern="1200" cap="none" spc="0" normalizeH="0" baseline="0" noProof="0" dirty="0">
                <a:ln>
                  <a:noFill/>
                </a:ln>
                <a:solidFill>
                  <a:srgbClr val="232F3E"/>
                </a:solidFill>
                <a:effectLst/>
                <a:uLnTx/>
                <a:uFillTx/>
                <a:latin typeface="Amazon Ember"/>
              </a:rPr>
              <a:t>Which AWS services you should use</a:t>
            </a:r>
            <a:endParaRPr kumimoji="0" lang="en-US" sz="2200" b="0" i="0" u="none" strike="noStrike" kern="1200" cap="none" spc="0" normalizeH="0" baseline="0" noProof="0" dirty="0">
              <a:ln>
                <a:noFill/>
              </a:ln>
              <a:solidFill>
                <a:srgbClr val="232F3E"/>
              </a:solidFill>
              <a:effectLst/>
              <a:uLnTx/>
              <a:uFillTx/>
              <a:latin typeface="Amazon Ember Light" panose="020B0403020204020204"/>
            </a:endParaRPr>
          </a:p>
          <a:p>
            <a:pPr marL="346075" marR="0" lvl="1" indent="-285739" algn="l" defTabSz="914362" rtl="0" eaLnBrk="1" fontAlgn="auto" latinLnBrk="0" hangingPunct="1">
              <a:lnSpc>
                <a:spcPct val="100000"/>
              </a:lnSpc>
              <a:spcBef>
                <a:spcPts val="500"/>
              </a:spcBef>
              <a:spcAft>
                <a:spcPts val="0"/>
              </a:spcAft>
              <a:buClrTx/>
              <a:buSzPct val="90000"/>
              <a:buFont typeface="Arial" panose="020B0604020202020204" pitchFamily="34" charset="0"/>
              <a:buChar char="•"/>
              <a:tabLst/>
              <a:defRPr/>
            </a:pPr>
            <a:r>
              <a:rPr kumimoji="0" lang="en-US" sz="2200" b="0" i="0" u="none" strike="noStrike" kern="1200" cap="none" spc="0" normalizeH="0" baseline="0" noProof="0" dirty="0">
                <a:ln>
                  <a:noFill/>
                </a:ln>
                <a:solidFill>
                  <a:srgbClr val="232F3E"/>
                </a:solidFill>
                <a:effectLst/>
                <a:uLnTx/>
                <a:uFillTx/>
                <a:latin typeface="Amazon Ember"/>
              </a:rPr>
              <a:t>Which Region to store data in</a:t>
            </a:r>
          </a:p>
          <a:p>
            <a:pPr marL="346075" marR="0" lvl="1" indent="-285739" algn="l" defTabSz="914362" rtl="0" eaLnBrk="1" fontAlgn="auto" latinLnBrk="0" hangingPunct="1">
              <a:lnSpc>
                <a:spcPct val="90000"/>
              </a:lnSpc>
              <a:spcBef>
                <a:spcPts val="500"/>
              </a:spcBef>
              <a:spcAft>
                <a:spcPts val="0"/>
              </a:spcAft>
              <a:buClrTx/>
              <a:buSzPct val="90000"/>
              <a:buFont typeface="Arial" panose="020B0604020202020204" pitchFamily="34" charset="0"/>
              <a:buChar char="•"/>
              <a:tabLst/>
              <a:defRPr/>
            </a:pPr>
            <a:r>
              <a:rPr kumimoji="0" lang="en-US" sz="2200" b="0" i="0" u="none" strike="noStrike" kern="1200" cap="none" spc="0" normalizeH="0" baseline="0" noProof="0" dirty="0">
                <a:ln>
                  <a:noFill/>
                </a:ln>
                <a:solidFill>
                  <a:srgbClr val="232F3E"/>
                </a:solidFill>
                <a:effectLst/>
                <a:uLnTx/>
                <a:uFillTx/>
                <a:latin typeface="Amazon Ember"/>
              </a:rPr>
              <a:t>What content format and structure to use</a:t>
            </a:r>
          </a:p>
          <a:p>
            <a:pPr marL="346075" marR="0" lvl="1" indent="-285739" algn="l" defTabSz="914362" rtl="0" eaLnBrk="1" fontAlgn="auto" latinLnBrk="0" hangingPunct="1">
              <a:lnSpc>
                <a:spcPct val="90000"/>
              </a:lnSpc>
              <a:spcBef>
                <a:spcPts val="500"/>
              </a:spcBef>
              <a:spcAft>
                <a:spcPts val="0"/>
              </a:spcAft>
              <a:buClrTx/>
              <a:buSzPct val="90000"/>
              <a:buFont typeface="Arial" panose="020B0604020202020204" pitchFamily="34" charset="0"/>
              <a:buChar char="•"/>
              <a:tabLst/>
              <a:defRPr/>
            </a:pPr>
            <a:r>
              <a:rPr kumimoji="0" lang="en-US" sz="2200" b="0" i="0" u="none" strike="noStrike" kern="1200" cap="none" spc="0" normalizeH="0" baseline="0" noProof="0" dirty="0">
                <a:ln>
                  <a:noFill/>
                </a:ln>
                <a:solidFill>
                  <a:srgbClr val="232F3E"/>
                </a:solidFill>
                <a:effectLst/>
                <a:uLnTx/>
                <a:uFillTx/>
                <a:latin typeface="Amazon Ember"/>
              </a:rPr>
              <a:t>Who has access</a:t>
            </a:r>
            <a:endParaRPr kumimoji="0" lang="en-US" sz="2000" b="0" i="0" u="none" strike="noStrike" kern="1200" cap="none" spc="0" normalizeH="0" baseline="0" noProof="0" dirty="0">
              <a:ln>
                <a:noFill/>
              </a:ln>
              <a:solidFill>
                <a:srgbClr val="232F3E"/>
              </a:solidFill>
              <a:effectLst/>
              <a:uLnTx/>
              <a:uFillTx/>
              <a:latin typeface="Amazon Ember" panose="020B0603020204020204" pitchFamily="34" charset="0"/>
            </a:endParaRPr>
          </a:p>
        </p:txBody>
      </p:sp>
    </p:spTree>
    <p:custDataLst>
      <p:tags r:id="rId1"/>
    </p:custDataLst>
    <p:extLst>
      <p:ext uri="{BB962C8B-B14F-4D97-AF65-F5344CB8AC3E}">
        <p14:creationId xmlns:p14="http://schemas.microsoft.com/office/powerpoint/2010/main" val="3303414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en-US"/>
              <a:t>Contents</a:t>
            </a:r>
            <a:endParaRPr lang="en-US" altLang="en-US" dirty="0"/>
          </a:p>
        </p:txBody>
      </p:sp>
      <p:sp>
        <p:nvSpPr>
          <p:cNvPr id="135171" name="Rectangle 3"/>
          <p:cNvSpPr>
            <a:spLocks noGrp="1" noChangeArrowheads="1"/>
          </p:cNvSpPr>
          <p:nvPr>
            <p:ph type="body" idx="1"/>
          </p:nvPr>
        </p:nvSpPr>
        <p:spPr/>
        <p:txBody>
          <a:bodyPr/>
          <a:lstStyle/>
          <a:p>
            <a:r>
              <a:rPr lang="en-US" dirty="0"/>
              <a:t>Overview of Virtualization and Cloud Computing</a:t>
            </a:r>
          </a:p>
          <a:p>
            <a:r>
              <a:rPr lang="en-US" dirty="0"/>
              <a:t>Cloud Deployment Models and Service Modules</a:t>
            </a:r>
          </a:p>
          <a:p>
            <a:r>
              <a:rPr lang="en-US" dirty="0"/>
              <a:t>Shared Responsibility Model</a:t>
            </a:r>
          </a:p>
          <a:p>
            <a:r>
              <a:rPr lang="en-US" dirty="0"/>
              <a:t>Identity and Access Management (IAM)</a:t>
            </a:r>
          </a:p>
        </p:txBody>
      </p:sp>
      <p:sp>
        <p:nvSpPr>
          <p:cNvPr id="2" name="Footer Placeholder 1">
            <a:extLst>
              <a:ext uri="{FF2B5EF4-FFF2-40B4-BE49-F238E27FC236}">
                <a16:creationId xmlns:a16="http://schemas.microsoft.com/office/drawing/2014/main" id="{039ACAC7-2E99-4B4F-B7DF-2F4B9D8F44DE}"/>
              </a:ext>
            </a:extLst>
          </p:cNvPr>
          <p:cNvSpPr>
            <a:spLocks noGrp="1"/>
          </p:cNvSpPr>
          <p:nvPr>
            <p:ph type="ftr" sz="quarter" idx="11"/>
          </p:nvPr>
        </p:nvSpPr>
        <p:spPr/>
        <p:txBody>
          <a:bodyPr/>
          <a:lstStyle/>
          <a:p>
            <a:r>
              <a:rPr lang="en-US"/>
              <a:t>Last Update: 11/10/2022</a:t>
            </a:r>
            <a:endParaRPr lang="en-US" dirty="0"/>
          </a:p>
        </p:txBody>
      </p:sp>
      <p:sp>
        <p:nvSpPr>
          <p:cNvPr id="3" name="Slide Number Placeholder 2">
            <a:extLst>
              <a:ext uri="{FF2B5EF4-FFF2-40B4-BE49-F238E27FC236}">
                <a16:creationId xmlns:a16="http://schemas.microsoft.com/office/drawing/2014/main" id="{404B349F-6352-4786-B2B4-15C3A55B6D3D}"/>
              </a:ext>
            </a:extLst>
          </p:cNvPr>
          <p:cNvSpPr>
            <a:spLocks noGrp="1"/>
          </p:cNvSpPr>
          <p:nvPr>
            <p:ph type="sldNum" sz="quarter" idx="12"/>
          </p:nvPr>
        </p:nvSpPr>
        <p:spPr/>
        <p:txBody>
          <a:bodyPr/>
          <a:lstStyle/>
          <a:p>
            <a:fld id="{04C45A55-F42A-4D1B-9AA2-8BF4CB494A9A}" type="slidenum">
              <a:rPr lang="en-US" smtClean="0"/>
              <a:t>2</a:t>
            </a:fld>
            <a:endParaRPr lang="en-US" dirty="0"/>
          </a:p>
        </p:txBody>
      </p:sp>
    </p:spTree>
    <p:extLst>
      <p:ext uri="{BB962C8B-B14F-4D97-AF65-F5344CB8AC3E}">
        <p14:creationId xmlns:p14="http://schemas.microsoft.com/office/powerpoint/2010/main" val="2023293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CD559-8639-4E35-9F9B-576C7EA921B3}"/>
              </a:ext>
            </a:extLst>
          </p:cNvPr>
          <p:cNvSpPr>
            <a:spLocks noGrp="1"/>
          </p:cNvSpPr>
          <p:nvPr>
            <p:ph type="title"/>
          </p:nvPr>
        </p:nvSpPr>
        <p:spPr/>
        <p:txBody>
          <a:bodyPr/>
          <a:lstStyle/>
          <a:p>
            <a:r>
              <a:rPr lang="en-US" dirty="0"/>
              <a:t>IAM fundamentals</a:t>
            </a:r>
          </a:p>
        </p:txBody>
      </p:sp>
      <p:sp>
        <p:nvSpPr>
          <p:cNvPr id="3" name="Text Placeholder 2">
            <a:extLst>
              <a:ext uri="{FF2B5EF4-FFF2-40B4-BE49-F238E27FC236}">
                <a16:creationId xmlns:a16="http://schemas.microsoft.com/office/drawing/2014/main" id="{447C5C79-0BB8-48CB-96A9-2DBE8B154D4D}"/>
              </a:ext>
            </a:extLst>
          </p:cNvPr>
          <p:cNvSpPr>
            <a:spLocks noGrp="1"/>
          </p:cNvSpPr>
          <p:nvPr>
            <p:ph type="subTitle" idx="1"/>
          </p:nvPr>
        </p:nvSpPr>
        <p:spPr/>
        <p:txBody>
          <a:bodyPr/>
          <a:lstStyle/>
          <a:p>
            <a:r>
              <a:rPr lang="en-US" dirty="0"/>
              <a:t>Securing Access to Cloud Resources</a:t>
            </a:r>
          </a:p>
        </p:txBody>
      </p:sp>
    </p:spTree>
    <p:custDataLst>
      <p:tags r:id="rId1"/>
    </p:custDataLst>
    <p:extLst>
      <p:ext uri="{BB962C8B-B14F-4D97-AF65-F5344CB8AC3E}">
        <p14:creationId xmlns:p14="http://schemas.microsoft.com/office/powerpoint/2010/main" val="3734887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969B59-E4C6-4C2B-A891-F5496B0C4A5C}"/>
              </a:ext>
            </a:extLst>
          </p:cNvPr>
          <p:cNvSpPr>
            <a:spLocks noGrp="1"/>
          </p:cNvSpPr>
          <p:nvPr>
            <p:ph type="sldNum" sz="quarter" idx="20"/>
          </p:nvPr>
        </p:nvSpPr>
        <p:spPr/>
        <p:txBody>
          <a:bodyPr/>
          <a:lstStyle/>
          <a:p>
            <a:fld id="{7834CDD4-D76F-4459-B025-0310E913C243}" type="slidenum">
              <a:rPr lang="en-US" smtClean="0"/>
              <a:pPr/>
              <a:t>21</a:t>
            </a:fld>
            <a:endParaRPr lang="en-US" dirty="0"/>
          </a:p>
        </p:txBody>
      </p:sp>
      <p:sp>
        <p:nvSpPr>
          <p:cNvPr id="14" name="Title 13">
            <a:extLst>
              <a:ext uri="{FF2B5EF4-FFF2-40B4-BE49-F238E27FC236}">
                <a16:creationId xmlns:a16="http://schemas.microsoft.com/office/drawing/2014/main" id="{33BF6FFA-AA35-4DCC-BC6E-4993A6F44058}"/>
              </a:ext>
            </a:extLst>
          </p:cNvPr>
          <p:cNvSpPr>
            <a:spLocks noGrp="1"/>
          </p:cNvSpPr>
          <p:nvPr>
            <p:ph type="title"/>
          </p:nvPr>
        </p:nvSpPr>
        <p:spPr/>
        <p:txBody>
          <a:bodyPr/>
          <a:lstStyle/>
          <a:p>
            <a:r>
              <a:rPr lang="en-US" dirty="0"/>
              <a:t>AWS Identity and Access Management (IAM)</a:t>
            </a:r>
          </a:p>
        </p:txBody>
      </p:sp>
      <p:sp>
        <p:nvSpPr>
          <p:cNvPr id="22" name="Text Placeholder 21">
            <a:extLst>
              <a:ext uri="{FF2B5EF4-FFF2-40B4-BE49-F238E27FC236}">
                <a16:creationId xmlns:a16="http://schemas.microsoft.com/office/drawing/2014/main" id="{1E5364CA-A6B0-4B8B-A019-805D3D95FEBD}"/>
              </a:ext>
            </a:extLst>
          </p:cNvPr>
          <p:cNvSpPr>
            <a:spLocks noGrp="1"/>
          </p:cNvSpPr>
          <p:nvPr>
            <p:ph type="body" idx="1"/>
          </p:nvPr>
        </p:nvSpPr>
        <p:spPr/>
        <p:txBody>
          <a:bodyPr/>
          <a:lstStyle/>
          <a:p>
            <a:r>
              <a:rPr lang="en-US" sz="2400" dirty="0">
                <a:solidFill>
                  <a:srgbClr val="000000"/>
                </a:solidFill>
                <a:latin typeface="Calibri" panose="020F0502020204030204" pitchFamily="34" charset="0"/>
              </a:rPr>
              <a:t>IAM is a web service that helps you to securely control access to AWS resources. </a:t>
            </a:r>
          </a:p>
          <a:p>
            <a:r>
              <a:rPr lang="en-US" sz="2400" dirty="0">
                <a:solidFill>
                  <a:srgbClr val="000000"/>
                </a:solidFill>
                <a:latin typeface="Calibri" panose="020F0502020204030204" pitchFamily="34" charset="0"/>
              </a:rPr>
              <a:t>Use IAM to control who is </a:t>
            </a:r>
            <a:r>
              <a:rPr lang="en-US" sz="2400" i="1" dirty="0">
                <a:solidFill>
                  <a:srgbClr val="000000"/>
                </a:solidFill>
                <a:latin typeface="Calibri" panose="020F0502020204030204" pitchFamily="34" charset="0"/>
              </a:rPr>
              <a:t>authenticated</a:t>
            </a:r>
            <a:r>
              <a:rPr lang="en-US" sz="2400" dirty="0">
                <a:solidFill>
                  <a:srgbClr val="000000"/>
                </a:solidFill>
                <a:latin typeface="Calibri" panose="020F0502020204030204" pitchFamily="34" charset="0"/>
              </a:rPr>
              <a:t> (signed in) and </a:t>
            </a:r>
            <a:r>
              <a:rPr lang="en-US" sz="2400" i="1" dirty="0">
                <a:solidFill>
                  <a:srgbClr val="000000"/>
                </a:solidFill>
                <a:latin typeface="Calibri" panose="020F0502020204030204" pitchFamily="34" charset="0"/>
              </a:rPr>
              <a:t>authorized</a:t>
            </a:r>
            <a:r>
              <a:rPr lang="en-US" sz="2400" dirty="0">
                <a:solidFill>
                  <a:srgbClr val="000000"/>
                </a:solidFill>
                <a:latin typeface="Calibri" panose="020F0502020204030204" pitchFamily="34" charset="0"/>
              </a:rPr>
              <a:t> (has permissions) to use resources.</a:t>
            </a:r>
          </a:p>
        </p:txBody>
      </p:sp>
      <p:pic>
        <p:nvPicPr>
          <p:cNvPr id="19" name="Picture Placeholder 18">
            <a:extLst>
              <a:ext uri="{FF2B5EF4-FFF2-40B4-BE49-F238E27FC236}">
                <a16:creationId xmlns:a16="http://schemas.microsoft.com/office/drawing/2014/main" id="{CBA63652-C075-432D-853E-75DC2895E906}"/>
              </a:ext>
              <a:ext uri="{C183D7F6-B498-43B3-948B-1728B52AA6E4}">
                <adec:decorative xmlns:adec="http://schemas.microsoft.com/office/drawing/2017/decorative" val="1"/>
              </a:ext>
            </a:extLst>
          </p:cNvPr>
          <p:cNvPicPr>
            <a:picLocks noGrp="1" noChangeAspect="1"/>
          </p:cNvPicPr>
          <p:nvPr>
            <p:ph type="pic" sz="quarter" idx="9"/>
          </p:nvPr>
        </p:nvPicPr>
        <p:blipFill>
          <a:blip r:embed="rId4">
            <a:extLst>
              <a:ext uri="{28A0092B-C50C-407E-A947-70E740481C1C}">
                <a14:useLocalDpi xmlns:a14="http://schemas.microsoft.com/office/drawing/2010/main" val="0"/>
              </a:ext>
            </a:extLst>
          </a:blip>
          <a:srcRect/>
          <a:stretch>
            <a:fillRect/>
          </a:stretch>
        </p:blipFill>
        <p:spPr>
          <a:xfrm>
            <a:off x="9768605" y="1276956"/>
            <a:ext cx="1097280" cy="1097280"/>
          </a:xfrm>
        </p:spPr>
      </p:pic>
      <p:sp>
        <p:nvSpPr>
          <p:cNvPr id="23" name="Text Placeholder 15">
            <a:extLst>
              <a:ext uri="{FF2B5EF4-FFF2-40B4-BE49-F238E27FC236}">
                <a16:creationId xmlns:a16="http://schemas.microsoft.com/office/drawing/2014/main" id="{2CF57B37-47E3-4382-A954-8F344BE2E57D}"/>
              </a:ext>
              <a:ext uri="{C183D7F6-B498-43B3-948B-1728B52AA6E4}">
                <adec:decorative xmlns:adec="http://schemas.microsoft.com/office/drawing/2017/decorative" val="0"/>
              </a:ext>
            </a:extLst>
          </p:cNvPr>
          <p:cNvSpPr txBox="1">
            <a:spLocks/>
          </p:cNvSpPr>
          <p:nvPr/>
        </p:nvSpPr>
        <p:spPr>
          <a:xfrm>
            <a:off x="9165101" y="2515906"/>
            <a:ext cx="2304288" cy="913094"/>
          </a:xfrm>
          <a:prstGeom prst="rect">
            <a:avLst/>
          </a:prstGeom>
        </p:spPr>
        <p:txBody>
          <a:bodyPr/>
          <a:lstStyle>
            <a:defPPr>
              <a:defRPr lang="en-US"/>
            </a:defPPr>
            <a:lvl1pPr marL="230188" indent="-230188" algn="l" defTabSz="228600" rtl="0" eaLnBrk="1" latinLnBrk="0" hangingPunct="1">
              <a:lnSpc>
                <a:spcPct val="100000"/>
              </a:lnSpc>
              <a:spcBef>
                <a:spcPts val="500"/>
              </a:spcBef>
              <a:spcAft>
                <a:spcPts val="600"/>
              </a:spcAft>
              <a:buFont typeface="Amazon Ember"/>
              <a:buChar char="•"/>
              <a:defRPr sz="2800" kern="1200">
                <a:solidFill>
                  <a:schemeClr val="tx2"/>
                </a:solidFill>
                <a:latin typeface="Amazon Ember"/>
              </a:defRPr>
            </a:lvl1pPr>
            <a:lvl2pPr marL="457200" indent="-230188" algn="l" defTabSz="228600" rtl="0" eaLnBrk="1" latinLnBrk="0" hangingPunct="1">
              <a:lnSpc>
                <a:spcPct val="100000"/>
              </a:lnSpc>
              <a:spcBef>
                <a:spcPts val="500"/>
              </a:spcBef>
              <a:spcAft>
                <a:spcPts val="600"/>
              </a:spcAft>
              <a:buFont typeface="Amazon Ember"/>
              <a:buChar char="•"/>
              <a:defRPr sz="2400" kern="1200">
                <a:solidFill>
                  <a:schemeClr val="tx2"/>
                </a:solidFill>
                <a:latin typeface="Amazon Ember"/>
              </a:defRPr>
            </a:lvl2pPr>
            <a:lvl3pPr marL="685800" indent="-230188" algn="l" defTabSz="228600" rtl="0" eaLnBrk="1" latinLnBrk="0" hangingPunct="1">
              <a:lnSpc>
                <a:spcPct val="100000"/>
              </a:lnSpc>
              <a:spcBef>
                <a:spcPts val="500"/>
              </a:spcBef>
              <a:spcAft>
                <a:spcPts val="600"/>
              </a:spcAft>
              <a:buFont typeface="Amazon Ember"/>
              <a:buChar char="•"/>
              <a:defRPr sz="2000" kern="1200">
                <a:solidFill>
                  <a:schemeClr val="tx2"/>
                </a:solidFill>
                <a:latin typeface="Amazon Ember"/>
              </a:defRPr>
            </a:lvl3pPr>
            <a:lvl4pPr marL="9144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4pPr>
            <a:lvl5pPr marL="11430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5pPr>
            <a:lvl6pPr marL="13716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6pPr>
            <a:lvl7pPr marL="16002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7pPr>
            <a:lvl8pPr marL="18288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8pPr>
            <a:lvl9pPr marL="20574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9pPr>
          </a:lstStyle>
          <a:p>
            <a:pPr marL="0" indent="0" algn="ctr">
              <a:buNone/>
            </a:pPr>
            <a:r>
              <a:rPr lang="en-US" sz="1800" dirty="0"/>
              <a:t>AWS Identity and Access Management (IAM)</a:t>
            </a:r>
          </a:p>
        </p:txBody>
      </p:sp>
      <p:pic>
        <p:nvPicPr>
          <p:cNvPr id="7" name="Graphic 6" descr="Diagram of the AWS shared responsibility model. See description in slide notes.">
            <a:extLst>
              <a:ext uri="{FF2B5EF4-FFF2-40B4-BE49-F238E27FC236}">
                <a16:creationId xmlns:a16="http://schemas.microsoft.com/office/drawing/2014/main" id="{33386FFE-DD7B-43E8-BC5B-062B015142A8}"/>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38695" y="2869593"/>
            <a:ext cx="6326406" cy="3565157"/>
          </a:xfrm>
          <a:prstGeom prst="rect">
            <a:avLst/>
          </a:prstGeom>
        </p:spPr>
      </p:pic>
    </p:spTree>
    <p:custDataLst>
      <p:tags r:id="rId1"/>
    </p:custDataLst>
    <p:extLst>
      <p:ext uri="{BB962C8B-B14F-4D97-AF65-F5344CB8AC3E}">
        <p14:creationId xmlns:p14="http://schemas.microsoft.com/office/powerpoint/2010/main" val="1066913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CA4024-797D-4D19-B434-81AECA2AEF1E}"/>
              </a:ext>
            </a:extLst>
          </p:cNvPr>
          <p:cNvSpPr>
            <a:spLocks noGrp="1"/>
          </p:cNvSpPr>
          <p:nvPr>
            <p:ph type="sldNum" sz="quarter" idx="20"/>
          </p:nvPr>
        </p:nvSpPr>
        <p:spPr/>
        <p:txBody>
          <a:bodyPr/>
          <a:lstStyle/>
          <a:p>
            <a:fld id="{7834CDD4-D76F-4459-B025-0310E913C243}" type="slidenum">
              <a:rPr lang="en-US" smtClean="0"/>
              <a:pPr/>
              <a:t>22</a:t>
            </a:fld>
            <a:endParaRPr lang="en-US" dirty="0"/>
          </a:p>
        </p:txBody>
      </p:sp>
      <p:sp>
        <p:nvSpPr>
          <p:cNvPr id="3" name="Title 2">
            <a:extLst>
              <a:ext uri="{FF2B5EF4-FFF2-40B4-BE49-F238E27FC236}">
                <a16:creationId xmlns:a16="http://schemas.microsoft.com/office/drawing/2014/main" id="{09EE2433-7124-4B2B-8E65-AEEEB0523AAE}"/>
              </a:ext>
            </a:extLst>
          </p:cNvPr>
          <p:cNvSpPr>
            <a:spLocks noGrp="1"/>
          </p:cNvSpPr>
          <p:nvPr>
            <p:ph type="title"/>
          </p:nvPr>
        </p:nvSpPr>
        <p:spPr/>
        <p:txBody>
          <a:bodyPr/>
          <a:lstStyle/>
          <a:p>
            <a:r>
              <a:rPr lang="en-US" dirty="0"/>
              <a:t>IAM overview</a:t>
            </a:r>
          </a:p>
        </p:txBody>
      </p:sp>
      <p:sp>
        <p:nvSpPr>
          <p:cNvPr id="70" name="Subtitle 69">
            <a:extLst>
              <a:ext uri="{FF2B5EF4-FFF2-40B4-BE49-F238E27FC236}">
                <a16:creationId xmlns:a16="http://schemas.microsoft.com/office/drawing/2014/main" id="{E09DA81F-ED6C-4E72-B321-04046B8C1615}"/>
              </a:ext>
            </a:extLst>
          </p:cNvPr>
          <p:cNvSpPr>
            <a:spLocks noGrp="1"/>
          </p:cNvSpPr>
          <p:nvPr>
            <p:ph type="subTitle" idx="5"/>
          </p:nvPr>
        </p:nvSpPr>
        <p:spPr/>
        <p:txBody>
          <a:bodyPr/>
          <a:lstStyle/>
          <a:p>
            <a:r>
              <a:rPr lang="en-US" dirty="0"/>
              <a:t>User</a:t>
            </a:r>
          </a:p>
        </p:txBody>
      </p:sp>
      <p:sp>
        <p:nvSpPr>
          <p:cNvPr id="66" name="Text Placeholder 65">
            <a:extLst>
              <a:ext uri="{FF2B5EF4-FFF2-40B4-BE49-F238E27FC236}">
                <a16:creationId xmlns:a16="http://schemas.microsoft.com/office/drawing/2014/main" id="{95FE92E9-37F4-4641-82C3-DD4CB62F25ED}"/>
              </a:ext>
            </a:extLst>
          </p:cNvPr>
          <p:cNvSpPr>
            <a:spLocks noGrp="1"/>
          </p:cNvSpPr>
          <p:nvPr>
            <p:ph type="body" idx="1"/>
          </p:nvPr>
        </p:nvSpPr>
        <p:spPr/>
        <p:txBody>
          <a:bodyPr/>
          <a:lstStyle/>
          <a:p>
            <a:r>
              <a:rPr lang="en-US" dirty="0"/>
              <a:t>A person or application that can authenticate with an AWS account</a:t>
            </a:r>
          </a:p>
        </p:txBody>
      </p:sp>
      <p:sp>
        <p:nvSpPr>
          <p:cNvPr id="71" name="Subtitle 70">
            <a:extLst>
              <a:ext uri="{FF2B5EF4-FFF2-40B4-BE49-F238E27FC236}">
                <a16:creationId xmlns:a16="http://schemas.microsoft.com/office/drawing/2014/main" id="{0ED7D3A8-BD85-4CF4-86C9-D42DB970F43E}"/>
              </a:ext>
            </a:extLst>
          </p:cNvPr>
          <p:cNvSpPr>
            <a:spLocks noGrp="1"/>
          </p:cNvSpPr>
          <p:nvPr>
            <p:ph type="subTitle" idx="6"/>
          </p:nvPr>
        </p:nvSpPr>
        <p:spPr/>
        <p:txBody>
          <a:bodyPr/>
          <a:lstStyle/>
          <a:p>
            <a:r>
              <a:rPr lang="en-US" dirty="0"/>
              <a:t>Group</a:t>
            </a:r>
          </a:p>
        </p:txBody>
      </p:sp>
      <p:sp>
        <p:nvSpPr>
          <p:cNvPr id="67" name="Text Placeholder 66">
            <a:extLst>
              <a:ext uri="{FF2B5EF4-FFF2-40B4-BE49-F238E27FC236}">
                <a16:creationId xmlns:a16="http://schemas.microsoft.com/office/drawing/2014/main" id="{42440F95-FCC0-4CB2-90E9-7977F863D73A}"/>
              </a:ext>
            </a:extLst>
          </p:cNvPr>
          <p:cNvSpPr>
            <a:spLocks noGrp="1"/>
          </p:cNvSpPr>
          <p:nvPr>
            <p:ph type="body" idx="2"/>
          </p:nvPr>
        </p:nvSpPr>
        <p:spPr/>
        <p:txBody>
          <a:bodyPr/>
          <a:lstStyle/>
          <a:p>
            <a:r>
              <a:rPr lang="en-US" dirty="0"/>
              <a:t>A collection of IAM users who are granted identical authorization</a:t>
            </a:r>
          </a:p>
        </p:txBody>
      </p:sp>
      <p:sp>
        <p:nvSpPr>
          <p:cNvPr id="72" name="Subtitle 71">
            <a:extLst>
              <a:ext uri="{FF2B5EF4-FFF2-40B4-BE49-F238E27FC236}">
                <a16:creationId xmlns:a16="http://schemas.microsoft.com/office/drawing/2014/main" id="{CF7B57D5-EAE4-4FDB-8117-9540E6F280B3}"/>
              </a:ext>
            </a:extLst>
          </p:cNvPr>
          <p:cNvSpPr>
            <a:spLocks noGrp="1"/>
          </p:cNvSpPr>
          <p:nvPr>
            <p:ph type="subTitle" idx="7"/>
          </p:nvPr>
        </p:nvSpPr>
        <p:spPr/>
        <p:txBody>
          <a:bodyPr/>
          <a:lstStyle/>
          <a:p>
            <a:r>
              <a:rPr lang="en-US" dirty="0"/>
              <a:t>Role</a:t>
            </a:r>
          </a:p>
        </p:txBody>
      </p:sp>
      <p:sp>
        <p:nvSpPr>
          <p:cNvPr id="68" name="Text Placeholder 67">
            <a:extLst>
              <a:ext uri="{FF2B5EF4-FFF2-40B4-BE49-F238E27FC236}">
                <a16:creationId xmlns:a16="http://schemas.microsoft.com/office/drawing/2014/main" id="{6118A4A7-D9DF-48AA-A9A8-BAC54ED2A132}"/>
              </a:ext>
            </a:extLst>
          </p:cNvPr>
          <p:cNvSpPr>
            <a:spLocks noGrp="1"/>
          </p:cNvSpPr>
          <p:nvPr>
            <p:ph type="body" idx="3"/>
          </p:nvPr>
        </p:nvSpPr>
        <p:spPr/>
        <p:txBody>
          <a:bodyPr/>
          <a:lstStyle/>
          <a:p>
            <a:r>
              <a:rPr lang="en-US" dirty="0"/>
              <a:t>An identity used to grant a </a:t>
            </a:r>
            <a:r>
              <a:rPr lang="en-US" dirty="0">
                <a:highlight>
                  <a:srgbClr val="FFFF00"/>
                </a:highlight>
              </a:rPr>
              <a:t>temporary set of permissions</a:t>
            </a:r>
            <a:r>
              <a:rPr lang="en-US" dirty="0"/>
              <a:t> to make AWS service requests</a:t>
            </a:r>
          </a:p>
        </p:txBody>
      </p:sp>
      <p:sp>
        <p:nvSpPr>
          <p:cNvPr id="73" name="Subtitle 72">
            <a:extLst>
              <a:ext uri="{FF2B5EF4-FFF2-40B4-BE49-F238E27FC236}">
                <a16:creationId xmlns:a16="http://schemas.microsoft.com/office/drawing/2014/main" id="{4F4D5571-D4B0-41F1-AAC1-7B8CDB61A234}"/>
              </a:ext>
            </a:extLst>
          </p:cNvPr>
          <p:cNvSpPr>
            <a:spLocks noGrp="1"/>
          </p:cNvSpPr>
          <p:nvPr>
            <p:ph type="subTitle" idx="8"/>
          </p:nvPr>
        </p:nvSpPr>
        <p:spPr/>
        <p:txBody>
          <a:bodyPr/>
          <a:lstStyle/>
          <a:p>
            <a:r>
              <a:rPr lang="en-US" dirty="0"/>
              <a:t>IAM policy</a:t>
            </a:r>
          </a:p>
        </p:txBody>
      </p:sp>
      <p:sp>
        <p:nvSpPr>
          <p:cNvPr id="69" name="Text Placeholder 68">
            <a:extLst>
              <a:ext uri="{FF2B5EF4-FFF2-40B4-BE49-F238E27FC236}">
                <a16:creationId xmlns:a16="http://schemas.microsoft.com/office/drawing/2014/main" id="{3D09D420-8270-4C8B-AE65-04F2B5B270A8}"/>
              </a:ext>
            </a:extLst>
          </p:cNvPr>
          <p:cNvSpPr>
            <a:spLocks noGrp="1"/>
          </p:cNvSpPr>
          <p:nvPr>
            <p:ph type="body" idx="4"/>
          </p:nvPr>
        </p:nvSpPr>
        <p:spPr/>
        <p:txBody>
          <a:bodyPr/>
          <a:lstStyle/>
          <a:p>
            <a:r>
              <a:rPr lang="en-US" dirty="0"/>
              <a:t>The document that defines which resources can be accessed and the level of access to each resource</a:t>
            </a:r>
          </a:p>
        </p:txBody>
      </p:sp>
      <p:pic>
        <p:nvPicPr>
          <p:cNvPr id="78" name="User graphic">
            <a:extLst>
              <a:ext uri="{FF2B5EF4-FFF2-40B4-BE49-F238E27FC236}">
                <a16:creationId xmlns:a16="http://schemas.microsoft.com/office/drawing/2014/main" id="{D93CC9BC-4779-4FCC-A54D-5A429E3BCB35}"/>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6830" y="1528058"/>
            <a:ext cx="952500" cy="952500"/>
          </a:xfrm>
          <a:prstGeom prst="rect">
            <a:avLst/>
          </a:prstGeom>
        </p:spPr>
      </p:pic>
      <p:pic>
        <p:nvPicPr>
          <p:cNvPr id="79" name="Group graphic">
            <a:extLst>
              <a:ext uri="{FF2B5EF4-FFF2-40B4-BE49-F238E27FC236}">
                <a16:creationId xmlns:a16="http://schemas.microsoft.com/office/drawing/2014/main" id="{5B3408DA-FD0A-40FD-9365-4C4FC8318AC4}"/>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4205478" y="1541536"/>
            <a:ext cx="952500" cy="925544"/>
          </a:xfrm>
          <a:prstGeom prst="rect">
            <a:avLst/>
          </a:prstGeom>
        </p:spPr>
      </p:pic>
      <p:pic>
        <p:nvPicPr>
          <p:cNvPr id="80" name="Role graphic">
            <a:extLst>
              <a:ext uri="{FF2B5EF4-FFF2-40B4-BE49-F238E27FC236}">
                <a16:creationId xmlns:a16="http://schemas.microsoft.com/office/drawing/2014/main" id="{35243D5D-51B7-4BF8-965A-2799315BCC86}"/>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104126" y="1528058"/>
            <a:ext cx="952500" cy="952500"/>
          </a:xfrm>
          <a:prstGeom prst="rect">
            <a:avLst/>
          </a:prstGeom>
        </p:spPr>
      </p:pic>
      <p:pic>
        <p:nvPicPr>
          <p:cNvPr id="81" name="Policy graphic">
            <a:extLst>
              <a:ext uri="{FF2B5EF4-FFF2-40B4-BE49-F238E27FC236}">
                <a16:creationId xmlns:a16="http://schemas.microsoft.com/office/drawing/2014/main" id="{5125072C-E75A-4327-B4B7-127E9DE1BD56}"/>
              </a:ext>
              <a:ext uri="{C183D7F6-B498-43B3-948B-1728B52AA6E4}">
                <adec:decorative xmlns:adec="http://schemas.microsoft.com/office/drawing/2017/decorative" val="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002774" y="1528058"/>
            <a:ext cx="952500" cy="952500"/>
          </a:xfrm>
          <a:prstGeom prst="rect">
            <a:avLst/>
          </a:prstGeom>
        </p:spPr>
      </p:pic>
    </p:spTree>
    <p:custDataLst>
      <p:tags r:id="rId1"/>
    </p:custDataLst>
    <p:extLst>
      <p:ext uri="{BB962C8B-B14F-4D97-AF65-F5344CB8AC3E}">
        <p14:creationId xmlns:p14="http://schemas.microsoft.com/office/powerpoint/2010/main" val="929596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853BEF-AAEF-4485-A5B4-08469CD989BB}"/>
              </a:ext>
            </a:extLst>
          </p:cNvPr>
          <p:cNvSpPr>
            <a:spLocks noGrp="1"/>
          </p:cNvSpPr>
          <p:nvPr>
            <p:ph type="sldNum" sz="quarter" idx="20"/>
          </p:nvPr>
        </p:nvSpPr>
        <p:spPr/>
        <p:txBody>
          <a:bodyPr/>
          <a:lstStyle/>
          <a:p>
            <a:fld id="{7834CDD4-D76F-4459-B025-0310E913C243}" type="slidenum">
              <a:rPr lang="en-US" smtClean="0"/>
              <a:pPr/>
              <a:t>23</a:t>
            </a:fld>
            <a:endParaRPr lang="en-US" dirty="0"/>
          </a:p>
        </p:txBody>
      </p:sp>
      <p:sp>
        <p:nvSpPr>
          <p:cNvPr id="3" name="Title 2">
            <a:extLst>
              <a:ext uri="{FF2B5EF4-FFF2-40B4-BE49-F238E27FC236}">
                <a16:creationId xmlns:a16="http://schemas.microsoft.com/office/drawing/2014/main" id="{B1788F33-78F1-4C73-9C3A-35FB8797701B}"/>
              </a:ext>
            </a:extLst>
          </p:cNvPr>
          <p:cNvSpPr>
            <a:spLocks noGrp="1"/>
          </p:cNvSpPr>
          <p:nvPr>
            <p:ph type="title"/>
          </p:nvPr>
        </p:nvSpPr>
        <p:spPr/>
        <p:txBody>
          <a:bodyPr/>
          <a:lstStyle/>
          <a:p>
            <a:r>
              <a:rPr lang="en-US" dirty="0"/>
              <a:t>IAM roles</a:t>
            </a:r>
          </a:p>
        </p:txBody>
      </p:sp>
      <p:sp>
        <p:nvSpPr>
          <p:cNvPr id="4" name="Text Placeholder 3">
            <a:extLst>
              <a:ext uri="{FF2B5EF4-FFF2-40B4-BE49-F238E27FC236}">
                <a16:creationId xmlns:a16="http://schemas.microsoft.com/office/drawing/2014/main" id="{CD7255E4-194E-48B6-95D6-BBFF194B2DF0}"/>
              </a:ext>
            </a:extLst>
          </p:cNvPr>
          <p:cNvSpPr>
            <a:spLocks noGrp="1"/>
          </p:cNvSpPr>
          <p:nvPr>
            <p:ph type="body" idx="1"/>
          </p:nvPr>
        </p:nvSpPr>
        <p:spPr>
          <a:xfrm>
            <a:off x="365759" y="1143000"/>
            <a:ext cx="11569209" cy="5291750"/>
          </a:xfrm>
        </p:spPr>
        <p:txBody>
          <a:bodyPr/>
          <a:lstStyle/>
          <a:p>
            <a:pPr algn="just"/>
            <a:r>
              <a:rPr lang="en-US" sz="2400" dirty="0">
                <a:solidFill>
                  <a:srgbClr val="000000"/>
                </a:solidFill>
                <a:latin typeface="Calibri" panose="020F0502020204030204" pitchFamily="34" charset="0"/>
              </a:rPr>
              <a:t>An IAM role is very similar to an IAM user, in that it is an identity with permission policies that determine what the identity can and cannot do in AWS. However, a role does not have any credentials (password or access keys) associated with it. Instead of being uniquely associated with one person, a </a:t>
            </a:r>
            <a:r>
              <a:rPr lang="en-US" sz="2400" dirty="0">
                <a:solidFill>
                  <a:srgbClr val="000000"/>
                </a:solidFill>
                <a:highlight>
                  <a:srgbClr val="FFFF00"/>
                </a:highlight>
                <a:latin typeface="Calibri" panose="020F0502020204030204" pitchFamily="34" charset="0"/>
              </a:rPr>
              <a:t>role</a:t>
            </a:r>
            <a:r>
              <a:rPr lang="en-US" sz="2400" dirty="0">
                <a:solidFill>
                  <a:srgbClr val="000000"/>
                </a:solidFill>
                <a:latin typeface="Calibri" panose="020F0502020204030204" pitchFamily="34" charset="0"/>
              </a:rPr>
              <a:t> is intended to be </a:t>
            </a:r>
            <a:r>
              <a:rPr lang="en-US" sz="2400" dirty="0">
                <a:solidFill>
                  <a:srgbClr val="FF0000"/>
                </a:solidFill>
                <a:highlight>
                  <a:srgbClr val="FFFF00"/>
                </a:highlight>
                <a:latin typeface="Calibri" panose="020F0502020204030204" pitchFamily="34" charset="0"/>
              </a:rPr>
              <a:t>assumable by anyone</a:t>
            </a:r>
            <a:r>
              <a:rPr lang="en-US" sz="2400" dirty="0">
                <a:solidFill>
                  <a:srgbClr val="FF0000"/>
                </a:solidFill>
                <a:latin typeface="Calibri" panose="020F0502020204030204" pitchFamily="34" charset="0"/>
              </a:rPr>
              <a:t> </a:t>
            </a:r>
            <a:r>
              <a:rPr lang="en-US" sz="2400" dirty="0">
                <a:solidFill>
                  <a:srgbClr val="000000"/>
                </a:solidFill>
                <a:latin typeface="Calibri" panose="020F0502020204030204" pitchFamily="34" charset="0"/>
              </a:rPr>
              <a:t>who needs it. </a:t>
            </a:r>
          </a:p>
          <a:p>
            <a:pPr algn="just"/>
            <a:r>
              <a:rPr lang="en-US" sz="2400" dirty="0">
                <a:solidFill>
                  <a:srgbClr val="000000"/>
                </a:solidFill>
                <a:latin typeface="Calibri" panose="020F0502020204030204" pitchFamily="34" charset="0"/>
              </a:rPr>
              <a:t>When you use IAM roles, you don’t need to grant long-term security credentials to each entity that requires access to a resource. An </a:t>
            </a:r>
            <a:r>
              <a:rPr lang="en-US" sz="2400" dirty="0">
                <a:solidFill>
                  <a:srgbClr val="000000"/>
                </a:solidFill>
                <a:highlight>
                  <a:srgbClr val="FFFF00"/>
                </a:highlight>
                <a:latin typeface="Calibri" panose="020F0502020204030204" pitchFamily="34" charset="0"/>
              </a:rPr>
              <a:t>IAM user</a:t>
            </a:r>
            <a:r>
              <a:rPr lang="en-US" sz="2400" dirty="0">
                <a:solidFill>
                  <a:srgbClr val="000000"/>
                </a:solidFill>
                <a:latin typeface="Calibri" panose="020F0502020204030204" pitchFamily="34" charset="0"/>
              </a:rPr>
              <a:t> can </a:t>
            </a:r>
            <a:r>
              <a:rPr lang="en-US" sz="2400" dirty="0">
                <a:solidFill>
                  <a:srgbClr val="000000"/>
                </a:solidFill>
                <a:highlight>
                  <a:srgbClr val="FFFF00"/>
                </a:highlight>
                <a:latin typeface="Calibri" panose="020F0502020204030204" pitchFamily="34" charset="0"/>
              </a:rPr>
              <a:t>assume a role</a:t>
            </a:r>
            <a:r>
              <a:rPr lang="en-US" sz="2400" dirty="0">
                <a:solidFill>
                  <a:srgbClr val="000000"/>
                </a:solidFill>
                <a:latin typeface="Calibri" panose="020F0502020204030204" pitchFamily="34" charset="0"/>
              </a:rPr>
              <a:t> to </a:t>
            </a:r>
            <a:r>
              <a:rPr lang="en-US" sz="2400" dirty="0">
                <a:solidFill>
                  <a:srgbClr val="FF0000"/>
                </a:solidFill>
                <a:latin typeface="Calibri" panose="020F0502020204030204" pitchFamily="34" charset="0"/>
              </a:rPr>
              <a:t>temporarily</a:t>
            </a:r>
            <a:r>
              <a:rPr lang="en-US" sz="2400" dirty="0">
                <a:solidFill>
                  <a:srgbClr val="000000"/>
                </a:solidFill>
                <a:latin typeface="Calibri" panose="020F0502020204030204" pitchFamily="34" charset="0"/>
              </a:rPr>
              <a:t> take on different permissions for a specific task.</a:t>
            </a:r>
          </a:p>
        </p:txBody>
      </p:sp>
    </p:spTree>
    <p:custDataLst>
      <p:tags r:id="rId1"/>
    </p:custDataLst>
    <p:extLst>
      <p:ext uri="{BB962C8B-B14F-4D97-AF65-F5344CB8AC3E}">
        <p14:creationId xmlns:p14="http://schemas.microsoft.com/office/powerpoint/2010/main" val="1566947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853BEF-AAEF-4485-A5B4-08469CD989BB}"/>
              </a:ext>
            </a:extLst>
          </p:cNvPr>
          <p:cNvSpPr>
            <a:spLocks noGrp="1"/>
          </p:cNvSpPr>
          <p:nvPr>
            <p:ph type="sldNum" sz="quarter" idx="20"/>
          </p:nvPr>
        </p:nvSpPr>
        <p:spPr/>
        <p:txBody>
          <a:bodyPr/>
          <a:lstStyle/>
          <a:p>
            <a:fld id="{7834CDD4-D76F-4459-B025-0310E913C243}" type="slidenum">
              <a:rPr lang="en-US" smtClean="0"/>
              <a:pPr/>
              <a:t>24</a:t>
            </a:fld>
            <a:endParaRPr lang="en-US" dirty="0"/>
          </a:p>
        </p:txBody>
      </p:sp>
      <p:sp>
        <p:nvSpPr>
          <p:cNvPr id="3" name="Title 2">
            <a:extLst>
              <a:ext uri="{FF2B5EF4-FFF2-40B4-BE49-F238E27FC236}">
                <a16:creationId xmlns:a16="http://schemas.microsoft.com/office/drawing/2014/main" id="{B1788F33-78F1-4C73-9C3A-35FB8797701B}"/>
              </a:ext>
            </a:extLst>
          </p:cNvPr>
          <p:cNvSpPr>
            <a:spLocks noGrp="1"/>
          </p:cNvSpPr>
          <p:nvPr>
            <p:ph type="title"/>
          </p:nvPr>
        </p:nvSpPr>
        <p:spPr/>
        <p:txBody>
          <a:bodyPr/>
          <a:lstStyle/>
          <a:p>
            <a:r>
              <a:rPr lang="en-US" dirty="0"/>
              <a:t>IAM Roles Example</a:t>
            </a:r>
          </a:p>
        </p:txBody>
      </p:sp>
      <p:sp>
        <p:nvSpPr>
          <p:cNvPr id="4" name="Text Placeholder 3">
            <a:extLst>
              <a:ext uri="{FF2B5EF4-FFF2-40B4-BE49-F238E27FC236}">
                <a16:creationId xmlns:a16="http://schemas.microsoft.com/office/drawing/2014/main" id="{CD7255E4-194E-48B6-95D6-BBFF194B2DF0}"/>
              </a:ext>
            </a:extLst>
          </p:cNvPr>
          <p:cNvSpPr>
            <a:spLocks noGrp="1"/>
          </p:cNvSpPr>
          <p:nvPr>
            <p:ph type="body" idx="1"/>
          </p:nvPr>
        </p:nvSpPr>
        <p:spPr>
          <a:xfrm>
            <a:off x="365760" y="1143000"/>
            <a:ext cx="6079130" cy="5291750"/>
          </a:xfrm>
        </p:spPr>
        <p:txBody>
          <a:bodyPr/>
          <a:lstStyle/>
          <a:p>
            <a:pPr algn="just"/>
            <a:r>
              <a:rPr lang="en-US" sz="2400" dirty="0">
                <a:solidFill>
                  <a:srgbClr val="000000"/>
                </a:solidFill>
                <a:latin typeface="Calibri" panose="020F0502020204030204" pitchFamily="34" charset="0"/>
              </a:rPr>
              <a:t>The example illustrates a situation when you might need to use temporary security credentials to provide a role for an EC2 instance:</a:t>
            </a:r>
          </a:p>
          <a:p>
            <a:pPr marL="228600" indent="-228600" algn="just">
              <a:buFont typeface="+mj-lt"/>
              <a:buAutoNum type="arabicPeriod"/>
            </a:pPr>
            <a:r>
              <a:rPr lang="en-US" sz="2400" dirty="0">
                <a:solidFill>
                  <a:srgbClr val="000000"/>
                </a:solidFill>
                <a:latin typeface="Calibri" panose="020F0502020204030204" pitchFamily="34" charset="0"/>
              </a:rPr>
              <a:t> An administrator creates the Get-pics role in IAM, defines a policy that grants access to an Amazon Simple Storage Service (Amazon S3) bucket named photos, and attaches the policy to the role.</a:t>
            </a:r>
          </a:p>
          <a:p>
            <a:pPr marL="228600" indent="-228600" algn="just">
              <a:buFont typeface="+mj-lt"/>
              <a:buAutoNum type="arabicPeriod"/>
            </a:pPr>
            <a:r>
              <a:rPr lang="en-US" sz="2400" dirty="0">
                <a:solidFill>
                  <a:srgbClr val="000000"/>
                </a:solidFill>
                <a:latin typeface="Calibri" panose="020F0502020204030204" pitchFamily="34" charset="0"/>
              </a:rPr>
              <a:t> An EC2 instance assumes the Get-pics role.</a:t>
            </a:r>
          </a:p>
          <a:p>
            <a:pPr marL="228600" indent="-228600" algn="just">
              <a:buFont typeface="+mj-lt"/>
              <a:buAutoNum type="arabicPeriod"/>
            </a:pPr>
            <a:r>
              <a:rPr lang="en-US" sz="2400" dirty="0">
                <a:solidFill>
                  <a:srgbClr val="000000"/>
                </a:solidFill>
                <a:latin typeface="Calibri" panose="020F0502020204030204" pitchFamily="34" charset="0"/>
              </a:rPr>
              <a:t> The EC2 instance is granted temporary permissions to access the S3 bucket named photos.</a:t>
            </a:r>
          </a:p>
        </p:txBody>
      </p:sp>
      <p:pic>
        <p:nvPicPr>
          <p:cNvPr id="5" name="Picture 4">
            <a:extLst>
              <a:ext uri="{FF2B5EF4-FFF2-40B4-BE49-F238E27FC236}">
                <a16:creationId xmlns:a16="http://schemas.microsoft.com/office/drawing/2014/main" id="{A61E124B-157E-4E08-B88F-E865077C0879}"/>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7434" y="1692479"/>
            <a:ext cx="5407621" cy="4200508"/>
          </a:xfrm>
          <a:prstGeom prst="rect">
            <a:avLst/>
          </a:prstGeom>
        </p:spPr>
      </p:pic>
    </p:spTree>
    <p:custDataLst>
      <p:tags r:id="rId1"/>
    </p:custDataLst>
    <p:extLst>
      <p:ext uri="{BB962C8B-B14F-4D97-AF65-F5344CB8AC3E}">
        <p14:creationId xmlns:p14="http://schemas.microsoft.com/office/powerpoint/2010/main" val="1356293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47BB0-425E-47A7-B55B-D1F804F8B1DF}"/>
              </a:ext>
            </a:extLst>
          </p:cNvPr>
          <p:cNvSpPr>
            <a:spLocks noGrp="1"/>
          </p:cNvSpPr>
          <p:nvPr>
            <p:ph type="title"/>
          </p:nvPr>
        </p:nvSpPr>
        <p:spPr/>
        <p:txBody>
          <a:bodyPr/>
          <a:lstStyle/>
          <a:p>
            <a:r>
              <a:rPr lang="en-US" dirty="0"/>
              <a:t>Authorizing with IAM</a:t>
            </a:r>
          </a:p>
        </p:txBody>
      </p:sp>
      <p:sp>
        <p:nvSpPr>
          <p:cNvPr id="3" name="Text Placeholder 2">
            <a:extLst>
              <a:ext uri="{FF2B5EF4-FFF2-40B4-BE49-F238E27FC236}">
                <a16:creationId xmlns:a16="http://schemas.microsoft.com/office/drawing/2014/main" id="{2BC232D9-AFFB-4B0B-8C74-06F7911A7D48}"/>
              </a:ext>
            </a:extLst>
          </p:cNvPr>
          <p:cNvSpPr>
            <a:spLocks noGrp="1"/>
          </p:cNvSpPr>
          <p:nvPr>
            <p:ph type="subTitle" idx="1"/>
          </p:nvPr>
        </p:nvSpPr>
        <p:spPr/>
        <p:txBody>
          <a:bodyPr/>
          <a:lstStyle/>
          <a:p>
            <a:r>
              <a:rPr lang="en-US" dirty="0"/>
              <a:t>Securing Access to Cloud Resources</a:t>
            </a:r>
          </a:p>
        </p:txBody>
      </p:sp>
    </p:spTree>
    <p:custDataLst>
      <p:tags r:id="rId1"/>
    </p:custDataLst>
    <p:extLst>
      <p:ext uri="{BB962C8B-B14F-4D97-AF65-F5344CB8AC3E}">
        <p14:creationId xmlns:p14="http://schemas.microsoft.com/office/powerpoint/2010/main" val="1519074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1007A2-9565-455A-A57B-5CDD452D2D0F}"/>
              </a:ext>
            </a:extLst>
          </p:cNvPr>
          <p:cNvSpPr>
            <a:spLocks noGrp="1"/>
          </p:cNvSpPr>
          <p:nvPr>
            <p:ph type="sldNum" sz="quarter" idx="11"/>
          </p:nvPr>
        </p:nvSpPr>
        <p:spPr/>
        <p:txBody>
          <a:bodyPr/>
          <a:lstStyle/>
          <a:p>
            <a:fld id="{7834CDD4-D76F-4459-B025-0310E913C243}" type="slidenum">
              <a:rPr lang="en-US" smtClean="0"/>
              <a:pPr/>
              <a:t>26</a:t>
            </a:fld>
            <a:endParaRPr lang="en-US" dirty="0"/>
          </a:p>
        </p:txBody>
      </p:sp>
      <p:sp>
        <p:nvSpPr>
          <p:cNvPr id="3" name="Title 2">
            <a:extLst>
              <a:ext uri="{FF2B5EF4-FFF2-40B4-BE49-F238E27FC236}">
                <a16:creationId xmlns:a16="http://schemas.microsoft.com/office/drawing/2014/main" id="{209CD998-88B9-4788-A31D-4DBB164F4228}"/>
              </a:ext>
            </a:extLst>
          </p:cNvPr>
          <p:cNvSpPr>
            <a:spLocks noGrp="1"/>
          </p:cNvSpPr>
          <p:nvPr>
            <p:ph type="title" idx="4294967295"/>
          </p:nvPr>
        </p:nvSpPr>
        <p:spPr>
          <a:xfrm>
            <a:off x="622300" y="300038"/>
            <a:ext cx="11569700" cy="730250"/>
          </a:xfrm>
        </p:spPr>
        <p:txBody>
          <a:bodyPr/>
          <a:lstStyle/>
          <a:p>
            <a:r>
              <a:rPr lang="en-US" dirty="0"/>
              <a:t>Identity-based and resource-based policies</a:t>
            </a:r>
          </a:p>
        </p:txBody>
      </p:sp>
      <p:sp>
        <p:nvSpPr>
          <p:cNvPr id="8" name="Identity-based">
            <a:extLst>
              <a:ext uri="{FF2B5EF4-FFF2-40B4-BE49-F238E27FC236}">
                <a16:creationId xmlns:a16="http://schemas.microsoft.com/office/drawing/2014/main" id="{FB9EDF27-37FA-40DC-9E90-B711781AC322}"/>
              </a:ext>
            </a:extLst>
          </p:cNvPr>
          <p:cNvSpPr txBox="1"/>
          <p:nvPr/>
        </p:nvSpPr>
        <p:spPr>
          <a:xfrm>
            <a:off x="948123" y="1556181"/>
            <a:ext cx="4285895" cy="523220"/>
          </a:xfrm>
          <a:prstGeom prst="rect">
            <a:avLst/>
          </a:prstGeom>
          <a:noFill/>
        </p:spPr>
        <p:txBody>
          <a:bodyPr wrap="square" rtlCol="0">
            <a:spAutoFit/>
          </a:bodyPr>
          <a:lstStyle/>
          <a:p>
            <a:pPr algn="ctr"/>
            <a:r>
              <a:rPr lang="en-US" sz="2800" i="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Identity</a:t>
            </a:r>
            <a:r>
              <a:rPr lang="en-US" sz="28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-based policies</a:t>
            </a:r>
          </a:p>
        </p:txBody>
      </p:sp>
      <p:sp>
        <p:nvSpPr>
          <p:cNvPr id="11" name="What does?">
            <a:extLst>
              <a:ext uri="{FF2B5EF4-FFF2-40B4-BE49-F238E27FC236}">
                <a16:creationId xmlns:a16="http://schemas.microsoft.com/office/drawing/2014/main" id="{B1D335AF-E6A8-40E3-9D5E-FD2DC3330F75}"/>
              </a:ext>
            </a:extLst>
          </p:cNvPr>
          <p:cNvSpPr txBox="1"/>
          <p:nvPr/>
        </p:nvSpPr>
        <p:spPr>
          <a:xfrm>
            <a:off x="225950" y="2171510"/>
            <a:ext cx="5730240" cy="400110"/>
          </a:xfrm>
          <a:prstGeom prst="rect">
            <a:avLst/>
          </a:prstGeom>
          <a:noFill/>
        </p:spPr>
        <p:txBody>
          <a:bodyPr wrap="square" rtlCol="0">
            <a:spAutoFit/>
          </a:bodyPr>
          <a:lstStyle/>
          <a:p>
            <a:pPr algn="ctr"/>
            <a:r>
              <a:rPr lang="en-US" sz="20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What does a particular identity have access to?</a:t>
            </a:r>
          </a:p>
        </p:txBody>
      </p:sp>
      <p:sp>
        <p:nvSpPr>
          <p:cNvPr id="6" name="Carlos">
            <a:extLst>
              <a:ext uri="{FF2B5EF4-FFF2-40B4-BE49-F238E27FC236}">
                <a16:creationId xmlns:a16="http://schemas.microsoft.com/office/drawing/2014/main" id="{ED79D282-E4C0-4C2D-A2C4-975D32A7A2AC}"/>
              </a:ext>
            </a:extLst>
          </p:cNvPr>
          <p:cNvSpPr txBox="1"/>
          <p:nvPr/>
        </p:nvSpPr>
        <p:spPr>
          <a:xfrm>
            <a:off x="926959" y="2781375"/>
            <a:ext cx="647613" cy="276999"/>
          </a:xfrm>
          <a:prstGeom prst="rect">
            <a:avLst/>
          </a:prstGeom>
          <a:noFill/>
        </p:spPr>
        <p:txBody>
          <a:bodyPr wrap="none" lIns="0" tIns="0" rIns="0" bIns="0" rtlCol="0">
            <a:spAutoFit/>
          </a:bodyPr>
          <a:lstStyle/>
          <a:p>
            <a:pPr algn="r"/>
            <a:r>
              <a:rPr lang="en-US" dirty="0">
                <a:latin typeface="Amazon Ember" panose="020B0603020204020204" pitchFamily="34" charset="0"/>
                <a:ea typeface="Amazon Ember" panose="020B0603020204020204" pitchFamily="34" charset="0"/>
                <a:cs typeface="Amazon Ember" panose="020B0603020204020204" pitchFamily="34" charset="0"/>
              </a:rPr>
              <a:t>Carlos</a:t>
            </a:r>
          </a:p>
        </p:txBody>
      </p:sp>
      <p:graphicFrame>
        <p:nvGraphicFramePr>
          <p:cNvPr id="18" name="Carlos table">
            <a:extLst>
              <a:ext uri="{FF2B5EF4-FFF2-40B4-BE49-F238E27FC236}">
                <a16:creationId xmlns:a16="http://schemas.microsoft.com/office/drawing/2014/main" id="{E198957C-BB88-476C-A3C0-A1ED2502EBF0}"/>
              </a:ext>
            </a:extLst>
          </p:cNvPr>
          <p:cNvGraphicFramePr>
            <a:graphicFrameLocks noGrp="1"/>
          </p:cNvGraphicFramePr>
          <p:nvPr/>
        </p:nvGraphicFramePr>
        <p:xfrm>
          <a:off x="1750620" y="2781375"/>
          <a:ext cx="3749040" cy="670560"/>
        </p:xfrm>
        <a:graphic>
          <a:graphicData uri="http://schemas.openxmlformats.org/drawingml/2006/table">
            <a:tbl>
              <a:tblPr firstRow="1" bandRow="1">
                <a:tableStyleId>{5C22544A-7EE6-4342-B048-85BDC9FD1C3A}</a:tableStyleId>
              </a:tblPr>
              <a:tblGrid>
                <a:gridCol w="1280160">
                  <a:extLst>
                    <a:ext uri="{9D8B030D-6E8A-4147-A177-3AD203B41FA5}">
                      <a16:colId xmlns:a16="http://schemas.microsoft.com/office/drawing/2014/main" val="1024708322"/>
                    </a:ext>
                  </a:extLst>
                </a:gridCol>
                <a:gridCol w="822960">
                  <a:extLst>
                    <a:ext uri="{9D8B030D-6E8A-4147-A177-3AD203B41FA5}">
                      <a16:colId xmlns:a16="http://schemas.microsoft.com/office/drawing/2014/main" val="2596805264"/>
                    </a:ext>
                  </a:extLst>
                </a:gridCol>
                <a:gridCol w="822960">
                  <a:extLst>
                    <a:ext uri="{9D8B030D-6E8A-4147-A177-3AD203B41FA5}">
                      <a16:colId xmlns:a16="http://schemas.microsoft.com/office/drawing/2014/main" val="3197431683"/>
                    </a:ext>
                  </a:extLst>
                </a:gridCol>
                <a:gridCol w="822960">
                  <a:extLst>
                    <a:ext uri="{9D8B030D-6E8A-4147-A177-3AD203B41FA5}">
                      <a16:colId xmlns:a16="http://schemas.microsoft.com/office/drawing/2014/main" val="1975463957"/>
                    </a:ext>
                  </a:extLst>
                </a:gridCol>
              </a:tblGrid>
              <a:tr h="0">
                <a:tc>
                  <a:txBody>
                    <a:bodyPr/>
                    <a:lstStyle/>
                    <a:p>
                      <a:r>
                        <a:rPr lang="en-US" sz="1600" b="1" dirty="0">
                          <a:solidFill>
                            <a:schemeClr val="bg1"/>
                          </a:solidFill>
                          <a:latin typeface="+mn-lt"/>
                        </a:rPr>
                        <a:t>Resource</a:t>
                      </a:r>
                    </a:p>
                  </a:txBody>
                  <a:tcPr anchor="ctr"/>
                </a:tc>
                <a:tc>
                  <a:txBody>
                    <a:bodyPr/>
                    <a:lstStyle/>
                    <a:p>
                      <a:pPr algn="ctr"/>
                      <a:r>
                        <a:rPr lang="en-US" sz="1600" b="1" dirty="0">
                          <a:latin typeface="+mn-lt"/>
                        </a:rPr>
                        <a:t>Read</a:t>
                      </a:r>
                      <a:endParaRPr lang="en-US" sz="1600" b="1" dirty="0">
                        <a:latin typeface="+mn-lt"/>
                        <a:ea typeface="Amazon Ember" panose="020B0603020204020204" pitchFamily="34" charset="0"/>
                        <a:cs typeface="Amazon Ember" panose="020B0603020204020204" pitchFamily="34" charset="0"/>
                      </a:endParaRPr>
                    </a:p>
                  </a:txBody>
                  <a:tcPr anchor="ctr"/>
                </a:tc>
                <a:tc>
                  <a:txBody>
                    <a:bodyPr/>
                    <a:lstStyle/>
                    <a:p>
                      <a:pPr algn="ctr"/>
                      <a:r>
                        <a:rPr lang="en-US" sz="1600" b="1" dirty="0">
                          <a:latin typeface="+mn-lt"/>
                        </a:rPr>
                        <a:t>Write</a:t>
                      </a:r>
                      <a:endParaRPr lang="en-US" sz="1600" b="1" dirty="0">
                        <a:latin typeface="+mn-lt"/>
                        <a:ea typeface="Amazon Ember" panose="020B0603020204020204" pitchFamily="34" charset="0"/>
                        <a:cs typeface="Amazon Ember" panose="020B0603020204020204" pitchFamily="34" charset="0"/>
                      </a:endParaRPr>
                    </a:p>
                  </a:txBody>
                  <a:tcPr anchor="ctr"/>
                </a:tc>
                <a:tc>
                  <a:txBody>
                    <a:bodyPr/>
                    <a:lstStyle/>
                    <a:p>
                      <a:pPr algn="ctr"/>
                      <a:r>
                        <a:rPr lang="en-US" sz="1600" b="1" dirty="0">
                          <a:latin typeface="+mn-lt"/>
                        </a:rPr>
                        <a:t>List</a:t>
                      </a:r>
                      <a:endParaRPr lang="en-US" sz="1600" b="1" dirty="0">
                        <a:latin typeface="+mn-lt"/>
                        <a:ea typeface="Amazon Ember" panose="020B0603020204020204" pitchFamily="34" charset="0"/>
                        <a:cs typeface="Amazon Ember" panose="020B0603020204020204" pitchFamily="34" charset="0"/>
                      </a:endParaRPr>
                    </a:p>
                  </a:txBody>
                  <a:tcPr anchor="ctr"/>
                </a:tc>
                <a:extLst>
                  <a:ext uri="{0D108BD9-81ED-4DB2-BD59-A6C34878D82A}">
                    <a16:rowId xmlns:a16="http://schemas.microsoft.com/office/drawing/2014/main" val="3287411530"/>
                  </a:ext>
                </a:extLst>
              </a:tr>
              <a:tr h="0">
                <a:tc>
                  <a:txBody>
                    <a:bodyPr/>
                    <a:lstStyle/>
                    <a:p>
                      <a:r>
                        <a:rPr lang="en-US" sz="1600" dirty="0"/>
                        <a:t>Resource X</a:t>
                      </a:r>
                      <a:endParaRPr lang="en-US" sz="1600" b="0" dirty="0">
                        <a:latin typeface="+mj-l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b="0" i="0" dirty="0">
                          <a:latin typeface="+mn-lt"/>
                          <a:ea typeface="Amazon Ember Light" charset="0"/>
                          <a:cs typeface="Amazon Ember Light" charset="0"/>
                          <a:sym typeface="Wingdings" panose="05000000000000000000" pitchFamily="2" charset="2"/>
                        </a:rPr>
                        <a:t>Allow</a:t>
                      </a:r>
                      <a:endParaRPr lang="en-US" sz="1600" b="0" i="0" dirty="0">
                        <a:latin typeface="+mn-lt"/>
                        <a:ea typeface="Amazon Ember Light" charset="0"/>
                        <a:cs typeface="Amazon Ember Light"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dirty="0">
                          <a:latin typeface="+mn-lt"/>
                          <a:ea typeface="Amazon Ember Light" charset="0"/>
                          <a:cs typeface="Amazon Ember Light" charset="0"/>
                          <a:sym typeface="Wingdings" panose="05000000000000000000" pitchFamily="2" charset="2"/>
                        </a:rPr>
                        <a:t>Allow</a:t>
                      </a:r>
                      <a:endParaRPr lang="en-US" sz="1600" b="0" i="0" dirty="0">
                        <a:latin typeface="+mj-lt"/>
                        <a:ea typeface="Amazon Ember Light" charset="0"/>
                        <a:cs typeface="Amazon Ember Light"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dirty="0">
                          <a:latin typeface="+mn-lt"/>
                          <a:ea typeface="Amazon Ember Light" charset="0"/>
                          <a:cs typeface="Amazon Ember Light" charset="0"/>
                          <a:sym typeface="Wingdings" panose="05000000000000000000" pitchFamily="2" charset="2"/>
                        </a:rPr>
                        <a:t>Allow</a:t>
                      </a:r>
                      <a:endParaRPr lang="en-US" sz="1600" b="0" i="0" dirty="0">
                        <a:latin typeface="+mj-lt"/>
                        <a:ea typeface="Amazon Ember Light" charset="0"/>
                        <a:cs typeface="Amazon Ember Light" charset="0"/>
                      </a:endParaRPr>
                    </a:p>
                  </a:txBody>
                  <a:tcPr anchor="ctr"/>
                </a:tc>
                <a:extLst>
                  <a:ext uri="{0D108BD9-81ED-4DB2-BD59-A6C34878D82A}">
                    <a16:rowId xmlns:a16="http://schemas.microsoft.com/office/drawing/2014/main" val="1120414319"/>
                  </a:ext>
                </a:extLst>
              </a:tr>
            </a:tbl>
          </a:graphicData>
        </a:graphic>
      </p:graphicFrame>
      <p:sp>
        <p:nvSpPr>
          <p:cNvPr id="7" name="Richard">
            <a:extLst>
              <a:ext uri="{FF2B5EF4-FFF2-40B4-BE49-F238E27FC236}">
                <a16:creationId xmlns:a16="http://schemas.microsoft.com/office/drawing/2014/main" id="{0B3F67A5-E7D9-4C46-8381-E7AD9E49F424}"/>
              </a:ext>
            </a:extLst>
          </p:cNvPr>
          <p:cNvSpPr txBox="1"/>
          <p:nvPr/>
        </p:nvSpPr>
        <p:spPr>
          <a:xfrm>
            <a:off x="787498" y="3600322"/>
            <a:ext cx="787074" cy="276999"/>
          </a:xfrm>
          <a:prstGeom prst="rect">
            <a:avLst/>
          </a:prstGeom>
          <a:noFill/>
        </p:spPr>
        <p:txBody>
          <a:bodyPr wrap="none" lIns="0" tIns="0" rIns="0" bIns="0" rtlCol="0">
            <a:spAutoFit/>
          </a:bodyPr>
          <a:lstStyle/>
          <a:p>
            <a:pPr algn="r"/>
            <a:r>
              <a:rPr lang="en-US" dirty="0">
                <a:latin typeface="Amazon Ember" panose="020B0603020204020204" pitchFamily="34" charset="0"/>
                <a:ea typeface="Amazon Ember" panose="020B0603020204020204" pitchFamily="34" charset="0"/>
                <a:cs typeface="Amazon Ember" panose="020B0603020204020204" pitchFamily="34" charset="0"/>
              </a:rPr>
              <a:t>Richard</a:t>
            </a:r>
          </a:p>
        </p:txBody>
      </p:sp>
      <p:graphicFrame>
        <p:nvGraphicFramePr>
          <p:cNvPr id="19" name="Richard table">
            <a:extLst>
              <a:ext uri="{FF2B5EF4-FFF2-40B4-BE49-F238E27FC236}">
                <a16:creationId xmlns:a16="http://schemas.microsoft.com/office/drawing/2014/main" id="{B2D86DD1-12F7-4FC1-9B41-C6F72016AAF2}"/>
              </a:ext>
            </a:extLst>
          </p:cNvPr>
          <p:cNvGraphicFramePr>
            <a:graphicFrameLocks noGrp="1"/>
          </p:cNvGraphicFramePr>
          <p:nvPr/>
        </p:nvGraphicFramePr>
        <p:xfrm>
          <a:off x="1750620" y="3600322"/>
          <a:ext cx="3749040" cy="1005840"/>
        </p:xfrm>
        <a:graphic>
          <a:graphicData uri="http://schemas.openxmlformats.org/drawingml/2006/table">
            <a:tbl>
              <a:tblPr firstRow="1" bandRow="1">
                <a:tableStyleId>{5C22544A-7EE6-4342-B048-85BDC9FD1C3A}</a:tableStyleId>
              </a:tblPr>
              <a:tblGrid>
                <a:gridCol w="1280160">
                  <a:extLst>
                    <a:ext uri="{9D8B030D-6E8A-4147-A177-3AD203B41FA5}">
                      <a16:colId xmlns:a16="http://schemas.microsoft.com/office/drawing/2014/main" val="2701413613"/>
                    </a:ext>
                  </a:extLst>
                </a:gridCol>
                <a:gridCol w="822960">
                  <a:extLst>
                    <a:ext uri="{9D8B030D-6E8A-4147-A177-3AD203B41FA5}">
                      <a16:colId xmlns:a16="http://schemas.microsoft.com/office/drawing/2014/main" val="3359880259"/>
                    </a:ext>
                  </a:extLst>
                </a:gridCol>
                <a:gridCol w="822960">
                  <a:extLst>
                    <a:ext uri="{9D8B030D-6E8A-4147-A177-3AD203B41FA5}">
                      <a16:colId xmlns:a16="http://schemas.microsoft.com/office/drawing/2014/main" val="232729665"/>
                    </a:ext>
                  </a:extLst>
                </a:gridCol>
                <a:gridCol w="822960">
                  <a:extLst>
                    <a:ext uri="{9D8B030D-6E8A-4147-A177-3AD203B41FA5}">
                      <a16:colId xmlns:a16="http://schemas.microsoft.com/office/drawing/2014/main" val="1672303286"/>
                    </a:ext>
                  </a:extLst>
                </a:gridCol>
              </a:tblGrid>
              <a:tr h="0">
                <a:tc>
                  <a:txBody>
                    <a:bodyPr/>
                    <a:lstStyle/>
                    <a:p>
                      <a:r>
                        <a:rPr lang="en-US" sz="1600" b="1" dirty="0">
                          <a:solidFill>
                            <a:schemeClr val="bg1"/>
                          </a:solidFill>
                          <a:latin typeface="+mn-lt"/>
                        </a:rPr>
                        <a:t>Resource</a:t>
                      </a:r>
                    </a:p>
                  </a:txBody>
                  <a:tcPr anchor="ctr"/>
                </a:tc>
                <a:tc>
                  <a:txBody>
                    <a:bodyPr/>
                    <a:lstStyle/>
                    <a:p>
                      <a:pPr algn="ctr"/>
                      <a:r>
                        <a:rPr lang="en-US" sz="1600" b="1" dirty="0">
                          <a:latin typeface="+mn-lt"/>
                        </a:rPr>
                        <a:t>Read</a:t>
                      </a:r>
                      <a:endParaRPr lang="en-US" sz="1600" b="1" dirty="0">
                        <a:latin typeface="+mn-lt"/>
                        <a:ea typeface="Amazon Ember" panose="020B0603020204020204" pitchFamily="34" charset="0"/>
                        <a:cs typeface="Amazon Ember" panose="020B0603020204020204" pitchFamily="34" charset="0"/>
                      </a:endParaRPr>
                    </a:p>
                  </a:txBody>
                  <a:tcPr anchor="ctr"/>
                </a:tc>
                <a:tc>
                  <a:txBody>
                    <a:bodyPr/>
                    <a:lstStyle/>
                    <a:p>
                      <a:pPr algn="ctr"/>
                      <a:r>
                        <a:rPr lang="en-US" sz="1600" b="1" dirty="0">
                          <a:latin typeface="+mn-lt"/>
                        </a:rPr>
                        <a:t>Write</a:t>
                      </a:r>
                      <a:endParaRPr lang="en-US" sz="1600" b="1" dirty="0">
                        <a:latin typeface="+mn-lt"/>
                        <a:ea typeface="Amazon Ember" panose="020B0603020204020204" pitchFamily="34" charset="0"/>
                        <a:cs typeface="Amazon Ember" panose="020B0603020204020204" pitchFamily="34" charset="0"/>
                      </a:endParaRPr>
                    </a:p>
                  </a:txBody>
                  <a:tcPr anchor="ctr"/>
                </a:tc>
                <a:tc>
                  <a:txBody>
                    <a:bodyPr/>
                    <a:lstStyle/>
                    <a:p>
                      <a:pPr algn="ctr"/>
                      <a:r>
                        <a:rPr lang="en-US" sz="1600" b="1" dirty="0">
                          <a:latin typeface="+mn-lt"/>
                        </a:rPr>
                        <a:t>List</a:t>
                      </a:r>
                      <a:endParaRPr lang="en-US" sz="1600" b="1" dirty="0">
                        <a:latin typeface="+mn-lt"/>
                        <a:ea typeface="Amazon Ember" panose="020B0603020204020204" pitchFamily="34" charset="0"/>
                        <a:cs typeface="Amazon Ember" panose="020B0603020204020204" pitchFamily="34" charset="0"/>
                      </a:endParaRPr>
                    </a:p>
                  </a:txBody>
                  <a:tcPr anchor="ctr"/>
                </a:tc>
                <a:extLst>
                  <a:ext uri="{0D108BD9-81ED-4DB2-BD59-A6C34878D82A}">
                    <a16:rowId xmlns:a16="http://schemas.microsoft.com/office/drawing/2014/main" val="2265762732"/>
                  </a:ext>
                </a:extLst>
              </a:tr>
              <a:tr h="0">
                <a:tc>
                  <a:txBody>
                    <a:bodyPr/>
                    <a:lstStyle/>
                    <a:p>
                      <a:r>
                        <a:rPr lang="en-US" sz="1600" dirty="0">
                          <a:latin typeface="+mn-lt"/>
                        </a:rPr>
                        <a:t>Resource Y</a:t>
                      </a:r>
                      <a:endParaRPr lang="en-US" sz="1600" b="0" dirty="0">
                        <a:latin typeface="+mn-l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b="0" i="0" dirty="0">
                          <a:latin typeface="+mn-lt"/>
                          <a:ea typeface="Amazon Ember Light" charset="0"/>
                          <a:cs typeface="Amazon Ember Light" charset="0"/>
                          <a:sym typeface="Wingdings" panose="05000000000000000000" pitchFamily="2" charset="2"/>
                        </a:rPr>
                        <a:t>Allow</a:t>
                      </a:r>
                      <a:endParaRPr lang="en-US" sz="1600" b="0" i="0" dirty="0">
                        <a:latin typeface="+mn-lt"/>
                        <a:ea typeface="Amazon Ember Light" charset="0"/>
                        <a:cs typeface="Amazon Ember Light"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dirty="0">
                          <a:latin typeface="+mn-lt"/>
                          <a:ea typeface="Amazon Ember Light" charset="0"/>
                          <a:cs typeface="Amazon Ember Light" charset="0"/>
                        </a:rPr>
                        <a:t>N/A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dirty="0">
                          <a:latin typeface="+mn-lt"/>
                          <a:ea typeface="Amazon Ember Light" charset="0"/>
                          <a:cs typeface="Amazon Ember Light" charset="0"/>
                        </a:rPr>
                        <a:t>N/A</a:t>
                      </a:r>
                    </a:p>
                  </a:txBody>
                  <a:tcPr anchor="ctr"/>
                </a:tc>
                <a:extLst>
                  <a:ext uri="{0D108BD9-81ED-4DB2-BD59-A6C34878D82A}">
                    <a16:rowId xmlns:a16="http://schemas.microsoft.com/office/drawing/2014/main" val="2108020240"/>
                  </a:ext>
                </a:extLst>
              </a:tr>
              <a:tr h="0">
                <a:tc>
                  <a:txBody>
                    <a:bodyPr/>
                    <a:lstStyle/>
                    <a:p>
                      <a:r>
                        <a:rPr lang="en-US" sz="1600" b="0" dirty="0">
                          <a:latin typeface="+mn-lt"/>
                        </a:rPr>
                        <a:t>Resource Z</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b="0" i="0" dirty="0">
                          <a:latin typeface="+mn-lt"/>
                          <a:ea typeface="Amazon Ember Light" charset="0"/>
                          <a:cs typeface="Amazon Ember Light" charset="0"/>
                          <a:sym typeface="Wingdings" panose="05000000000000000000" pitchFamily="2" charset="2"/>
                        </a:rPr>
                        <a:t>Allow</a:t>
                      </a:r>
                      <a:endParaRPr lang="en-US" sz="1600" b="0" i="0" kern="1200" dirty="0">
                        <a:solidFill>
                          <a:schemeClr val="dk1"/>
                        </a:solidFill>
                        <a:latin typeface="+mn-lt"/>
                        <a:ea typeface="Amazon Ember Light" charset="0"/>
                        <a:cs typeface="Amazon Ember Light"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dirty="0">
                          <a:latin typeface="+mn-lt"/>
                          <a:ea typeface="Amazon Ember Light" charset="0"/>
                          <a:cs typeface="Amazon Ember Light" charset="0"/>
                        </a:rPr>
                        <a:t>N/A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dirty="0">
                          <a:latin typeface="+mn-lt"/>
                          <a:ea typeface="Amazon Ember Light" charset="0"/>
                          <a:cs typeface="Amazon Ember Light" charset="0"/>
                        </a:rPr>
                        <a:t>N/A</a:t>
                      </a:r>
                    </a:p>
                  </a:txBody>
                  <a:tcPr anchor="ctr"/>
                </a:tc>
                <a:extLst>
                  <a:ext uri="{0D108BD9-81ED-4DB2-BD59-A6C34878D82A}">
                    <a16:rowId xmlns:a16="http://schemas.microsoft.com/office/drawing/2014/main" val="4112659549"/>
                  </a:ext>
                </a:extLst>
              </a:tr>
            </a:tbl>
          </a:graphicData>
        </a:graphic>
      </p:graphicFrame>
      <p:sp>
        <p:nvSpPr>
          <p:cNvPr id="10" name="Managers">
            <a:extLst>
              <a:ext uri="{FF2B5EF4-FFF2-40B4-BE49-F238E27FC236}">
                <a16:creationId xmlns:a16="http://schemas.microsoft.com/office/drawing/2014/main" id="{9AA43D95-E929-4DB6-A032-82F3E8B379AD}"/>
              </a:ext>
            </a:extLst>
          </p:cNvPr>
          <p:cNvSpPr txBox="1"/>
          <p:nvPr/>
        </p:nvSpPr>
        <p:spPr>
          <a:xfrm>
            <a:off x="523002" y="4786285"/>
            <a:ext cx="1051570" cy="276999"/>
          </a:xfrm>
          <a:prstGeom prst="rect">
            <a:avLst/>
          </a:prstGeom>
          <a:noFill/>
        </p:spPr>
        <p:txBody>
          <a:bodyPr wrap="none" lIns="0" tIns="0" rIns="0" bIns="0" rtlCol="0">
            <a:spAutoFit/>
          </a:bodyPr>
          <a:lstStyle/>
          <a:p>
            <a:pPr algn="r"/>
            <a:r>
              <a:rPr lang="en-US" dirty="0">
                <a:latin typeface="Amazon Ember" panose="020B0603020204020204" pitchFamily="34" charset="0"/>
                <a:ea typeface="Amazon Ember" panose="020B0603020204020204" pitchFamily="34" charset="0"/>
                <a:cs typeface="Amazon Ember" panose="020B0603020204020204" pitchFamily="34" charset="0"/>
              </a:rPr>
              <a:t>Managers</a:t>
            </a:r>
          </a:p>
        </p:txBody>
      </p:sp>
      <p:graphicFrame>
        <p:nvGraphicFramePr>
          <p:cNvPr id="20" name="Managers table">
            <a:extLst>
              <a:ext uri="{FF2B5EF4-FFF2-40B4-BE49-F238E27FC236}">
                <a16:creationId xmlns:a16="http://schemas.microsoft.com/office/drawing/2014/main" id="{B8BC5C53-E983-4189-97D9-3607AAEE0F38}"/>
              </a:ext>
            </a:extLst>
          </p:cNvPr>
          <p:cNvGraphicFramePr>
            <a:graphicFrameLocks noGrp="1"/>
          </p:cNvGraphicFramePr>
          <p:nvPr/>
        </p:nvGraphicFramePr>
        <p:xfrm>
          <a:off x="1750620" y="4786285"/>
          <a:ext cx="3749040" cy="1341120"/>
        </p:xfrm>
        <a:graphic>
          <a:graphicData uri="http://schemas.openxmlformats.org/drawingml/2006/table">
            <a:tbl>
              <a:tblPr firstRow="1" bandRow="1">
                <a:tableStyleId>{5C22544A-7EE6-4342-B048-85BDC9FD1C3A}</a:tableStyleId>
              </a:tblPr>
              <a:tblGrid>
                <a:gridCol w="1280160">
                  <a:extLst>
                    <a:ext uri="{9D8B030D-6E8A-4147-A177-3AD203B41FA5}">
                      <a16:colId xmlns:a16="http://schemas.microsoft.com/office/drawing/2014/main" val="2701413613"/>
                    </a:ext>
                  </a:extLst>
                </a:gridCol>
                <a:gridCol w="822960">
                  <a:extLst>
                    <a:ext uri="{9D8B030D-6E8A-4147-A177-3AD203B41FA5}">
                      <a16:colId xmlns:a16="http://schemas.microsoft.com/office/drawing/2014/main" val="3359880259"/>
                    </a:ext>
                  </a:extLst>
                </a:gridCol>
                <a:gridCol w="822960">
                  <a:extLst>
                    <a:ext uri="{9D8B030D-6E8A-4147-A177-3AD203B41FA5}">
                      <a16:colId xmlns:a16="http://schemas.microsoft.com/office/drawing/2014/main" val="232729665"/>
                    </a:ext>
                  </a:extLst>
                </a:gridCol>
                <a:gridCol w="822960">
                  <a:extLst>
                    <a:ext uri="{9D8B030D-6E8A-4147-A177-3AD203B41FA5}">
                      <a16:colId xmlns:a16="http://schemas.microsoft.com/office/drawing/2014/main" val="1672303286"/>
                    </a:ext>
                  </a:extLst>
                </a:gridCol>
              </a:tblGrid>
              <a:tr h="0">
                <a:tc>
                  <a:txBody>
                    <a:bodyPr/>
                    <a:lstStyle/>
                    <a:p>
                      <a:r>
                        <a:rPr lang="en-US" sz="1600" b="1" dirty="0">
                          <a:solidFill>
                            <a:schemeClr val="bg1"/>
                          </a:solidFill>
                          <a:latin typeface="+mn-lt"/>
                        </a:rPr>
                        <a:t>Resource</a:t>
                      </a:r>
                    </a:p>
                  </a:txBody>
                  <a:tcPr anchor="ctr"/>
                </a:tc>
                <a:tc>
                  <a:txBody>
                    <a:bodyPr/>
                    <a:lstStyle/>
                    <a:p>
                      <a:pPr algn="ctr"/>
                      <a:r>
                        <a:rPr lang="en-US" sz="1600" b="1" dirty="0">
                          <a:latin typeface="+mn-lt"/>
                        </a:rPr>
                        <a:t>Read</a:t>
                      </a:r>
                      <a:endParaRPr lang="en-US" sz="1600" b="1" dirty="0">
                        <a:latin typeface="+mn-lt"/>
                        <a:ea typeface="Amazon Ember" panose="020B0603020204020204" pitchFamily="34" charset="0"/>
                        <a:cs typeface="Amazon Ember" panose="020B0603020204020204" pitchFamily="34" charset="0"/>
                      </a:endParaRPr>
                    </a:p>
                  </a:txBody>
                  <a:tcPr anchor="ctr"/>
                </a:tc>
                <a:tc>
                  <a:txBody>
                    <a:bodyPr/>
                    <a:lstStyle/>
                    <a:p>
                      <a:pPr algn="ctr"/>
                      <a:r>
                        <a:rPr lang="en-US" sz="1600" b="1" dirty="0">
                          <a:latin typeface="+mn-lt"/>
                        </a:rPr>
                        <a:t>Write</a:t>
                      </a:r>
                      <a:endParaRPr lang="en-US" sz="1600" b="1" dirty="0">
                        <a:latin typeface="+mn-lt"/>
                        <a:ea typeface="Amazon Ember" panose="020B0603020204020204" pitchFamily="34" charset="0"/>
                        <a:cs typeface="Amazon Ember" panose="020B0603020204020204" pitchFamily="34" charset="0"/>
                      </a:endParaRPr>
                    </a:p>
                  </a:txBody>
                  <a:tcPr anchor="ctr"/>
                </a:tc>
                <a:tc>
                  <a:txBody>
                    <a:bodyPr/>
                    <a:lstStyle/>
                    <a:p>
                      <a:pPr algn="ctr"/>
                      <a:r>
                        <a:rPr lang="en-US" sz="1600" b="1" dirty="0">
                          <a:latin typeface="+mn-lt"/>
                        </a:rPr>
                        <a:t>List</a:t>
                      </a:r>
                      <a:endParaRPr lang="en-US" sz="1600" b="1" dirty="0">
                        <a:latin typeface="+mn-lt"/>
                        <a:ea typeface="Amazon Ember" panose="020B0603020204020204" pitchFamily="34" charset="0"/>
                        <a:cs typeface="Amazon Ember" panose="020B0603020204020204" pitchFamily="34" charset="0"/>
                      </a:endParaRPr>
                    </a:p>
                  </a:txBody>
                  <a:tcPr anchor="ctr"/>
                </a:tc>
                <a:extLst>
                  <a:ext uri="{0D108BD9-81ED-4DB2-BD59-A6C34878D82A}">
                    <a16:rowId xmlns:a16="http://schemas.microsoft.com/office/drawing/2014/main" val="2265762732"/>
                  </a:ext>
                </a:extLst>
              </a:tr>
              <a:tr h="0">
                <a:tc>
                  <a:txBody>
                    <a:bodyPr/>
                    <a:lstStyle/>
                    <a:p>
                      <a:r>
                        <a:rPr lang="en-US" sz="1600" dirty="0">
                          <a:latin typeface="+mn-lt"/>
                        </a:rPr>
                        <a:t>Resource X</a:t>
                      </a:r>
                      <a:endParaRPr lang="en-US" sz="1600" b="0" dirty="0">
                        <a:latin typeface="+mn-l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b="0" i="0" dirty="0">
                          <a:latin typeface="+mn-lt"/>
                          <a:ea typeface="Amazon Ember Light" charset="0"/>
                          <a:cs typeface="Amazon Ember Light" charset="0"/>
                        </a:rPr>
                        <a:t>N/A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dirty="0">
                          <a:latin typeface="+mn-lt"/>
                          <a:ea typeface="Amazon Ember Light" charset="0"/>
                          <a:cs typeface="Amazon Ember Light" charset="0"/>
                        </a:rPr>
                        <a:t>N/A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b="0" i="0" dirty="0">
                          <a:latin typeface="+mn-lt"/>
                          <a:ea typeface="Amazon Ember Light" charset="0"/>
                          <a:cs typeface="Amazon Ember Light" charset="0"/>
                          <a:sym typeface="Wingdings" panose="05000000000000000000" pitchFamily="2" charset="2"/>
                        </a:rPr>
                        <a:t>Allow</a:t>
                      </a:r>
                      <a:endParaRPr lang="en-US" sz="1600" b="0" i="0" dirty="0">
                        <a:latin typeface="+mn-lt"/>
                        <a:ea typeface="Amazon Ember Light" charset="0"/>
                        <a:cs typeface="Amazon Ember Light" charset="0"/>
                      </a:endParaRPr>
                    </a:p>
                  </a:txBody>
                  <a:tcPr anchor="ctr"/>
                </a:tc>
                <a:extLst>
                  <a:ext uri="{0D108BD9-81ED-4DB2-BD59-A6C34878D82A}">
                    <a16:rowId xmlns:a16="http://schemas.microsoft.com/office/drawing/2014/main" val="2108020240"/>
                  </a:ext>
                </a:extLst>
              </a:tr>
              <a:tr h="0">
                <a:tc>
                  <a:txBody>
                    <a:bodyPr/>
                    <a:lstStyle/>
                    <a:p>
                      <a:r>
                        <a:rPr lang="en-US" sz="1600" b="0" dirty="0">
                          <a:latin typeface="+mn-lt"/>
                        </a:rPr>
                        <a:t>Resource 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b="0" i="0" kern="1200" dirty="0">
                          <a:solidFill>
                            <a:schemeClr val="dk1"/>
                          </a:solidFill>
                          <a:latin typeface="+mn-lt"/>
                          <a:ea typeface="Amazon Ember Light" charset="0"/>
                          <a:cs typeface="Amazon Ember Light" charset="0"/>
                        </a:rPr>
                        <a:t>N/A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dirty="0">
                          <a:latin typeface="+mn-lt"/>
                          <a:ea typeface="Amazon Ember Light" charset="0"/>
                          <a:cs typeface="Amazon Ember Light" charset="0"/>
                        </a:rPr>
                        <a:t>N/A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b="0" i="0" dirty="0">
                          <a:latin typeface="+mn-lt"/>
                          <a:ea typeface="Amazon Ember Light" charset="0"/>
                          <a:cs typeface="Amazon Ember Light" charset="0"/>
                          <a:sym typeface="Wingdings" panose="05000000000000000000" pitchFamily="2" charset="2"/>
                        </a:rPr>
                        <a:t>Allow</a:t>
                      </a:r>
                      <a:endParaRPr lang="en-US" sz="1600" b="0" i="0" kern="1200" dirty="0">
                        <a:solidFill>
                          <a:schemeClr val="dk1"/>
                        </a:solidFill>
                        <a:latin typeface="+mn-lt"/>
                        <a:ea typeface="Amazon Ember Light" charset="0"/>
                        <a:cs typeface="Amazon Ember Light" charset="0"/>
                      </a:endParaRPr>
                    </a:p>
                  </a:txBody>
                  <a:tcPr anchor="ctr"/>
                </a:tc>
                <a:extLst>
                  <a:ext uri="{0D108BD9-81ED-4DB2-BD59-A6C34878D82A}">
                    <a16:rowId xmlns:a16="http://schemas.microsoft.com/office/drawing/2014/main" val="4112659549"/>
                  </a:ext>
                </a:extLst>
              </a:tr>
              <a:tr h="0">
                <a:tc>
                  <a:txBody>
                    <a:bodyPr/>
                    <a:lstStyle/>
                    <a:p>
                      <a:r>
                        <a:rPr lang="en-US" sz="1600" b="0" dirty="0">
                          <a:latin typeface="+mn-lt"/>
                        </a:rPr>
                        <a:t>Resource Z</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b="0" i="0" kern="1200" dirty="0">
                          <a:solidFill>
                            <a:schemeClr val="dk1"/>
                          </a:solidFill>
                          <a:latin typeface="+mn-lt"/>
                          <a:ea typeface="Amazon Ember Light" charset="0"/>
                          <a:cs typeface="Amazon Ember Light" charset="0"/>
                        </a:rPr>
                        <a:t>N/A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dirty="0">
                          <a:latin typeface="+mn-lt"/>
                          <a:ea typeface="Amazon Ember Light" charset="0"/>
                          <a:cs typeface="Amazon Ember Light" charset="0"/>
                        </a:rPr>
                        <a:t>N/A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b="0" i="0" dirty="0">
                          <a:latin typeface="+mn-lt"/>
                          <a:ea typeface="Amazon Ember Light" charset="0"/>
                          <a:cs typeface="Amazon Ember Light" charset="0"/>
                          <a:sym typeface="Wingdings" panose="05000000000000000000" pitchFamily="2" charset="2"/>
                        </a:rPr>
                        <a:t>Allow</a:t>
                      </a:r>
                      <a:endParaRPr lang="en-US" sz="1600" b="0" i="0" kern="1200" dirty="0">
                        <a:solidFill>
                          <a:schemeClr val="dk1"/>
                        </a:solidFill>
                        <a:latin typeface="+mn-lt"/>
                        <a:ea typeface="Amazon Ember Light" charset="0"/>
                        <a:cs typeface="Amazon Ember Light" charset="0"/>
                      </a:endParaRPr>
                    </a:p>
                  </a:txBody>
                  <a:tcPr anchor="ctr"/>
                </a:tc>
                <a:extLst>
                  <a:ext uri="{0D108BD9-81ED-4DB2-BD59-A6C34878D82A}">
                    <a16:rowId xmlns:a16="http://schemas.microsoft.com/office/drawing/2014/main" val="1618258413"/>
                  </a:ext>
                </a:extLst>
              </a:tr>
            </a:tbl>
          </a:graphicData>
        </a:graphic>
      </p:graphicFrame>
      <p:sp>
        <p:nvSpPr>
          <p:cNvPr id="9" name="Resource-based">
            <a:extLst>
              <a:ext uri="{FF2B5EF4-FFF2-40B4-BE49-F238E27FC236}">
                <a16:creationId xmlns:a16="http://schemas.microsoft.com/office/drawing/2014/main" id="{6B441CD8-CA6F-4522-96A8-13BDD3C777E9}"/>
              </a:ext>
            </a:extLst>
          </p:cNvPr>
          <p:cNvSpPr txBox="1"/>
          <p:nvPr/>
        </p:nvSpPr>
        <p:spPr>
          <a:xfrm>
            <a:off x="6775451" y="1556181"/>
            <a:ext cx="4788131" cy="523220"/>
          </a:xfrm>
          <a:prstGeom prst="rect">
            <a:avLst/>
          </a:prstGeom>
          <a:noFill/>
        </p:spPr>
        <p:txBody>
          <a:bodyPr wrap="square" rtlCol="0">
            <a:spAutoFit/>
          </a:bodyPr>
          <a:lstStyle/>
          <a:p>
            <a:pPr algn="ctr"/>
            <a:r>
              <a:rPr lang="en-US" sz="2800" i="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Resource</a:t>
            </a:r>
            <a:r>
              <a:rPr lang="en-US" sz="28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-based policies</a:t>
            </a:r>
          </a:p>
        </p:txBody>
      </p:sp>
      <p:sp>
        <p:nvSpPr>
          <p:cNvPr id="12" name="Who has?">
            <a:extLst>
              <a:ext uri="{FF2B5EF4-FFF2-40B4-BE49-F238E27FC236}">
                <a16:creationId xmlns:a16="http://schemas.microsoft.com/office/drawing/2014/main" id="{5B714043-4CC8-43B1-B811-C8EBDD99B420}"/>
              </a:ext>
            </a:extLst>
          </p:cNvPr>
          <p:cNvSpPr txBox="1"/>
          <p:nvPr/>
        </p:nvSpPr>
        <p:spPr>
          <a:xfrm>
            <a:off x="6505006" y="2171510"/>
            <a:ext cx="5329020" cy="400110"/>
          </a:xfrm>
          <a:prstGeom prst="rect">
            <a:avLst/>
          </a:prstGeom>
          <a:noFill/>
        </p:spPr>
        <p:txBody>
          <a:bodyPr wrap="square" rtlCol="0">
            <a:spAutoFit/>
          </a:bodyPr>
          <a:lstStyle/>
          <a:p>
            <a:pPr algn="ctr"/>
            <a:r>
              <a:rPr lang="en-US" sz="20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Who has access to a particular resource?</a:t>
            </a:r>
          </a:p>
        </p:txBody>
      </p:sp>
      <p:sp>
        <p:nvSpPr>
          <p:cNvPr id="4" name="Resource X">
            <a:extLst>
              <a:ext uri="{FF2B5EF4-FFF2-40B4-BE49-F238E27FC236}">
                <a16:creationId xmlns:a16="http://schemas.microsoft.com/office/drawing/2014/main" id="{4DF7E1CC-7533-4A01-A328-1094CA5F732D}"/>
              </a:ext>
            </a:extLst>
          </p:cNvPr>
          <p:cNvSpPr txBox="1"/>
          <p:nvPr/>
        </p:nvSpPr>
        <p:spPr>
          <a:xfrm>
            <a:off x="6746747" y="2807043"/>
            <a:ext cx="1184620" cy="276999"/>
          </a:xfrm>
          <a:prstGeom prst="rect">
            <a:avLst/>
          </a:prstGeom>
          <a:noFill/>
        </p:spPr>
        <p:txBody>
          <a:bodyPr wrap="none" lIns="0" tIns="0" rIns="0" bIns="0" rtlCol="0">
            <a:spAutoFit/>
          </a:bodyPr>
          <a:lstStyle/>
          <a:p>
            <a:pPr algn="r"/>
            <a:r>
              <a:rPr lang="en-US" dirty="0">
                <a:latin typeface="Amazon Ember" panose="020B0603020204020204" pitchFamily="34" charset="0"/>
                <a:ea typeface="Amazon Ember" panose="020B0603020204020204" pitchFamily="34" charset="0"/>
                <a:cs typeface="Amazon Ember" panose="020B0603020204020204" pitchFamily="34" charset="0"/>
              </a:rPr>
              <a:t>Resource X</a:t>
            </a:r>
          </a:p>
        </p:txBody>
      </p:sp>
      <p:graphicFrame>
        <p:nvGraphicFramePr>
          <p:cNvPr id="21" name="Managers table">
            <a:extLst>
              <a:ext uri="{FF2B5EF4-FFF2-40B4-BE49-F238E27FC236}">
                <a16:creationId xmlns:a16="http://schemas.microsoft.com/office/drawing/2014/main" id="{8CB03E21-67D7-45F6-8F4E-37E5D3C0BBCD}"/>
              </a:ext>
            </a:extLst>
          </p:cNvPr>
          <p:cNvGraphicFramePr>
            <a:graphicFrameLocks noGrp="1"/>
          </p:cNvGraphicFramePr>
          <p:nvPr/>
        </p:nvGraphicFramePr>
        <p:xfrm>
          <a:off x="8081538" y="2781375"/>
          <a:ext cx="3749040" cy="1676400"/>
        </p:xfrm>
        <a:graphic>
          <a:graphicData uri="http://schemas.openxmlformats.org/drawingml/2006/table">
            <a:tbl>
              <a:tblPr firstRow="1" bandRow="1">
                <a:tableStyleId>{93296810-A885-4BE3-A3E7-6D5BEEA58F35}</a:tableStyleId>
              </a:tblPr>
              <a:tblGrid>
                <a:gridCol w="1280160">
                  <a:extLst>
                    <a:ext uri="{9D8B030D-6E8A-4147-A177-3AD203B41FA5}">
                      <a16:colId xmlns:a16="http://schemas.microsoft.com/office/drawing/2014/main" val="2701413613"/>
                    </a:ext>
                  </a:extLst>
                </a:gridCol>
                <a:gridCol w="822960">
                  <a:extLst>
                    <a:ext uri="{9D8B030D-6E8A-4147-A177-3AD203B41FA5}">
                      <a16:colId xmlns:a16="http://schemas.microsoft.com/office/drawing/2014/main" val="3359880259"/>
                    </a:ext>
                  </a:extLst>
                </a:gridCol>
                <a:gridCol w="822960">
                  <a:extLst>
                    <a:ext uri="{9D8B030D-6E8A-4147-A177-3AD203B41FA5}">
                      <a16:colId xmlns:a16="http://schemas.microsoft.com/office/drawing/2014/main" val="232729665"/>
                    </a:ext>
                  </a:extLst>
                </a:gridCol>
                <a:gridCol w="822960">
                  <a:extLst>
                    <a:ext uri="{9D8B030D-6E8A-4147-A177-3AD203B41FA5}">
                      <a16:colId xmlns:a16="http://schemas.microsoft.com/office/drawing/2014/main" val="1672303286"/>
                    </a:ext>
                  </a:extLst>
                </a:gridCol>
              </a:tblGrid>
              <a:tr h="123623">
                <a:tc>
                  <a:txBody>
                    <a:bodyPr/>
                    <a:lstStyle/>
                    <a:p>
                      <a:r>
                        <a:rPr lang="en-US" sz="1600" b="1" dirty="0">
                          <a:solidFill>
                            <a:schemeClr val="bg1"/>
                          </a:solidFill>
                          <a:latin typeface="+mn-lt"/>
                        </a:rPr>
                        <a:t>User</a:t>
                      </a:r>
                    </a:p>
                  </a:txBody>
                  <a:tcPr anchor="ctr"/>
                </a:tc>
                <a:tc>
                  <a:txBody>
                    <a:bodyPr/>
                    <a:lstStyle/>
                    <a:p>
                      <a:pPr algn="ctr"/>
                      <a:r>
                        <a:rPr lang="en-US" sz="1600" dirty="0"/>
                        <a:t>Read</a:t>
                      </a:r>
                      <a:endParaRPr lang="en-US" sz="1600" b="1" dirty="0">
                        <a:latin typeface="+mn-lt"/>
                        <a:ea typeface="Amazon Ember" panose="020B0603020204020204" pitchFamily="34" charset="0"/>
                        <a:cs typeface="Amazon Ember" panose="020B0603020204020204" pitchFamily="34" charset="0"/>
                      </a:endParaRPr>
                    </a:p>
                  </a:txBody>
                  <a:tcPr anchor="ctr"/>
                </a:tc>
                <a:tc>
                  <a:txBody>
                    <a:bodyPr/>
                    <a:lstStyle/>
                    <a:p>
                      <a:pPr algn="ctr"/>
                      <a:r>
                        <a:rPr lang="en-US" sz="1600" dirty="0"/>
                        <a:t>Write</a:t>
                      </a:r>
                      <a:endParaRPr lang="en-US" sz="1600" b="1" dirty="0">
                        <a:latin typeface="+mn-lt"/>
                        <a:ea typeface="Amazon Ember" panose="020B0603020204020204" pitchFamily="34" charset="0"/>
                        <a:cs typeface="Amazon Ember" panose="020B0603020204020204" pitchFamily="34" charset="0"/>
                      </a:endParaRPr>
                    </a:p>
                  </a:txBody>
                  <a:tcPr anchor="ctr"/>
                </a:tc>
                <a:tc>
                  <a:txBody>
                    <a:bodyPr/>
                    <a:lstStyle/>
                    <a:p>
                      <a:pPr algn="ctr"/>
                      <a:r>
                        <a:rPr lang="en-US" sz="1600" dirty="0"/>
                        <a:t>List</a:t>
                      </a:r>
                      <a:endParaRPr lang="en-US" sz="1600" b="1" dirty="0">
                        <a:latin typeface="+mn-lt"/>
                        <a:ea typeface="Amazon Ember" panose="020B0603020204020204" pitchFamily="34" charset="0"/>
                        <a:cs typeface="Amazon Ember" panose="020B0603020204020204" pitchFamily="34" charset="0"/>
                      </a:endParaRPr>
                    </a:p>
                  </a:txBody>
                  <a:tcPr anchor="ctr"/>
                </a:tc>
                <a:extLst>
                  <a:ext uri="{0D108BD9-81ED-4DB2-BD59-A6C34878D82A}">
                    <a16:rowId xmlns:a16="http://schemas.microsoft.com/office/drawing/2014/main" val="2265762732"/>
                  </a:ext>
                </a:extLst>
              </a:tr>
              <a:tr h="136734">
                <a:tc>
                  <a:txBody>
                    <a:bodyPr/>
                    <a:lstStyle/>
                    <a:p>
                      <a:r>
                        <a:rPr lang="en-US" sz="1600" b="0" dirty="0"/>
                        <a:t>Ana</a:t>
                      </a:r>
                      <a:endParaRPr lang="en-US" sz="1600" b="0" dirty="0">
                        <a:latin typeface="+mj-l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b="0" dirty="0">
                          <a:sym typeface="Wingdings" panose="05000000000000000000" pitchFamily="2" charset="2"/>
                        </a:rPr>
                        <a:t>Allow</a:t>
                      </a:r>
                      <a:endParaRPr lang="en-US" sz="1600" b="0" i="0" dirty="0">
                        <a:latin typeface="+mj-lt"/>
                        <a:ea typeface="Amazon Ember Light" charset="0"/>
                        <a:cs typeface="Amazon Ember Light"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ym typeface="Wingdings" panose="05000000000000000000" pitchFamily="2" charset="2"/>
                        </a:rPr>
                        <a:t>Allow</a:t>
                      </a:r>
                      <a:endParaRPr lang="en-US" sz="1600" b="0" i="0" dirty="0">
                        <a:latin typeface="+mj-lt"/>
                        <a:ea typeface="Amazon Ember Light" charset="0"/>
                        <a:cs typeface="Amazon Ember Light"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ym typeface="Wingdings" panose="05000000000000000000" pitchFamily="2" charset="2"/>
                        </a:rPr>
                        <a:t>Allow</a:t>
                      </a:r>
                      <a:endParaRPr lang="en-US" sz="1600" b="0" i="0" dirty="0">
                        <a:latin typeface="+mj-lt"/>
                        <a:ea typeface="Amazon Ember Light" charset="0"/>
                        <a:cs typeface="Amazon Ember Light" charset="0"/>
                      </a:endParaRPr>
                    </a:p>
                  </a:txBody>
                  <a:tcPr anchor="ctr"/>
                </a:tc>
                <a:extLst>
                  <a:ext uri="{0D108BD9-81ED-4DB2-BD59-A6C34878D82A}">
                    <a16:rowId xmlns:a16="http://schemas.microsoft.com/office/drawing/2014/main" val="2108020240"/>
                  </a:ext>
                </a:extLst>
              </a:tr>
              <a:tr h="136734">
                <a:tc>
                  <a:txBody>
                    <a:bodyPr/>
                    <a:lstStyle/>
                    <a:p>
                      <a:r>
                        <a:rPr lang="en-US" sz="1600" b="0" dirty="0"/>
                        <a:t>Akua</a:t>
                      </a:r>
                      <a:endParaRPr lang="en-US" sz="1600" b="0" dirty="0">
                        <a:solidFill>
                          <a:schemeClr val="tx1"/>
                        </a:solidFill>
                        <a:latin typeface="+mj-l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ym typeface="Wingdings" panose="05000000000000000000" pitchFamily="2" charset="2"/>
                        </a:rPr>
                        <a:t>Allow</a:t>
                      </a:r>
                      <a:endParaRPr lang="en-US" sz="1600" b="0" i="0" kern="1200" dirty="0">
                        <a:solidFill>
                          <a:schemeClr val="dk1"/>
                        </a:solidFill>
                        <a:latin typeface="+mn-lt"/>
                        <a:ea typeface="Amazon Ember Light" charset="0"/>
                        <a:cs typeface="Amazon Ember Light"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ym typeface="Wingdings" panose="05000000000000000000" pitchFamily="2" charset="2"/>
                        </a:rPr>
                        <a:t>Allow</a:t>
                      </a:r>
                      <a:endParaRPr lang="en-US" sz="1600" b="0" i="0" kern="1200" dirty="0">
                        <a:solidFill>
                          <a:schemeClr val="dk1"/>
                        </a:solidFill>
                        <a:latin typeface="+mn-lt"/>
                        <a:ea typeface="Amazon Ember Light" charset="0"/>
                        <a:cs typeface="Amazon Ember Light"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ym typeface="Wingdings" panose="05000000000000000000" pitchFamily="2" charset="2"/>
                        </a:rPr>
                        <a:t>Allow</a:t>
                      </a:r>
                      <a:endParaRPr lang="en-US" sz="1600" b="0" i="0" kern="1200" dirty="0">
                        <a:solidFill>
                          <a:schemeClr val="dk1"/>
                        </a:solidFill>
                        <a:latin typeface="+mn-lt"/>
                        <a:ea typeface="Amazon Ember Light" charset="0"/>
                        <a:cs typeface="Amazon Ember Light" charset="0"/>
                      </a:endParaRPr>
                    </a:p>
                  </a:txBody>
                  <a:tcPr anchor="ctr"/>
                </a:tc>
                <a:extLst>
                  <a:ext uri="{0D108BD9-81ED-4DB2-BD59-A6C34878D82A}">
                    <a16:rowId xmlns:a16="http://schemas.microsoft.com/office/drawing/2014/main" val="4112659549"/>
                  </a:ext>
                </a:extLst>
              </a:tr>
              <a:tr h="136734">
                <a:tc>
                  <a:txBody>
                    <a:bodyPr/>
                    <a:lstStyle/>
                    <a:p>
                      <a:r>
                        <a:rPr lang="en-US" sz="1600" b="0" dirty="0"/>
                        <a:t>Mary</a:t>
                      </a:r>
                      <a:endParaRPr lang="en-US" sz="1600" b="0" dirty="0">
                        <a:latin typeface="+mj-lt"/>
                      </a:endParaRPr>
                    </a:p>
                  </a:txBody>
                  <a:tcPr anchor="ctr"/>
                </a:tc>
                <a:tc>
                  <a:txBody>
                    <a:bodyPr/>
                    <a:lstStyle/>
                    <a:p>
                      <a:pPr algn="ctr"/>
                      <a:r>
                        <a:rPr lang="en-US" sz="1600" b="0" dirty="0">
                          <a:latin typeface="+mn-lt"/>
                          <a:sym typeface="Wingdings" panose="05000000000000000000" pitchFamily="2" charset="2"/>
                        </a:rPr>
                        <a:t>Allow</a:t>
                      </a:r>
                      <a:endParaRPr lang="en-US" sz="1600" b="0" dirty="0">
                        <a:latin typeface="+mn-lt"/>
                      </a:endParaRPr>
                    </a:p>
                  </a:txBody>
                  <a:tcPr anchor="ctr"/>
                </a:tc>
                <a:tc>
                  <a:txBody>
                    <a:bodyPr/>
                    <a:lstStyle/>
                    <a:p>
                      <a:pPr algn="ctr"/>
                      <a:r>
                        <a:rPr lang="en-US" sz="1600" b="0" dirty="0">
                          <a:latin typeface="+mn-lt"/>
                        </a:rPr>
                        <a:t>N/A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sym typeface="Wingdings" panose="05000000000000000000" pitchFamily="2" charset="2"/>
                        </a:rPr>
                        <a:t>Allow</a:t>
                      </a:r>
                      <a:endParaRPr lang="en-US" sz="1600" b="0" i="0" kern="1200" dirty="0">
                        <a:solidFill>
                          <a:schemeClr val="dk1"/>
                        </a:solidFill>
                        <a:latin typeface="+mn-lt"/>
                        <a:ea typeface="Amazon Ember Light" charset="0"/>
                        <a:cs typeface="Amazon Ember Light" charset="0"/>
                      </a:endParaRPr>
                    </a:p>
                  </a:txBody>
                  <a:tcPr anchor="ctr"/>
                </a:tc>
                <a:extLst>
                  <a:ext uri="{0D108BD9-81ED-4DB2-BD59-A6C34878D82A}">
                    <a16:rowId xmlns:a16="http://schemas.microsoft.com/office/drawing/2014/main" val="1618258413"/>
                  </a:ext>
                </a:extLst>
              </a:tr>
              <a:tr h="136734">
                <a:tc>
                  <a:txBody>
                    <a:bodyPr/>
                    <a:lstStyle/>
                    <a:p>
                      <a:r>
                        <a:rPr lang="en-US" sz="1600" b="0" dirty="0"/>
                        <a:t>Mateo</a:t>
                      </a:r>
                      <a:endParaRPr lang="en-US" sz="1600" b="0" dirty="0">
                        <a:latin typeface="+mj-lt"/>
                      </a:endParaRPr>
                    </a:p>
                  </a:txBody>
                  <a:tcPr anchor="ctr"/>
                </a:tc>
                <a:tc>
                  <a:txBody>
                    <a:bodyPr/>
                    <a:lstStyle/>
                    <a:p>
                      <a:pPr algn="ctr"/>
                      <a:r>
                        <a:rPr lang="en-US" sz="1600" b="0" dirty="0">
                          <a:latin typeface="+mn-lt"/>
                        </a:rPr>
                        <a:t>N/A</a:t>
                      </a:r>
                    </a:p>
                  </a:txBody>
                  <a:tcPr anchor="ctr"/>
                </a:tc>
                <a:tc>
                  <a:txBody>
                    <a:bodyPr/>
                    <a:lstStyle/>
                    <a:p>
                      <a:pPr algn="ctr"/>
                      <a:r>
                        <a:rPr lang="en-US" sz="1600" b="0" dirty="0">
                          <a:latin typeface="+mn-lt"/>
                        </a:rPr>
                        <a:t>N/A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kern="1200" dirty="0">
                          <a:latin typeface="+mn-lt"/>
                          <a:sym typeface="Wingdings" panose="05000000000000000000" pitchFamily="2" charset="2"/>
                        </a:rPr>
                        <a:t>Allow</a:t>
                      </a:r>
                      <a:endParaRPr lang="en-US" sz="1600" b="0" i="0" kern="1200" dirty="0">
                        <a:solidFill>
                          <a:schemeClr val="dk1"/>
                        </a:solidFill>
                        <a:latin typeface="+mn-lt"/>
                        <a:ea typeface="Amazon Ember Light" charset="0"/>
                        <a:cs typeface="Amazon Ember Light" charset="0"/>
                      </a:endParaRPr>
                    </a:p>
                  </a:txBody>
                  <a:tcPr anchor="ctr"/>
                </a:tc>
                <a:extLst>
                  <a:ext uri="{0D108BD9-81ED-4DB2-BD59-A6C34878D82A}">
                    <a16:rowId xmlns:a16="http://schemas.microsoft.com/office/drawing/2014/main" val="1453739739"/>
                  </a:ext>
                </a:extLst>
              </a:tr>
            </a:tbl>
          </a:graphicData>
        </a:graphic>
      </p:graphicFrame>
      <p:sp>
        <p:nvSpPr>
          <p:cNvPr id="5" name="Resource Y">
            <a:extLst>
              <a:ext uri="{FF2B5EF4-FFF2-40B4-BE49-F238E27FC236}">
                <a16:creationId xmlns:a16="http://schemas.microsoft.com/office/drawing/2014/main" id="{BAF2DE6F-C21A-46D6-93A7-B25C6A5E2F82}"/>
              </a:ext>
            </a:extLst>
          </p:cNvPr>
          <p:cNvSpPr txBox="1"/>
          <p:nvPr/>
        </p:nvSpPr>
        <p:spPr>
          <a:xfrm>
            <a:off x="6746747" y="4647786"/>
            <a:ext cx="1184620" cy="276999"/>
          </a:xfrm>
          <a:prstGeom prst="rect">
            <a:avLst/>
          </a:prstGeom>
          <a:noFill/>
        </p:spPr>
        <p:txBody>
          <a:bodyPr wrap="none" lIns="0" tIns="0" rIns="0" bIns="0" rtlCol="0">
            <a:spAutoFit/>
          </a:bodyPr>
          <a:lstStyle/>
          <a:p>
            <a:pPr algn="r"/>
            <a:r>
              <a:rPr lang="en-US" dirty="0">
                <a:latin typeface="Amazon Ember" panose="020B0603020204020204" pitchFamily="34" charset="0"/>
                <a:ea typeface="Amazon Ember" panose="020B0603020204020204" pitchFamily="34" charset="0"/>
                <a:cs typeface="Amazon Ember" panose="020B0603020204020204" pitchFamily="34" charset="0"/>
              </a:rPr>
              <a:t>Resource Y</a:t>
            </a:r>
          </a:p>
        </p:txBody>
      </p:sp>
      <p:graphicFrame>
        <p:nvGraphicFramePr>
          <p:cNvPr id="22" name="Managers table">
            <a:extLst>
              <a:ext uri="{FF2B5EF4-FFF2-40B4-BE49-F238E27FC236}">
                <a16:creationId xmlns:a16="http://schemas.microsoft.com/office/drawing/2014/main" id="{B0EC288E-3AC8-495A-8089-6303F0964423}"/>
              </a:ext>
            </a:extLst>
          </p:cNvPr>
          <p:cNvGraphicFramePr>
            <a:graphicFrameLocks noGrp="1"/>
          </p:cNvGraphicFramePr>
          <p:nvPr/>
        </p:nvGraphicFramePr>
        <p:xfrm>
          <a:off x="8081537" y="4647786"/>
          <a:ext cx="3749040" cy="1341120"/>
        </p:xfrm>
        <a:graphic>
          <a:graphicData uri="http://schemas.openxmlformats.org/drawingml/2006/table">
            <a:tbl>
              <a:tblPr firstRow="1" bandRow="1">
                <a:tableStyleId>{93296810-A885-4BE3-A3E7-6D5BEEA58F35}</a:tableStyleId>
              </a:tblPr>
              <a:tblGrid>
                <a:gridCol w="1280160">
                  <a:extLst>
                    <a:ext uri="{9D8B030D-6E8A-4147-A177-3AD203B41FA5}">
                      <a16:colId xmlns:a16="http://schemas.microsoft.com/office/drawing/2014/main" val="2701413613"/>
                    </a:ext>
                  </a:extLst>
                </a:gridCol>
                <a:gridCol w="822960">
                  <a:extLst>
                    <a:ext uri="{9D8B030D-6E8A-4147-A177-3AD203B41FA5}">
                      <a16:colId xmlns:a16="http://schemas.microsoft.com/office/drawing/2014/main" val="3359880259"/>
                    </a:ext>
                  </a:extLst>
                </a:gridCol>
                <a:gridCol w="822960">
                  <a:extLst>
                    <a:ext uri="{9D8B030D-6E8A-4147-A177-3AD203B41FA5}">
                      <a16:colId xmlns:a16="http://schemas.microsoft.com/office/drawing/2014/main" val="232729665"/>
                    </a:ext>
                  </a:extLst>
                </a:gridCol>
                <a:gridCol w="822960">
                  <a:extLst>
                    <a:ext uri="{9D8B030D-6E8A-4147-A177-3AD203B41FA5}">
                      <a16:colId xmlns:a16="http://schemas.microsoft.com/office/drawing/2014/main" val="1672303286"/>
                    </a:ext>
                  </a:extLst>
                </a:gridCol>
              </a:tblGrid>
              <a:tr h="244820">
                <a:tc>
                  <a:txBody>
                    <a:bodyPr/>
                    <a:lstStyle/>
                    <a:p>
                      <a:r>
                        <a:rPr lang="en-US" sz="1600" b="1" dirty="0">
                          <a:solidFill>
                            <a:schemeClr val="bg1"/>
                          </a:solidFill>
                          <a:latin typeface="+mn-lt"/>
                        </a:rPr>
                        <a:t>User</a:t>
                      </a:r>
                    </a:p>
                  </a:txBody>
                  <a:tcPr anchor="ctr"/>
                </a:tc>
                <a:tc>
                  <a:txBody>
                    <a:bodyPr/>
                    <a:lstStyle/>
                    <a:p>
                      <a:pPr algn="ctr"/>
                      <a:r>
                        <a:rPr lang="en-US" sz="1600" dirty="0"/>
                        <a:t>Read</a:t>
                      </a:r>
                      <a:endParaRPr lang="en-US" sz="1600" b="1" dirty="0">
                        <a:latin typeface="+mn-lt"/>
                        <a:ea typeface="Amazon Ember" panose="020B0603020204020204" pitchFamily="34" charset="0"/>
                        <a:cs typeface="Amazon Ember" panose="020B0603020204020204" pitchFamily="34" charset="0"/>
                      </a:endParaRPr>
                    </a:p>
                  </a:txBody>
                  <a:tcPr anchor="ctr"/>
                </a:tc>
                <a:tc>
                  <a:txBody>
                    <a:bodyPr/>
                    <a:lstStyle/>
                    <a:p>
                      <a:pPr algn="ctr"/>
                      <a:r>
                        <a:rPr lang="en-US" sz="1600" dirty="0"/>
                        <a:t>Write</a:t>
                      </a:r>
                      <a:endParaRPr lang="en-US" sz="1600" b="1" dirty="0">
                        <a:latin typeface="+mn-lt"/>
                        <a:ea typeface="Amazon Ember" panose="020B0603020204020204" pitchFamily="34" charset="0"/>
                        <a:cs typeface="Amazon Ember" panose="020B0603020204020204" pitchFamily="34" charset="0"/>
                      </a:endParaRPr>
                    </a:p>
                  </a:txBody>
                  <a:tcPr anchor="ctr"/>
                </a:tc>
                <a:tc>
                  <a:txBody>
                    <a:bodyPr/>
                    <a:lstStyle/>
                    <a:p>
                      <a:pPr algn="ctr"/>
                      <a:r>
                        <a:rPr lang="en-US" sz="1600" dirty="0"/>
                        <a:t>List</a:t>
                      </a:r>
                      <a:endParaRPr lang="en-US" sz="1600" b="1" dirty="0">
                        <a:latin typeface="+mn-lt"/>
                        <a:ea typeface="Amazon Ember" panose="020B0603020204020204" pitchFamily="34" charset="0"/>
                        <a:cs typeface="Amazon Ember" panose="020B0603020204020204" pitchFamily="34" charset="0"/>
                      </a:endParaRPr>
                    </a:p>
                  </a:txBody>
                  <a:tcPr anchor="ctr"/>
                </a:tc>
                <a:extLst>
                  <a:ext uri="{0D108BD9-81ED-4DB2-BD59-A6C34878D82A}">
                    <a16:rowId xmlns:a16="http://schemas.microsoft.com/office/drawing/2014/main" val="2265762732"/>
                  </a:ext>
                </a:extLst>
              </a:tr>
              <a:tr h="136734">
                <a:tc>
                  <a:txBody>
                    <a:bodyPr/>
                    <a:lstStyle/>
                    <a:p>
                      <a:r>
                        <a:rPr lang="en-US" sz="1600" b="0" dirty="0">
                          <a:latin typeface="+mn-lt"/>
                        </a:rPr>
                        <a:t>Paulo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sym typeface="Wingdings" panose="05000000000000000000" pitchFamily="2" charset="2"/>
                        </a:rPr>
                        <a:t>Allow</a:t>
                      </a:r>
                      <a:endParaRPr lang="en-US" sz="1600" b="0" i="0" kern="1200" dirty="0">
                        <a:solidFill>
                          <a:schemeClr val="dk1"/>
                        </a:solidFill>
                        <a:latin typeface="+mn-lt"/>
                        <a:ea typeface="Amazon Ember Light" charset="0"/>
                        <a:cs typeface="Amazon Ember Light"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sym typeface="Wingdings" panose="05000000000000000000" pitchFamily="2" charset="2"/>
                        </a:rPr>
                        <a:t>Allow</a:t>
                      </a:r>
                      <a:endParaRPr lang="en-US" sz="1600" b="0" i="0" kern="1200" dirty="0">
                        <a:solidFill>
                          <a:schemeClr val="dk1"/>
                        </a:solidFill>
                        <a:latin typeface="+mn-lt"/>
                        <a:ea typeface="Amazon Ember Light" charset="0"/>
                        <a:cs typeface="Amazon Ember Light" charset="0"/>
                      </a:endParaRPr>
                    </a:p>
                  </a:txBody>
                  <a:tcPr anchor="ctr"/>
                </a:tc>
                <a:tc>
                  <a:txBody>
                    <a:bodyPr/>
                    <a:lstStyle/>
                    <a:p>
                      <a:pPr algn="ctr"/>
                      <a:r>
                        <a:rPr lang="en-US" sz="1600" b="0" dirty="0">
                          <a:latin typeface="+mn-lt"/>
                          <a:sym typeface="Wingdings" panose="05000000000000000000" pitchFamily="2" charset="2"/>
                        </a:rPr>
                        <a:t>Allow</a:t>
                      </a:r>
                      <a:endParaRPr lang="en-US" sz="1600" b="0" dirty="0">
                        <a:latin typeface="+mn-lt"/>
                      </a:endParaRPr>
                    </a:p>
                  </a:txBody>
                  <a:tcPr anchor="ctr"/>
                </a:tc>
                <a:extLst>
                  <a:ext uri="{0D108BD9-81ED-4DB2-BD59-A6C34878D82A}">
                    <a16:rowId xmlns:a16="http://schemas.microsoft.com/office/drawing/2014/main" val="2108020240"/>
                  </a:ext>
                </a:extLst>
              </a:tr>
              <a:tr h="136734">
                <a:tc>
                  <a:txBody>
                    <a:bodyPr/>
                    <a:lstStyle/>
                    <a:p>
                      <a:r>
                        <a:rPr lang="en-US" sz="1600" b="0" dirty="0">
                          <a:latin typeface="+mn-lt"/>
                        </a:rPr>
                        <a:t>Nikki</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sym typeface="Wingdings" panose="05000000000000000000" pitchFamily="2" charset="2"/>
                        </a:rPr>
                        <a:t>Allow</a:t>
                      </a:r>
                      <a:endParaRPr lang="en-US" sz="1600" b="0" i="0" kern="1200" dirty="0">
                        <a:solidFill>
                          <a:schemeClr val="dk1"/>
                        </a:solidFill>
                        <a:latin typeface="+mn-lt"/>
                        <a:ea typeface="Amazon Ember Light" charset="0"/>
                        <a:cs typeface="Amazon Ember Light" charset="0"/>
                      </a:endParaRPr>
                    </a:p>
                  </a:txBody>
                  <a:tcPr anchor="ctr"/>
                </a:tc>
                <a:tc>
                  <a:txBody>
                    <a:bodyPr/>
                    <a:lstStyle/>
                    <a:p>
                      <a:pPr algn="ctr"/>
                      <a:r>
                        <a:rPr lang="en-US" sz="1600" b="0" dirty="0">
                          <a:latin typeface="+mn-lt"/>
                        </a:rPr>
                        <a:t>N/A</a:t>
                      </a:r>
                    </a:p>
                  </a:txBody>
                  <a:tcPr anchor="ctr"/>
                </a:tc>
                <a:tc>
                  <a:txBody>
                    <a:bodyPr/>
                    <a:lstStyle/>
                    <a:p>
                      <a:pPr algn="ctr"/>
                      <a:r>
                        <a:rPr lang="en-US" sz="1600" b="0" dirty="0">
                          <a:latin typeface="+mn-lt"/>
                        </a:rPr>
                        <a:t>N/A</a:t>
                      </a:r>
                    </a:p>
                  </a:txBody>
                  <a:tcPr anchor="ctr"/>
                </a:tc>
                <a:extLst>
                  <a:ext uri="{0D108BD9-81ED-4DB2-BD59-A6C34878D82A}">
                    <a16:rowId xmlns:a16="http://schemas.microsoft.com/office/drawing/2014/main" val="4112659549"/>
                  </a:ext>
                </a:extLst>
              </a:tr>
              <a:tr h="136734">
                <a:tc>
                  <a:txBody>
                    <a:bodyPr/>
                    <a:lstStyle/>
                    <a:p>
                      <a:r>
                        <a:rPr lang="en-US" sz="1600" b="0" dirty="0">
                          <a:latin typeface="+mn-lt"/>
                        </a:rPr>
                        <a:t>Mateo</a:t>
                      </a:r>
                    </a:p>
                  </a:txBody>
                  <a:tcPr anchor="ctr"/>
                </a:tc>
                <a:tc>
                  <a:txBody>
                    <a:bodyPr/>
                    <a:lstStyle/>
                    <a:p>
                      <a:pPr algn="ctr"/>
                      <a:r>
                        <a:rPr lang="en-US" sz="1600" b="0" dirty="0">
                          <a:latin typeface="+mn-lt"/>
                        </a:rPr>
                        <a:t>N/A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sym typeface="Wingdings" panose="05000000000000000000" pitchFamily="2" charset="2"/>
                        </a:rPr>
                        <a:t>Allow</a:t>
                      </a:r>
                      <a:endParaRPr lang="en-US" sz="1600" b="0" i="0" kern="1200" dirty="0">
                        <a:solidFill>
                          <a:schemeClr val="dk1"/>
                        </a:solidFill>
                        <a:latin typeface="+mn-lt"/>
                        <a:ea typeface="Amazon Ember Light" charset="0"/>
                        <a:cs typeface="Amazon Ember Light" charset="0"/>
                      </a:endParaRPr>
                    </a:p>
                  </a:txBody>
                  <a:tcPr anchor="ctr"/>
                </a:tc>
                <a:tc>
                  <a:txBody>
                    <a:bodyPr/>
                    <a:lstStyle/>
                    <a:p>
                      <a:pPr algn="ctr"/>
                      <a:r>
                        <a:rPr lang="en-US" sz="1600" b="0" dirty="0">
                          <a:latin typeface="+mn-lt"/>
                          <a:sym typeface="Wingdings" panose="05000000000000000000" pitchFamily="2" charset="2"/>
                        </a:rPr>
                        <a:t>Allow</a:t>
                      </a:r>
                      <a:endParaRPr lang="en-US" sz="1600" b="0" dirty="0">
                        <a:latin typeface="+mn-lt"/>
                      </a:endParaRPr>
                    </a:p>
                  </a:txBody>
                  <a:tcPr anchor="ctr"/>
                </a:tc>
                <a:extLst>
                  <a:ext uri="{0D108BD9-81ED-4DB2-BD59-A6C34878D82A}">
                    <a16:rowId xmlns:a16="http://schemas.microsoft.com/office/drawing/2014/main" val="1618258413"/>
                  </a:ext>
                </a:extLst>
              </a:tr>
            </a:tbl>
          </a:graphicData>
        </a:graphic>
      </p:graphicFrame>
      <p:sp>
        <p:nvSpPr>
          <p:cNvPr id="13" name="Footer Placeholder 12">
            <a:extLst>
              <a:ext uri="{FF2B5EF4-FFF2-40B4-BE49-F238E27FC236}">
                <a16:creationId xmlns:a16="http://schemas.microsoft.com/office/drawing/2014/main" id="{A4B14FFB-9A11-4926-8C95-C6B54EE33858}"/>
              </a:ext>
            </a:extLst>
          </p:cNvPr>
          <p:cNvSpPr>
            <a:spLocks noGrp="1"/>
          </p:cNvSpPr>
          <p:nvPr>
            <p:ph type="ftr" sz="quarter" idx="10"/>
          </p:nvPr>
        </p:nvSpPr>
        <p:spPr/>
        <p:txBody>
          <a:bodyPr/>
          <a:lstStyle/>
          <a:p>
            <a:r>
              <a:rPr lang="en-US"/>
              <a:t>Last Update: 11/10/2022</a:t>
            </a:r>
            <a:endParaRPr lang="en-US" dirty="0"/>
          </a:p>
        </p:txBody>
      </p:sp>
    </p:spTree>
    <p:custDataLst>
      <p:tags r:id="rId1"/>
    </p:custDataLst>
    <p:extLst>
      <p:ext uri="{BB962C8B-B14F-4D97-AF65-F5344CB8AC3E}">
        <p14:creationId xmlns:p14="http://schemas.microsoft.com/office/powerpoint/2010/main" val="23725724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179D4A-A2A6-421D-82B8-EC557E796BBD}"/>
              </a:ext>
            </a:extLst>
          </p:cNvPr>
          <p:cNvSpPr>
            <a:spLocks noGrp="1"/>
          </p:cNvSpPr>
          <p:nvPr>
            <p:ph type="sldNum" sz="quarter" idx="11"/>
          </p:nvPr>
        </p:nvSpPr>
        <p:spPr/>
        <p:txBody>
          <a:bodyPr/>
          <a:lstStyle/>
          <a:p>
            <a:fld id="{7834CDD4-D76F-4459-B025-0310E913C243}" type="slidenum">
              <a:rPr lang="en-US" smtClean="0"/>
              <a:pPr/>
              <a:t>27</a:t>
            </a:fld>
            <a:endParaRPr lang="en-US" dirty="0"/>
          </a:p>
        </p:txBody>
      </p:sp>
      <p:sp>
        <p:nvSpPr>
          <p:cNvPr id="3" name="Title 2">
            <a:extLst>
              <a:ext uri="{FF2B5EF4-FFF2-40B4-BE49-F238E27FC236}">
                <a16:creationId xmlns:a16="http://schemas.microsoft.com/office/drawing/2014/main" id="{CD17BEB6-37F7-4F4B-935E-E11AB3EBB198}"/>
              </a:ext>
            </a:extLst>
          </p:cNvPr>
          <p:cNvSpPr>
            <a:spLocks noGrp="1"/>
          </p:cNvSpPr>
          <p:nvPr>
            <p:ph type="title" idx="4294967295"/>
          </p:nvPr>
        </p:nvSpPr>
        <p:spPr>
          <a:xfrm>
            <a:off x="622300" y="300038"/>
            <a:ext cx="11569700" cy="730250"/>
          </a:xfrm>
        </p:spPr>
        <p:txBody>
          <a:bodyPr/>
          <a:lstStyle/>
          <a:p>
            <a:r>
              <a:rPr lang="en-US" dirty="0"/>
              <a:t>Evaluation logic for IAM policies</a:t>
            </a:r>
          </a:p>
        </p:txBody>
      </p:sp>
      <p:pic>
        <p:nvPicPr>
          <p:cNvPr id="21" name="Graphic 20" descr="Diagram of evaluation logic for IAM policies. More details in the notes.">
            <a:extLst>
              <a:ext uri="{FF2B5EF4-FFF2-40B4-BE49-F238E27FC236}">
                <a16:creationId xmlns:a16="http://schemas.microsoft.com/office/drawing/2014/main" id="{7ED85365-8739-7A4D-B3B4-665AB385E8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8646" y="1803464"/>
            <a:ext cx="9614708" cy="3618256"/>
          </a:xfrm>
          <a:prstGeom prst="rect">
            <a:avLst/>
          </a:prstGeom>
        </p:spPr>
      </p:pic>
      <p:sp>
        <p:nvSpPr>
          <p:cNvPr id="4" name="Footer Placeholder 3">
            <a:extLst>
              <a:ext uri="{FF2B5EF4-FFF2-40B4-BE49-F238E27FC236}">
                <a16:creationId xmlns:a16="http://schemas.microsoft.com/office/drawing/2014/main" id="{CC7D876B-4EB8-496C-A7D6-D665C31AEBA5}"/>
              </a:ext>
            </a:extLst>
          </p:cNvPr>
          <p:cNvSpPr>
            <a:spLocks noGrp="1"/>
          </p:cNvSpPr>
          <p:nvPr>
            <p:ph type="ftr" sz="quarter" idx="10"/>
          </p:nvPr>
        </p:nvSpPr>
        <p:spPr/>
        <p:txBody>
          <a:bodyPr/>
          <a:lstStyle/>
          <a:p>
            <a:r>
              <a:rPr lang="en-US"/>
              <a:t>Last Update: 11/10/2022</a:t>
            </a:r>
            <a:endParaRPr lang="en-US" dirty="0"/>
          </a:p>
        </p:txBody>
      </p:sp>
    </p:spTree>
    <p:custDataLst>
      <p:tags r:id="rId1"/>
    </p:custDataLst>
    <p:extLst>
      <p:ext uri="{BB962C8B-B14F-4D97-AF65-F5344CB8AC3E}">
        <p14:creationId xmlns:p14="http://schemas.microsoft.com/office/powerpoint/2010/main" val="37889261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en-US" dirty="0"/>
              <a:t>Summary</a:t>
            </a:r>
          </a:p>
        </p:txBody>
      </p:sp>
      <p:sp>
        <p:nvSpPr>
          <p:cNvPr id="135171" name="Rectangle 3"/>
          <p:cNvSpPr>
            <a:spLocks noGrp="1" noChangeArrowheads="1"/>
          </p:cNvSpPr>
          <p:nvPr>
            <p:ph type="body" idx="1"/>
          </p:nvPr>
        </p:nvSpPr>
        <p:spPr/>
        <p:txBody>
          <a:bodyPr/>
          <a:lstStyle/>
          <a:p>
            <a:r>
              <a:rPr lang="en-US" dirty="0"/>
              <a:t>Overview of Virtualization and Cloud Computing</a:t>
            </a:r>
          </a:p>
          <a:p>
            <a:r>
              <a:rPr lang="en-US" dirty="0"/>
              <a:t>Cloud Deployment Models and Service Modules</a:t>
            </a:r>
          </a:p>
          <a:p>
            <a:r>
              <a:rPr lang="en-US" dirty="0"/>
              <a:t>Shared Responsibility Model</a:t>
            </a:r>
          </a:p>
          <a:p>
            <a:r>
              <a:rPr lang="en-US" dirty="0"/>
              <a:t>Identity and Access Management (IAM)</a:t>
            </a:r>
          </a:p>
        </p:txBody>
      </p:sp>
      <p:sp>
        <p:nvSpPr>
          <p:cNvPr id="2" name="Footer Placeholder 1">
            <a:extLst>
              <a:ext uri="{FF2B5EF4-FFF2-40B4-BE49-F238E27FC236}">
                <a16:creationId xmlns:a16="http://schemas.microsoft.com/office/drawing/2014/main" id="{039ACAC7-2E99-4B4F-B7DF-2F4B9D8F44DE}"/>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900" b="0" i="0" u="none" strike="noStrike" kern="1200" cap="all" spc="0" normalizeH="0" baseline="0" noProof="0">
                <a:ln>
                  <a:noFill/>
                </a:ln>
                <a:solidFill>
                  <a:srgbClr val="FFFFFF"/>
                </a:solidFill>
                <a:effectLst/>
                <a:uLnTx/>
                <a:uFillTx/>
                <a:latin typeface="Times New Roman" pitchFamily="18" charset="0"/>
                <a:ea typeface="+mn-ea"/>
                <a:cs typeface="+mn-cs"/>
              </a:rPr>
              <a:t>Last Update: 11/10/2022</a:t>
            </a:r>
            <a:endParaRPr kumimoji="0" lang="en-US" sz="900" b="0" i="0" u="none" strike="noStrike" kern="1200" cap="all" spc="0" normalizeH="0" baseline="0" noProof="0" dirty="0">
              <a:ln>
                <a:noFill/>
              </a:ln>
              <a:solidFill>
                <a:srgbClr val="FFFFFF"/>
              </a:solidFill>
              <a:effectLst/>
              <a:uLnTx/>
              <a:uFillTx/>
              <a:latin typeface="Times New Roman" pitchFamily="18" charset="0"/>
              <a:ea typeface="+mn-ea"/>
              <a:cs typeface="+mn-cs"/>
            </a:endParaRPr>
          </a:p>
        </p:txBody>
      </p:sp>
      <p:sp>
        <p:nvSpPr>
          <p:cNvPr id="3" name="Slide Number Placeholder 2">
            <a:extLst>
              <a:ext uri="{FF2B5EF4-FFF2-40B4-BE49-F238E27FC236}">
                <a16:creationId xmlns:a16="http://schemas.microsoft.com/office/drawing/2014/main" id="{404B349F-6352-4786-B2B4-15C3A55B6D3D}"/>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4C45A55-F42A-4D1B-9AA2-8BF4CB494A9A}" type="slidenum">
              <a:rPr kumimoji="0" lang="en-US" sz="1050" b="0" i="0" u="none" strike="noStrike" kern="1200" cap="none" spc="0" normalizeH="0" baseline="0" noProof="0" smtClean="0">
                <a:ln>
                  <a:noFill/>
                </a:ln>
                <a:solidFill>
                  <a:srgbClr val="FFFFFF"/>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28</a:t>
            </a:fld>
            <a:endParaRPr kumimoji="0" lang="en-US" sz="1050" b="0" i="0" u="none" strike="noStrike" kern="1200" cap="none" spc="0" normalizeH="0" baseline="0" noProof="0" dirty="0">
              <a:ln>
                <a:noFill/>
              </a:ln>
              <a:solidFill>
                <a:srgbClr val="FFFFFF"/>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053816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647C07-05B7-43EE-B894-12CC14221132}"/>
              </a:ext>
            </a:extLst>
          </p:cNvPr>
          <p:cNvSpPr>
            <a:spLocks noGrp="1"/>
          </p:cNvSpPr>
          <p:nvPr>
            <p:ph type="title"/>
          </p:nvPr>
        </p:nvSpPr>
        <p:spPr/>
        <p:txBody>
          <a:bodyPr/>
          <a:lstStyle/>
          <a:p>
            <a:r>
              <a:rPr lang="en-US"/>
              <a:t>Overview of Virtualization</a:t>
            </a:r>
            <a:endParaRPr lang="en-US" dirty="0"/>
          </a:p>
        </p:txBody>
      </p:sp>
      <p:sp>
        <p:nvSpPr>
          <p:cNvPr id="2" name="Content Placeholder 1">
            <a:extLst>
              <a:ext uri="{FF2B5EF4-FFF2-40B4-BE49-F238E27FC236}">
                <a16:creationId xmlns:a16="http://schemas.microsoft.com/office/drawing/2014/main" id="{783C803E-DEB2-4C9D-9800-07BF2709B944}"/>
              </a:ext>
            </a:extLst>
          </p:cNvPr>
          <p:cNvSpPr>
            <a:spLocks noGrp="1"/>
          </p:cNvSpPr>
          <p:nvPr>
            <p:ph idx="1"/>
          </p:nvPr>
        </p:nvSpPr>
        <p:spPr/>
        <p:txBody>
          <a:bodyPr/>
          <a:lstStyle/>
          <a:p>
            <a:r>
              <a:rPr lang="en-US"/>
              <a:t>Today the virtualization of hardware resources has exploded to fully utilize the processing capabilities of a server and reduce power consumption, cooling, and the footprint in data centers.</a:t>
            </a:r>
            <a:endParaRPr lang="en-US" dirty="0"/>
          </a:p>
        </p:txBody>
      </p:sp>
      <p:pic>
        <p:nvPicPr>
          <p:cNvPr id="6" name="Picture 5">
            <a:extLst>
              <a:ext uri="{FF2B5EF4-FFF2-40B4-BE49-F238E27FC236}">
                <a16:creationId xmlns:a16="http://schemas.microsoft.com/office/drawing/2014/main" id="{0F46DCC8-47F8-4A78-9320-0023BEC7E86C}"/>
              </a:ext>
            </a:extLst>
          </p:cNvPr>
          <p:cNvPicPr>
            <a:picLocks noChangeAspect="1"/>
          </p:cNvPicPr>
          <p:nvPr/>
        </p:nvPicPr>
        <p:blipFill>
          <a:blip r:embed="rId2"/>
          <a:stretch>
            <a:fillRect/>
          </a:stretch>
        </p:blipFill>
        <p:spPr>
          <a:xfrm>
            <a:off x="1776382" y="3411648"/>
            <a:ext cx="3617583" cy="2362200"/>
          </a:xfrm>
          <a:prstGeom prst="rect">
            <a:avLst/>
          </a:prstGeom>
        </p:spPr>
      </p:pic>
      <p:pic>
        <p:nvPicPr>
          <p:cNvPr id="7" name="Picture 6">
            <a:extLst>
              <a:ext uri="{FF2B5EF4-FFF2-40B4-BE49-F238E27FC236}">
                <a16:creationId xmlns:a16="http://schemas.microsoft.com/office/drawing/2014/main" id="{90C64821-2112-4953-87C2-436526A255C1}"/>
              </a:ext>
            </a:extLst>
          </p:cNvPr>
          <p:cNvPicPr>
            <a:picLocks noChangeAspect="1"/>
          </p:cNvPicPr>
          <p:nvPr/>
        </p:nvPicPr>
        <p:blipFill>
          <a:blip r:embed="rId3"/>
          <a:stretch>
            <a:fillRect/>
          </a:stretch>
        </p:blipFill>
        <p:spPr>
          <a:xfrm>
            <a:off x="6458719" y="3342152"/>
            <a:ext cx="3979533" cy="2501192"/>
          </a:xfrm>
          <a:prstGeom prst="rect">
            <a:avLst/>
          </a:prstGeom>
        </p:spPr>
      </p:pic>
      <p:sp>
        <p:nvSpPr>
          <p:cNvPr id="4" name="Footer Placeholder 3">
            <a:extLst>
              <a:ext uri="{FF2B5EF4-FFF2-40B4-BE49-F238E27FC236}">
                <a16:creationId xmlns:a16="http://schemas.microsoft.com/office/drawing/2014/main" id="{E1C9C289-F704-49E1-9EA2-0B8FC6ECBF06}"/>
              </a:ext>
            </a:extLst>
          </p:cNvPr>
          <p:cNvSpPr>
            <a:spLocks noGrp="1"/>
          </p:cNvSpPr>
          <p:nvPr>
            <p:ph type="ftr" sz="quarter" idx="11"/>
          </p:nvPr>
        </p:nvSpPr>
        <p:spPr/>
        <p:txBody>
          <a:bodyPr/>
          <a:lstStyle/>
          <a:p>
            <a:r>
              <a:rPr lang="en-US"/>
              <a:t>Last Update: 11/10/2022</a:t>
            </a:r>
            <a:endParaRPr lang="en-US" dirty="0"/>
          </a:p>
        </p:txBody>
      </p:sp>
      <p:sp>
        <p:nvSpPr>
          <p:cNvPr id="5" name="Slide Number Placeholder 4">
            <a:extLst>
              <a:ext uri="{FF2B5EF4-FFF2-40B4-BE49-F238E27FC236}">
                <a16:creationId xmlns:a16="http://schemas.microsoft.com/office/drawing/2014/main" id="{6FD9D56E-846D-4CB3-9FBE-7866DB9DE8CC}"/>
              </a:ext>
            </a:extLst>
          </p:cNvPr>
          <p:cNvSpPr>
            <a:spLocks noGrp="1"/>
          </p:cNvSpPr>
          <p:nvPr>
            <p:ph type="sldNum" sz="quarter" idx="12"/>
          </p:nvPr>
        </p:nvSpPr>
        <p:spPr/>
        <p:txBody>
          <a:bodyPr/>
          <a:lstStyle/>
          <a:p>
            <a:fld id="{04C45A55-F42A-4D1B-9AA2-8BF4CB494A9A}" type="slidenum">
              <a:rPr lang="en-US" smtClean="0"/>
              <a:t>3</a:t>
            </a:fld>
            <a:endParaRPr lang="en-US" dirty="0"/>
          </a:p>
        </p:txBody>
      </p:sp>
    </p:spTree>
    <p:extLst>
      <p:ext uri="{BB962C8B-B14F-4D97-AF65-F5344CB8AC3E}">
        <p14:creationId xmlns:p14="http://schemas.microsoft.com/office/powerpoint/2010/main" val="234173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From Virtualization to Cloud Computing</a:t>
            </a:r>
            <a:endParaRPr lang="en-US" dirty="0"/>
          </a:p>
        </p:txBody>
      </p:sp>
      <p:pic>
        <p:nvPicPr>
          <p:cNvPr id="5" name="Content Placeholder 4"/>
          <p:cNvPicPr>
            <a:picLocks noGrp="1" noChangeAspect="1"/>
          </p:cNvPicPr>
          <p:nvPr>
            <p:ph idx="1"/>
          </p:nvPr>
        </p:nvPicPr>
        <p:blipFill>
          <a:blip r:embed="rId2"/>
          <a:stretch>
            <a:fillRect/>
          </a:stretch>
        </p:blipFill>
        <p:spPr>
          <a:xfrm>
            <a:off x="3459620" y="1950367"/>
            <a:ext cx="5045597" cy="4022725"/>
          </a:xfrm>
        </p:spPr>
      </p:pic>
      <p:pic>
        <p:nvPicPr>
          <p:cNvPr id="1026" name="Picture 2" descr="http://www.bodhost.com/blog/wp-content/uploads/2013/06/No-Cloud-Without-Virtualization.jpg"/>
          <p:cNvPicPr>
            <a:picLocks noChangeAspect="1" noChangeArrowheads="1"/>
          </p:cNvPicPr>
          <p:nvPr/>
        </p:nvPicPr>
        <p:blipFill rotWithShape="1">
          <a:blip r:embed="rId3">
            <a:extLst>
              <a:ext uri="{28A0092B-C50C-407E-A947-70E740481C1C}">
                <a14:useLocalDpi xmlns:a14="http://schemas.microsoft.com/office/drawing/2010/main" val="0"/>
              </a:ext>
            </a:extLst>
          </a:blip>
          <a:srcRect b="9524"/>
          <a:stretch/>
        </p:blipFill>
        <p:spPr bwMode="auto">
          <a:xfrm>
            <a:off x="223989" y="3186122"/>
            <a:ext cx="3429000" cy="1551214"/>
          </a:xfrm>
          <a:prstGeom prst="rect">
            <a:avLst/>
          </a:prstGeom>
          <a:noFill/>
          <a:extLst>
            <a:ext uri="{909E8E84-426E-40DD-AFC4-6F175D3DCCD1}">
              <a14:hiddenFill xmlns:a14="http://schemas.microsoft.com/office/drawing/2010/main">
                <a:solidFill>
                  <a:srgbClr val="FFFFFF"/>
                </a:solidFill>
              </a14:hiddenFill>
            </a:ext>
          </a:extLst>
        </p:spPr>
      </p:pic>
      <p:sp>
        <p:nvSpPr>
          <p:cNvPr id="7" name="Cloud 6"/>
          <p:cNvSpPr/>
          <p:nvPr/>
        </p:nvSpPr>
        <p:spPr bwMode="auto">
          <a:xfrm>
            <a:off x="8261920" y="2933029"/>
            <a:ext cx="3733800" cy="2057399"/>
          </a:xfrm>
          <a:prstGeom prst="cloud">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r>
              <a:rPr lang="en-US" sz="1800" b="1" dirty="0">
                <a:solidFill>
                  <a:srgbClr val="FFFF00"/>
                </a:solidFill>
                <a:latin typeface="+mn-lt"/>
              </a:rPr>
              <a:t>Virtualization is the enabling technology for Cloud Computing.</a:t>
            </a:r>
          </a:p>
        </p:txBody>
      </p:sp>
      <p:sp>
        <p:nvSpPr>
          <p:cNvPr id="2" name="Footer Placeholder 1">
            <a:extLst>
              <a:ext uri="{FF2B5EF4-FFF2-40B4-BE49-F238E27FC236}">
                <a16:creationId xmlns:a16="http://schemas.microsoft.com/office/drawing/2014/main" id="{1D27A7B5-F4A6-4325-AFC1-8E63EDBA14B9}"/>
              </a:ext>
            </a:extLst>
          </p:cNvPr>
          <p:cNvSpPr>
            <a:spLocks noGrp="1"/>
          </p:cNvSpPr>
          <p:nvPr>
            <p:ph type="ftr" sz="quarter" idx="11"/>
          </p:nvPr>
        </p:nvSpPr>
        <p:spPr/>
        <p:txBody>
          <a:bodyPr/>
          <a:lstStyle/>
          <a:p>
            <a:r>
              <a:rPr lang="en-US"/>
              <a:t>Last Update: 11/10/2022</a:t>
            </a:r>
            <a:endParaRPr lang="en-US" dirty="0"/>
          </a:p>
        </p:txBody>
      </p:sp>
      <p:sp>
        <p:nvSpPr>
          <p:cNvPr id="4" name="Slide Number Placeholder 3">
            <a:extLst>
              <a:ext uri="{FF2B5EF4-FFF2-40B4-BE49-F238E27FC236}">
                <a16:creationId xmlns:a16="http://schemas.microsoft.com/office/drawing/2014/main" id="{D8747308-67E7-46A4-947E-794FD09F34CD}"/>
              </a:ext>
            </a:extLst>
          </p:cNvPr>
          <p:cNvSpPr>
            <a:spLocks noGrp="1"/>
          </p:cNvSpPr>
          <p:nvPr>
            <p:ph type="sldNum" sz="quarter" idx="12"/>
          </p:nvPr>
        </p:nvSpPr>
        <p:spPr/>
        <p:txBody>
          <a:bodyPr/>
          <a:lstStyle/>
          <a:p>
            <a:fld id="{04C45A55-F42A-4D1B-9AA2-8BF4CB494A9A}" type="slidenum">
              <a:rPr lang="en-US" smtClean="0"/>
              <a:t>4</a:t>
            </a:fld>
            <a:endParaRPr lang="en-US" dirty="0"/>
          </a:p>
        </p:txBody>
      </p:sp>
    </p:spTree>
    <p:extLst>
      <p:ext uri="{BB962C8B-B14F-4D97-AF65-F5344CB8AC3E}">
        <p14:creationId xmlns:p14="http://schemas.microsoft.com/office/powerpoint/2010/main" val="4153284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Overview of Cloud Computing</a:t>
            </a:r>
            <a:endParaRPr lang="en-US" dirty="0"/>
          </a:p>
        </p:txBody>
      </p:sp>
      <p:sp>
        <p:nvSpPr>
          <p:cNvPr id="2" name="Content Placeholder 1"/>
          <p:cNvSpPr>
            <a:spLocks noGrp="1"/>
          </p:cNvSpPr>
          <p:nvPr>
            <p:ph idx="1"/>
          </p:nvPr>
        </p:nvSpPr>
        <p:spPr/>
        <p:txBody>
          <a:bodyPr/>
          <a:lstStyle/>
          <a:p>
            <a:r>
              <a:rPr lang="en-US"/>
              <a:t>Cloud computing is essentially outsourcing data center operations, applications, or a section of operations to a provider of computing resources often called a cloud company or cloud service provider.</a:t>
            </a:r>
            <a:endParaRPr lang="en-US" dirty="0"/>
          </a:p>
        </p:txBody>
      </p:sp>
      <p:pic>
        <p:nvPicPr>
          <p:cNvPr id="11" name="Picture 10">
            <a:extLst>
              <a:ext uri="{FF2B5EF4-FFF2-40B4-BE49-F238E27FC236}">
                <a16:creationId xmlns:a16="http://schemas.microsoft.com/office/drawing/2014/main" id="{AE3C7C2E-A444-4F03-A4E5-2305C963814F}"/>
              </a:ext>
            </a:extLst>
          </p:cNvPr>
          <p:cNvPicPr>
            <a:picLocks noChangeAspect="1"/>
          </p:cNvPicPr>
          <p:nvPr/>
        </p:nvPicPr>
        <p:blipFill>
          <a:blip r:embed="rId2"/>
          <a:stretch>
            <a:fillRect/>
          </a:stretch>
        </p:blipFill>
        <p:spPr>
          <a:xfrm>
            <a:off x="1828800" y="3283549"/>
            <a:ext cx="3951109" cy="2546453"/>
          </a:xfrm>
          <a:prstGeom prst="rect">
            <a:avLst/>
          </a:prstGeom>
        </p:spPr>
      </p:pic>
      <p:pic>
        <p:nvPicPr>
          <p:cNvPr id="12" name="Picture 11">
            <a:extLst>
              <a:ext uri="{FF2B5EF4-FFF2-40B4-BE49-F238E27FC236}">
                <a16:creationId xmlns:a16="http://schemas.microsoft.com/office/drawing/2014/main" id="{CF93DD0E-58ED-40DF-8FD8-79F7B9103630}"/>
              </a:ext>
            </a:extLst>
          </p:cNvPr>
          <p:cNvPicPr>
            <a:picLocks noChangeAspect="1"/>
          </p:cNvPicPr>
          <p:nvPr/>
        </p:nvPicPr>
        <p:blipFill>
          <a:blip r:embed="rId3"/>
          <a:stretch>
            <a:fillRect/>
          </a:stretch>
        </p:blipFill>
        <p:spPr>
          <a:xfrm>
            <a:off x="6326031" y="3512148"/>
            <a:ext cx="3983967" cy="2431452"/>
          </a:xfrm>
          <a:prstGeom prst="rect">
            <a:avLst/>
          </a:prstGeom>
        </p:spPr>
      </p:pic>
      <p:sp>
        <p:nvSpPr>
          <p:cNvPr id="4" name="Footer Placeholder 3">
            <a:extLst>
              <a:ext uri="{FF2B5EF4-FFF2-40B4-BE49-F238E27FC236}">
                <a16:creationId xmlns:a16="http://schemas.microsoft.com/office/drawing/2014/main" id="{D2A0A7A1-1C2F-4CEE-AB4A-12BB1A0E33CA}"/>
              </a:ext>
            </a:extLst>
          </p:cNvPr>
          <p:cNvSpPr>
            <a:spLocks noGrp="1"/>
          </p:cNvSpPr>
          <p:nvPr>
            <p:ph type="ftr" sz="quarter" idx="11"/>
          </p:nvPr>
        </p:nvSpPr>
        <p:spPr/>
        <p:txBody>
          <a:bodyPr/>
          <a:lstStyle/>
          <a:p>
            <a:r>
              <a:rPr lang="en-US"/>
              <a:t>Last Update: 11/10/2022</a:t>
            </a:r>
            <a:endParaRPr lang="en-US" dirty="0"/>
          </a:p>
        </p:txBody>
      </p:sp>
      <p:sp>
        <p:nvSpPr>
          <p:cNvPr id="5" name="Slide Number Placeholder 4">
            <a:extLst>
              <a:ext uri="{FF2B5EF4-FFF2-40B4-BE49-F238E27FC236}">
                <a16:creationId xmlns:a16="http://schemas.microsoft.com/office/drawing/2014/main" id="{5FE295E7-CE8D-478E-849C-156C26BE4F37}"/>
              </a:ext>
            </a:extLst>
          </p:cNvPr>
          <p:cNvSpPr>
            <a:spLocks noGrp="1"/>
          </p:cNvSpPr>
          <p:nvPr>
            <p:ph type="sldNum" sz="quarter" idx="12"/>
          </p:nvPr>
        </p:nvSpPr>
        <p:spPr/>
        <p:txBody>
          <a:bodyPr/>
          <a:lstStyle/>
          <a:p>
            <a:fld id="{04C45A55-F42A-4D1B-9AA2-8BF4CB494A9A}" type="slidenum">
              <a:rPr lang="en-US" smtClean="0"/>
              <a:t>5</a:t>
            </a:fld>
            <a:endParaRPr lang="en-US" dirty="0"/>
          </a:p>
        </p:txBody>
      </p:sp>
    </p:spTree>
    <p:extLst>
      <p:ext uri="{BB962C8B-B14F-4D97-AF65-F5344CB8AC3E}">
        <p14:creationId xmlns:p14="http://schemas.microsoft.com/office/powerpoint/2010/main" val="1172296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Cloud Deployment Models </a:t>
            </a:r>
          </a:p>
        </p:txBody>
      </p:sp>
      <p:sp>
        <p:nvSpPr>
          <p:cNvPr id="2" name="Content Placeholder 1"/>
          <p:cNvSpPr>
            <a:spLocks noGrp="1"/>
          </p:cNvSpPr>
          <p:nvPr>
            <p:ph idx="1"/>
          </p:nvPr>
        </p:nvSpPr>
        <p:spPr/>
        <p:txBody>
          <a:bodyPr>
            <a:normAutofit/>
          </a:bodyPr>
          <a:lstStyle/>
          <a:p>
            <a:pPr>
              <a:buFont typeface="Arial" panose="020B0604020202020204" pitchFamily="34" charset="0"/>
              <a:buChar char="•"/>
            </a:pPr>
            <a:r>
              <a:rPr lang="en-US" sz="2000" dirty="0"/>
              <a:t> </a:t>
            </a:r>
            <a:r>
              <a:rPr lang="en-US" sz="2000" dirty="0">
                <a:highlight>
                  <a:srgbClr val="FFFF00"/>
                </a:highlight>
              </a:rPr>
              <a:t>Private</a:t>
            </a:r>
            <a:r>
              <a:rPr lang="en-US" sz="2000" dirty="0"/>
              <a:t>: Infrastructure is provisioned for exclusive use by a single organization with multiple consumers.</a:t>
            </a:r>
          </a:p>
          <a:p>
            <a:pPr>
              <a:buFont typeface="Arial" panose="020B0604020202020204" pitchFamily="34" charset="0"/>
              <a:buChar char="•"/>
            </a:pPr>
            <a:r>
              <a:rPr lang="en-US" sz="2000" dirty="0"/>
              <a:t> </a:t>
            </a:r>
            <a:r>
              <a:rPr lang="en-US" sz="2000" dirty="0">
                <a:highlight>
                  <a:srgbClr val="FFFF00"/>
                </a:highlight>
              </a:rPr>
              <a:t>Community</a:t>
            </a:r>
            <a:r>
              <a:rPr lang="en-US" sz="2000" dirty="0"/>
              <a:t>: Infrastructure is provisioned for exclusive use by a specific community of consumers from organizations that have shared concerns.</a:t>
            </a:r>
          </a:p>
          <a:p>
            <a:pPr>
              <a:buFont typeface="Arial" panose="020B0604020202020204" pitchFamily="34" charset="0"/>
              <a:buChar char="•"/>
            </a:pPr>
            <a:r>
              <a:rPr lang="en-US" sz="2000" dirty="0"/>
              <a:t> </a:t>
            </a:r>
            <a:r>
              <a:rPr lang="en-US" sz="2000" dirty="0">
                <a:highlight>
                  <a:srgbClr val="FFFF00"/>
                </a:highlight>
              </a:rPr>
              <a:t>Public</a:t>
            </a:r>
            <a:r>
              <a:rPr lang="en-US" sz="2000" dirty="0"/>
              <a:t>: Infrastructure is provisioned for open use by the general public.</a:t>
            </a:r>
          </a:p>
          <a:p>
            <a:pPr>
              <a:buFont typeface="Arial" panose="020B0604020202020204" pitchFamily="34" charset="0"/>
              <a:buChar char="•"/>
            </a:pPr>
            <a:r>
              <a:rPr lang="en-US" sz="2000" dirty="0"/>
              <a:t> </a:t>
            </a:r>
            <a:r>
              <a:rPr lang="en-US" sz="2000" dirty="0">
                <a:highlight>
                  <a:srgbClr val="FFFF00"/>
                </a:highlight>
              </a:rPr>
              <a:t>Hybrid</a:t>
            </a:r>
            <a:r>
              <a:rPr lang="en-US" sz="2000" dirty="0"/>
              <a:t>: Infrastructure is a composition of two or more distinct cloud infrastructures, private, community, or public which remain unique entities.</a:t>
            </a:r>
          </a:p>
        </p:txBody>
      </p:sp>
      <p:pic>
        <p:nvPicPr>
          <p:cNvPr id="5" name="Picture 4">
            <a:extLst>
              <a:ext uri="{FF2B5EF4-FFF2-40B4-BE49-F238E27FC236}">
                <a16:creationId xmlns:a16="http://schemas.microsoft.com/office/drawing/2014/main" id="{AB9BD807-23AD-464A-A780-E66481363FE6}"/>
              </a:ext>
            </a:extLst>
          </p:cNvPr>
          <p:cNvPicPr>
            <a:picLocks noChangeAspect="1"/>
          </p:cNvPicPr>
          <p:nvPr/>
        </p:nvPicPr>
        <p:blipFill>
          <a:blip r:embed="rId2"/>
          <a:stretch>
            <a:fillRect/>
          </a:stretch>
        </p:blipFill>
        <p:spPr>
          <a:xfrm>
            <a:off x="1676400" y="4406404"/>
            <a:ext cx="2535996" cy="1791483"/>
          </a:xfrm>
          <a:prstGeom prst="rect">
            <a:avLst/>
          </a:prstGeom>
        </p:spPr>
      </p:pic>
      <p:pic>
        <p:nvPicPr>
          <p:cNvPr id="6" name="Picture 5">
            <a:extLst>
              <a:ext uri="{FF2B5EF4-FFF2-40B4-BE49-F238E27FC236}">
                <a16:creationId xmlns:a16="http://schemas.microsoft.com/office/drawing/2014/main" id="{EAAF26E8-1B97-43C5-82B6-1F9C41576414}"/>
              </a:ext>
            </a:extLst>
          </p:cNvPr>
          <p:cNvPicPr>
            <a:picLocks noChangeAspect="1"/>
          </p:cNvPicPr>
          <p:nvPr/>
        </p:nvPicPr>
        <p:blipFill>
          <a:blip r:embed="rId3"/>
          <a:stretch>
            <a:fillRect/>
          </a:stretch>
        </p:blipFill>
        <p:spPr>
          <a:xfrm>
            <a:off x="4743471" y="4706707"/>
            <a:ext cx="2638782" cy="1202710"/>
          </a:xfrm>
          <a:prstGeom prst="rect">
            <a:avLst/>
          </a:prstGeom>
        </p:spPr>
      </p:pic>
      <p:pic>
        <p:nvPicPr>
          <p:cNvPr id="7" name="Picture 6">
            <a:extLst>
              <a:ext uri="{FF2B5EF4-FFF2-40B4-BE49-F238E27FC236}">
                <a16:creationId xmlns:a16="http://schemas.microsoft.com/office/drawing/2014/main" id="{4D5D936A-A45D-4840-8144-9092498C1D26}"/>
              </a:ext>
            </a:extLst>
          </p:cNvPr>
          <p:cNvPicPr>
            <a:picLocks noChangeAspect="1"/>
          </p:cNvPicPr>
          <p:nvPr/>
        </p:nvPicPr>
        <p:blipFill>
          <a:blip r:embed="rId4"/>
          <a:stretch>
            <a:fillRect/>
          </a:stretch>
        </p:blipFill>
        <p:spPr>
          <a:xfrm>
            <a:off x="7772400" y="4445705"/>
            <a:ext cx="2638782" cy="1883131"/>
          </a:xfrm>
          <a:prstGeom prst="rect">
            <a:avLst/>
          </a:prstGeom>
        </p:spPr>
      </p:pic>
      <p:sp>
        <p:nvSpPr>
          <p:cNvPr id="4" name="Footer Placeholder 3">
            <a:extLst>
              <a:ext uri="{FF2B5EF4-FFF2-40B4-BE49-F238E27FC236}">
                <a16:creationId xmlns:a16="http://schemas.microsoft.com/office/drawing/2014/main" id="{C7F513AF-A3BD-4019-BD6D-90020E109A08}"/>
              </a:ext>
            </a:extLst>
          </p:cNvPr>
          <p:cNvSpPr>
            <a:spLocks noGrp="1"/>
          </p:cNvSpPr>
          <p:nvPr>
            <p:ph type="ftr" sz="quarter" idx="11"/>
          </p:nvPr>
        </p:nvSpPr>
        <p:spPr/>
        <p:txBody>
          <a:bodyPr/>
          <a:lstStyle/>
          <a:p>
            <a:r>
              <a:rPr lang="en-US"/>
              <a:t>Last Update: 11/10/2022</a:t>
            </a:r>
            <a:endParaRPr lang="en-US" dirty="0"/>
          </a:p>
        </p:txBody>
      </p:sp>
      <p:sp>
        <p:nvSpPr>
          <p:cNvPr id="8" name="Slide Number Placeholder 7">
            <a:extLst>
              <a:ext uri="{FF2B5EF4-FFF2-40B4-BE49-F238E27FC236}">
                <a16:creationId xmlns:a16="http://schemas.microsoft.com/office/drawing/2014/main" id="{15BF3D86-182C-42A4-9F32-53BB6EC6ACB1}"/>
              </a:ext>
            </a:extLst>
          </p:cNvPr>
          <p:cNvSpPr>
            <a:spLocks noGrp="1"/>
          </p:cNvSpPr>
          <p:nvPr>
            <p:ph type="sldNum" sz="quarter" idx="12"/>
          </p:nvPr>
        </p:nvSpPr>
        <p:spPr/>
        <p:txBody>
          <a:bodyPr/>
          <a:lstStyle/>
          <a:p>
            <a:fld id="{04C45A55-F42A-4D1B-9AA2-8BF4CB494A9A}" type="slidenum">
              <a:rPr lang="en-US" smtClean="0"/>
              <a:t>6</a:t>
            </a:fld>
            <a:endParaRPr lang="en-US" dirty="0"/>
          </a:p>
        </p:txBody>
      </p:sp>
    </p:spTree>
    <p:extLst>
      <p:ext uri="{BB962C8B-B14F-4D97-AF65-F5344CB8AC3E}">
        <p14:creationId xmlns:p14="http://schemas.microsoft.com/office/powerpoint/2010/main" val="2810979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Cloud Service Models</a:t>
            </a:r>
            <a:endParaRPr lang="en-US" dirty="0"/>
          </a:p>
        </p:txBody>
      </p:sp>
      <p:sp>
        <p:nvSpPr>
          <p:cNvPr id="2" name="Content Placeholder 1"/>
          <p:cNvSpPr>
            <a:spLocks noGrp="1"/>
          </p:cNvSpPr>
          <p:nvPr>
            <p:ph idx="1"/>
          </p:nvPr>
        </p:nvSpPr>
        <p:spPr/>
        <p:txBody>
          <a:bodyPr/>
          <a:lstStyle/>
          <a:p>
            <a:r>
              <a:rPr lang="en-US" dirty="0"/>
              <a:t>Infrastructure as a Service (IaaS)</a:t>
            </a:r>
          </a:p>
          <a:p>
            <a:pPr lvl="1"/>
            <a:r>
              <a:rPr lang="en-US" dirty="0"/>
              <a:t>The most basic of cloud service offerings, IaaS allows the customer to install all software, including operating systems (OSs) on hardware housed and connected by the cloud vendor.</a:t>
            </a:r>
          </a:p>
          <a:p>
            <a:r>
              <a:rPr lang="en-US" dirty="0"/>
              <a:t>Platform as a Service (PaaS)</a:t>
            </a:r>
          </a:p>
          <a:p>
            <a:r>
              <a:rPr lang="en-US" dirty="0"/>
              <a:t>Software as a Service (SaaS)</a:t>
            </a:r>
          </a:p>
        </p:txBody>
      </p:sp>
      <p:pic>
        <p:nvPicPr>
          <p:cNvPr id="6" name="Picture 5">
            <a:extLst>
              <a:ext uri="{FF2B5EF4-FFF2-40B4-BE49-F238E27FC236}">
                <a16:creationId xmlns:a16="http://schemas.microsoft.com/office/drawing/2014/main" id="{05DE7975-B383-4DD6-AE45-EF795E1591AC}"/>
              </a:ext>
            </a:extLst>
          </p:cNvPr>
          <p:cNvPicPr>
            <a:picLocks noChangeAspect="1"/>
          </p:cNvPicPr>
          <p:nvPr/>
        </p:nvPicPr>
        <p:blipFill rotWithShape="1">
          <a:blip r:embed="rId2"/>
          <a:srcRect b="3689"/>
          <a:stretch/>
        </p:blipFill>
        <p:spPr>
          <a:xfrm>
            <a:off x="6400800" y="3122562"/>
            <a:ext cx="4433888" cy="2854906"/>
          </a:xfrm>
          <a:prstGeom prst="rect">
            <a:avLst/>
          </a:prstGeom>
        </p:spPr>
      </p:pic>
      <p:sp>
        <p:nvSpPr>
          <p:cNvPr id="4" name="Footer Placeholder 3">
            <a:extLst>
              <a:ext uri="{FF2B5EF4-FFF2-40B4-BE49-F238E27FC236}">
                <a16:creationId xmlns:a16="http://schemas.microsoft.com/office/drawing/2014/main" id="{DC07628B-55BE-43F7-B7CE-7E836C9BCDD3}"/>
              </a:ext>
            </a:extLst>
          </p:cNvPr>
          <p:cNvSpPr>
            <a:spLocks noGrp="1"/>
          </p:cNvSpPr>
          <p:nvPr>
            <p:ph type="ftr" sz="quarter" idx="11"/>
          </p:nvPr>
        </p:nvSpPr>
        <p:spPr/>
        <p:txBody>
          <a:bodyPr/>
          <a:lstStyle/>
          <a:p>
            <a:r>
              <a:rPr lang="en-US"/>
              <a:t>Last Update: 11/10/2022</a:t>
            </a:r>
            <a:endParaRPr lang="en-US" dirty="0"/>
          </a:p>
        </p:txBody>
      </p:sp>
      <p:sp>
        <p:nvSpPr>
          <p:cNvPr id="5" name="Slide Number Placeholder 4">
            <a:extLst>
              <a:ext uri="{FF2B5EF4-FFF2-40B4-BE49-F238E27FC236}">
                <a16:creationId xmlns:a16="http://schemas.microsoft.com/office/drawing/2014/main" id="{0C274376-CFDA-4328-9552-AB40E58DC549}"/>
              </a:ext>
            </a:extLst>
          </p:cNvPr>
          <p:cNvSpPr>
            <a:spLocks noGrp="1"/>
          </p:cNvSpPr>
          <p:nvPr>
            <p:ph type="sldNum" sz="quarter" idx="12"/>
          </p:nvPr>
        </p:nvSpPr>
        <p:spPr/>
        <p:txBody>
          <a:bodyPr/>
          <a:lstStyle/>
          <a:p>
            <a:fld id="{04C45A55-F42A-4D1B-9AA2-8BF4CB494A9A}" type="slidenum">
              <a:rPr lang="en-US" smtClean="0"/>
              <a:t>7</a:t>
            </a:fld>
            <a:endParaRPr lang="en-US" dirty="0"/>
          </a:p>
        </p:txBody>
      </p:sp>
    </p:spTree>
    <p:extLst>
      <p:ext uri="{BB962C8B-B14F-4D97-AF65-F5344CB8AC3E}">
        <p14:creationId xmlns:p14="http://schemas.microsoft.com/office/powerpoint/2010/main" val="448489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Cloud Service Models</a:t>
            </a:r>
            <a:endParaRPr lang="en-US" dirty="0"/>
          </a:p>
        </p:txBody>
      </p:sp>
      <p:sp>
        <p:nvSpPr>
          <p:cNvPr id="2" name="Content Placeholder 1"/>
          <p:cNvSpPr>
            <a:spLocks noGrp="1"/>
          </p:cNvSpPr>
          <p:nvPr>
            <p:ph idx="1"/>
          </p:nvPr>
        </p:nvSpPr>
        <p:spPr/>
        <p:txBody>
          <a:bodyPr/>
          <a:lstStyle/>
          <a:p>
            <a:r>
              <a:rPr lang="en-US"/>
              <a:t>Platform as a Service (PaaS)</a:t>
            </a:r>
          </a:p>
          <a:p>
            <a:pPr lvl="1"/>
            <a:r>
              <a:rPr lang="en-US"/>
              <a:t>PaaS contains everything included in IaaS, with the addition of OSs. The cloud vendor usually offers a selection of OSs, so that the customer can use any or all of the available choices.</a:t>
            </a:r>
          </a:p>
          <a:p>
            <a:pPr lvl="1"/>
            <a:r>
              <a:rPr lang="en-US"/>
              <a:t>The capability provided to the consumer is to deploy onto the cloud infrastructure consumer-created or -acquired applications created using programming languages and tools supported by the provider.</a:t>
            </a:r>
          </a:p>
          <a:p>
            <a:r>
              <a:rPr lang="en-US"/>
              <a:t>Software as a Service (SaaS)</a:t>
            </a:r>
          </a:p>
          <a:p>
            <a:pPr lvl="1"/>
            <a:r>
              <a:rPr lang="en-US"/>
              <a:t>SaaS includes everything listed in the IaaS &amp; PaaS models, with the addition of software programs.</a:t>
            </a:r>
            <a:endParaRPr lang="en-US" dirty="0"/>
          </a:p>
        </p:txBody>
      </p:sp>
      <p:sp>
        <p:nvSpPr>
          <p:cNvPr id="4" name="Footer Placeholder 3">
            <a:extLst>
              <a:ext uri="{FF2B5EF4-FFF2-40B4-BE49-F238E27FC236}">
                <a16:creationId xmlns:a16="http://schemas.microsoft.com/office/drawing/2014/main" id="{C17D0FC5-66B0-4A48-8431-8ADBEFF93D1B}"/>
              </a:ext>
            </a:extLst>
          </p:cNvPr>
          <p:cNvSpPr>
            <a:spLocks noGrp="1"/>
          </p:cNvSpPr>
          <p:nvPr>
            <p:ph type="ftr" sz="quarter" idx="11"/>
          </p:nvPr>
        </p:nvSpPr>
        <p:spPr/>
        <p:txBody>
          <a:bodyPr/>
          <a:lstStyle/>
          <a:p>
            <a:r>
              <a:rPr lang="en-US"/>
              <a:t>Last Update: 11/10/2022</a:t>
            </a:r>
            <a:endParaRPr lang="en-US" dirty="0"/>
          </a:p>
        </p:txBody>
      </p:sp>
      <p:sp>
        <p:nvSpPr>
          <p:cNvPr id="5" name="Slide Number Placeholder 4">
            <a:extLst>
              <a:ext uri="{FF2B5EF4-FFF2-40B4-BE49-F238E27FC236}">
                <a16:creationId xmlns:a16="http://schemas.microsoft.com/office/drawing/2014/main" id="{5847B5A0-73BA-4946-8B0A-633FACBFED9E}"/>
              </a:ext>
            </a:extLst>
          </p:cNvPr>
          <p:cNvSpPr>
            <a:spLocks noGrp="1"/>
          </p:cNvSpPr>
          <p:nvPr>
            <p:ph type="sldNum" sz="quarter" idx="12"/>
          </p:nvPr>
        </p:nvSpPr>
        <p:spPr/>
        <p:txBody>
          <a:bodyPr/>
          <a:lstStyle/>
          <a:p>
            <a:fld id="{04C45A55-F42A-4D1B-9AA2-8BF4CB494A9A}" type="slidenum">
              <a:rPr lang="en-US" smtClean="0"/>
              <a:t>8</a:t>
            </a:fld>
            <a:endParaRPr lang="en-US" dirty="0"/>
          </a:p>
        </p:txBody>
      </p:sp>
    </p:spTree>
    <p:extLst>
      <p:ext uri="{BB962C8B-B14F-4D97-AF65-F5344CB8AC3E}">
        <p14:creationId xmlns:p14="http://schemas.microsoft.com/office/powerpoint/2010/main" val="4007292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Cloud Service Models Analogy</a:t>
            </a:r>
            <a:endParaRPr lang="en-US" dirty="0"/>
          </a:p>
        </p:txBody>
      </p:sp>
      <p:sp>
        <p:nvSpPr>
          <p:cNvPr id="2" name="Content Placeholder 1"/>
          <p:cNvSpPr>
            <a:spLocks noGrp="1"/>
          </p:cNvSpPr>
          <p:nvPr>
            <p:ph idx="1"/>
          </p:nvPr>
        </p:nvSpPr>
        <p:spPr/>
        <p:txBody>
          <a:bodyPr>
            <a:normAutofit fontScale="85000" lnSpcReduction="20000"/>
          </a:bodyPr>
          <a:lstStyle/>
          <a:p>
            <a:r>
              <a:rPr lang="en-US" dirty="0"/>
              <a:t>If you just moved to a new city and you are looking for a place to live, you are thinking of:</a:t>
            </a:r>
          </a:p>
          <a:p>
            <a:pPr lvl="1"/>
            <a:r>
              <a:rPr lang="en-US" dirty="0"/>
              <a:t>Build a new house?</a:t>
            </a:r>
          </a:p>
          <a:p>
            <a:pPr lvl="2"/>
            <a:r>
              <a:rPr lang="en-US" dirty="0"/>
              <a:t>You can fully control everything you</a:t>
            </a:r>
          </a:p>
          <a:p>
            <a:pPr lvl="2"/>
            <a:r>
              <a:rPr lang="en-US" dirty="0"/>
              <a:t>like your new house to have. </a:t>
            </a:r>
          </a:p>
          <a:p>
            <a:pPr lvl="2"/>
            <a:r>
              <a:rPr lang="en-US" dirty="0"/>
              <a:t>But that is a hard work </a:t>
            </a:r>
          </a:p>
          <a:p>
            <a:pPr lvl="1"/>
            <a:endParaRPr lang="en-US" dirty="0"/>
          </a:p>
          <a:p>
            <a:pPr lvl="1"/>
            <a:r>
              <a:rPr lang="en-US" dirty="0"/>
              <a:t>Buy an empty house?</a:t>
            </a:r>
          </a:p>
          <a:p>
            <a:pPr lvl="2"/>
            <a:r>
              <a:rPr lang="en-US" dirty="0"/>
              <a:t>You can customize some part of your</a:t>
            </a:r>
          </a:p>
          <a:p>
            <a:pPr lvl="2"/>
            <a:r>
              <a:rPr lang="en-US" dirty="0"/>
              <a:t>house. But never change the original </a:t>
            </a:r>
          </a:p>
          <a:p>
            <a:pPr lvl="2"/>
            <a:r>
              <a:rPr lang="en-US" dirty="0"/>
              <a:t>architecture.</a:t>
            </a:r>
          </a:p>
          <a:p>
            <a:pPr lvl="1"/>
            <a:endParaRPr lang="en-US" dirty="0"/>
          </a:p>
          <a:p>
            <a:pPr lvl="1"/>
            <a:r>
              <a:rPr lang="en-US" dirty="0"/>
              <a:t>Live in a hotel?</a:t>
            </a:r>
          </a:p>
          <a:p>
            <a:pPr lvl="2"/>
            <a:r>
              <a:rPr lang="en-US" dirty="0"/>
              <a:t>There is nothing you can do with the </a:t>
            </a:r>
          </a:p>
          <a:p>
            <a:pPr lvl="2"/>
            <a:r>
              <a:rPr lang="en-US" dirty="0"/>
              <a:t>house except living in it.</a:t>
            </a:r>
          </a:p>
        </p:txBody>
      </p:sp>
      <p:pic>
        <p:nvPicPr>
          <p:cNvPr id="1026" name="Picture 2" descr="https://www.blackk.com.au/wp-content/uploads/2018/06/Blackk_Blog_image2_700X580-700x450.jpg">
            <a:extLst>
              <a:ext uri="{FF2B5EF4-FFF2-40B4-BE49-F238E27FC236}">
                <a16:creationId xmlns:a16="http://schemas.microsoft.com/office/drawing/2014/main" id="{E8B62488-801C-42A4-8F96-FB32CB5686A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7400" y="2245376"/>
            <a:ext cx="1810217" cy="11637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novate empty house”的图片搜索结果">
            <a:extLst>
              <a:ext uri="{FF2B5EF4-FFF2-40B4-BE49-F238E27FC236}">
                <a16:creationId xmlns:a16="http://schemas.microsoft.com/office/drawing/2014/main" id="{26514894-DBD9-4BFF-A9E5-2519C2B9286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8246" y="3563687"/>
            <a:ext cx="1810217" cy="114399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otel key”的图片搜索结果">
            <a:extLst>
              <a:ext uri="{FF2B5EF4-FFF2-40B4-BE49-F238E27FC236}">
                <a16:creationId xmlns:a16="http://schemas.microsoft.com/office/drawing/2014/main" id="{19D5E12A-529A-4AF8-8D55-5145EC76F38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7400" y="4978974"/>
            <a:ext cx="1828800" cy="97279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64B703E3-7DA2-41FC-B4B0-F037A02421A9}"/>
              </a:ext>
            </a:extLst>
          </p:cNvPr>
          <p:cNvSpPr>
            <a:spLocks noGrp="1"/>
          </p:cNvSpPr>
          <p:nvPr>
            <p:ph type="ftr" sz="quarter" idx="11"/>
          </p:nvPr>
        </p:nvSpPr>
        <p:spPr/>
        <p:txBody>
          <a:bodyPr/>
          <a:lstStyle/>
          <a:p>
            <a:r>
              <a:rPr lang="en-US"/>
              <a:t>Last Update: 11/10/2022</a:t>
            </a:r>
            <a:endParaRPr lang="en-US" dirty="0"/>
          </a:p>
        </p:txBody>
      </p:sp>
      <p:sp>
        <p:nvSpPr>
          <p:cNvPr id="5" name="Slide Number Placeholder 4">
            <a:extLst>
              <a:ext uri="{FF2B5EF4-FFF2-40B4-BE49-F238E27FC236}">
                <a16:creationId xmlns:a16="http://schemas.microsoft.com/office/drawing/2014/main" id="{724334D8-D1B3-4DE6-9FE2-94D227457032}"/>
              </a:ext>
            </a:extLst>
          </p:cNvPr>
          <p:cNvSpPr>
            <a:spLocks noGrp="1"/>
          </p:cNvSpPr>
          <p:nvPr>
            <p:ph type="sldNum" sz="quarter" idx="12"/>
          </p:nvPr>
        </p:nvSpPr>
        <p:spPr/>
        <p:txBody>
          <a:bodyPr/>
          <a:lstStyle/>
          <a:p>
            <a:fld id="{04C45A55-F42A-4D1B-9AA2-8BF4CB494A9A}" type="slidenum">
              <a:rPr lang="en-US" smtClean="0"/>
              <a:t>9</a:t>
            </a:fld>
            <a:endParaRPr lang="en-US" dirty="0"/>
          </a:p>
        </p:txBody>
      </p:sp>
    </p:spTree>
    <p:extLst>
      <p:ext uri="{BB962C8B-B14F-4D97-AF65-F5344CB8AC3E}">
        <p14:creationId xmlns:p14="http://schemas.microsoft.com/office/powerpoint/2010/main" val="27892910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TIMING" val="|1.3|0.9|0.7|0.6|0.5|0.6|0.6|0.5|0.6|0.6|0.5|0.5|0.7|0.5|0.6|0.6|0.6|0.6|0.6|0.5|0.6|0.6|0.5|0.6|0.5|0.5|0.7|0.5|0.5|0.6|0.6|0.7"/>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4_TC-2022-OneBrand">
  <a:themeElements>
    <a:clrScheme name="AWS Light 01">
      <a:dk1>
        <a:sysClr val="windowText" lastClr="000000"/>
      </a:dk1>
      <a:lt1>
        <a:sysClr val="window" lastClr="FFFFFF"/>
      </a:lt1>
      <a:dk2>
        <a:srgbClr val="232F3E"/>
      </a:dk2>
      <a:lt2>
        <a:srgbClr val="F1F3F3"/>
      </a:lt2>
      <a:accent1>
        <a:srgbClr val="00464F"/>
      </a:accent1>
      <a:accent2>
        <a:srgbClr val="36C2B4"/>
      </a:accent2>
      <a:accent3>
        <a:srgbClr val="F1F3F3"/>
      </a:accent3>
      <a:accent4>
        <a:srgbClr val="ADE422"/>
      </a:accent4>
      <a:accent5>
        <a:srgbClr val="C9208A"/>
      </a:accent5>
      <a:accent6>
        <a:srgbClr val="504BAB"/>
      </a:accent6>
      <a:hlink>
        <a:srgbClr val="504BAB"/>
      </a:hlink>
      <a:folHlink>
        <a:srgbClr val="504BAB"/>
      </a:folHlink>
    </a:clrScheme>
    <a:fontScheme name="Custom 1">
      <a:majorFont>
        <a:latin typeface="Amazon Ember Heavy"/>
        <a:ea typeface=""/>
        <a:cs typeface=""/>
      </a:majorFont>
      <a:minorFont>
        <a:latin typeface="Amazon Ember"/>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Plum">
      <a:srgbClr val="262262"/>
    </a:custClr>
    <a:custClr name="Plum-Medium">
      <a:srgbClr val="504BAB"/>
    </a:custClr>
    <a:custClr name="Plum-Bright">
      <a:srgbClr val="7E93EE"/>
    </a:custClr>
    <a:custClr name="Berry">
      <a:srgbClr val="9E1F63"/>
    </a:custClr>
    <a:custClr name="Berry-Medium">
      <a:srgbClr val="C9208A"/>
    </a:custClr>
    <a:custClr name="Berry-Bright">
      <a:srgbClr val="FF99FF"/>
    </a:custClr>
    <a:custClr name="AWS Orange">
      <a:srgbClr val="FF6633"/>
    </a:custClr>
    <a:custClr name="Smile">
      <a:srgbClr val="FF9900"/>
    </a:custClr>
    <a:custClr name="AWS Yellow">
      <a:srgbClr val="F3E502"/>
    </a:custClr>
    <a:custClr name="Green Apple">
      <a:srgbClr val="18AB4B"/>
    </a:custClr>
    <a:custClr name="Green Apple-Medium">
      <a:srgbClr val="ADE422"/>
    </a:custClr>
    <a:custClr name="Green Apple-Bright">
      <a:srgbClr val="E4FDBF"/>
    </a:custClr>
    <a:custClr name="Aqua">
      <a:srgbClr val="00464F"/>
    </a:custClr>
    <a:custClr name="Aqua-Medium">
      <a:srgbClr val="36C2B4"/>
    </a:custClr>
    <a:custClr name="Aqua-Bright">
      <a:srgbClr val="A6E7CE"/>
    </a:custClr>
    <a:custClr name="Sea Blue">
      <a:srgbClr val="005276"/>
    </a:custClr>
    <a:custClr name="Sea Blue-Medium">
      <a:srgbClr val="008296"/>
    </a:custClr>
    <a:custClr name="Sea Blue-Bright">
      <a:srgbClr val="7CD1EA"/>
    </a:custClr>
    <a:custClr name="Squid Ink">
      <a:srgbClr val="232F3E"/>
    </a:custClr>
    <a:custClr name="Stone">
      <a:srgbClr val="D4DADA"/>
    </a:custClr>
    <a:custClr name="Paper">
      <a:srgbClr val="F1F3F3"/>
    </a:custClr>
  </a:custClrLst>
  <a:extLst>
    <a:ext uri="{05A4C25C-085E-4340-85A3-A5531E510DB2}">
      <thm15:themeFamily xmlns:thm15="http://schemas.microsoft.com/office/thememl/2012/main" name="TC OneBrand Template.potx" id="{8954FABC-D5B5-44EC-B821-8FEC440C779C}" vid="{BC45DC1F-5B79-46F6-A8BD-962AD48C18D4}"/>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HD:Desktop Folder:lans:lanunit1</Template>
  <TotalTime>9063</TotalTime>
  <Words>3389</Words>
  <Application>Microsoft Office PowerPoint</Application>
  <PresentationFormat>Widescreen</PresentationFormat>
  <Paragraphs>311</Paragraphs>
  <Slides>28</Slides>
  <Notes>12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28</vt:i4>
      </vt:variant>
    </vt:vector>
  </HeadingPairs>
  <TitlesOfParts>
    <vt:vector size="40" baseType="lpstr">
      <vt:lpstr>Amazon Ember</vt:lpstr>
      <vt:lpstr>Amazon Ember Heavy</vt:lpstr>
      <vt:lpstr>Amazon Ember Light</vt:lpstr>
      <vt:lpstr>Arial</vt:lpstr>
      <vt:lpstr>Calibri</vt:lpstr>
      <vt:lpstr>Calibri Light</vt:lpstr>
      <vt:lpstr>Lucida Console</vt:lpstr>
      <vt:lpstr>Tahoma</vt:lpstr>
      <vt:lpstr>Times New Roman</vt:lpstr>
      <vt:lpstr>Wingdings</vt:lpstr>
      <vt:lpstr>Retrospect</vt:lpstr>
      <vt:lpstr>4_TC-2022-OneBrand</vt:lpstr>
      <vt:lpstr>Cloud Security Basics</vt:lpstr>
      <vt:lpstr>Contents</vt:lpstr>
      <vt:lpstr>Overview of Virtualization</vt:lpstr>
      <vt:lpstr>From Virtualization to Cloud Computing</vt:lpstr>
      <vt:lpstr>Overview of Cloud Computing</vt:lpstr>
      <vt:lpstr>Cloud Deployment Models </vt:lpstr>
      <vt:lpstr>Cloud Service Models</vt:lpstr>
      <vt:lpstr>Cloud Service Models</vt:lpstr>
      <vt:lpstr>Cloud Service Models Analogy</vt:lpstr>
      <vt:lpstr>Cloud Service Models Analogy</vt:lpstr>
      <vt:lpstr>Shared Responsibility Model</vt:lpstr>
      <vt:lpstr>Shared Responsibility Model</vt:lpstr>
      <vt:lpstr>Shared Responsibility Model - SaaS</vt:lpstr>
      <vt:lpstr>Shared Responsibility Model - PaaS</vt:lpstr>
      <vt:lpstr>Shared Responsibility Model - IaaS</vt:lpstr>
      <vt:lpstr>Shared Responsibility Model Example</vt:lpstr>
      <vt:lpstr>AWS shared responsibility model</vt:lpstr>
      <vt:lpstr>Shared Responsibility Example</vt:lpstr>
      <vt:lpstr>Security in the cloud</vt:lpstr>
      <vt:lpstr>IAM fundamentals</vt:lpstr>
      <vt:lpstr>AWS Identity and Access Management (IAM)</vt:lpstr>
      <vt:lpstr>IAM overview</vt:lpstr>
      <vt:lpstr>IAM roles</vt:lpstr>
      <vt:lpstr>IAM Roles Example</vt:lpstr>
      <vt:lpstr>Authorizing with IAM</vt:lpstr>
      <vt:lpstr>Identity-based and resource-based policies</vt:lpstr>
      <vt:lpstr>Evaluation logic for IAM policies</vt:lpstr>
      <vt:lpstr>Summary</vt:lpstr>
    </vt:vector>
  </TitlesOfParts>
  <Company>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LANs v7.0 Unit 1</dc:title>
  <dc:creator>Kelli Leader</dc:creator>
  <dc:description>Unit 1 Instructional Powerpoint presentation.</dc:description>
  <cp:lastModifiedBy>Ngui Jia Le Sherlena /CSF</cp:lastModifiedBy>
  <cp:revision>319</cp:revision>
  <cp:lastPrinted>2016-04-12T07:55:32Z</cp:lastPrinted>
  <dcterms:created xsi:type="dcterms:W3CDTF">2001-09-29T03:24:16Z</dcterms:created>
  <dcterms:modified xsi:type="dcterms:W3CDTF">2022-11-07T06:37:08Z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0286cb9-b49f-4646-87a5-340028348160_Enabled">
    <vt:lpwstr>true</vt:lpwstr>
  </property>
  <property fmtid="{D5CDD505-2E9C-101B-9397-08002B2CF9AE}" pid="3" name="MSIP_Label_30286cb9-b49f-4646-87a5-340028348160_SetDate">
    <vt:lpwstr>2022-10-10T01:43:36Z</vt:lpwstr>
  </property>
  <property fmtid="{D5CDD505-2E9C-101B-9397-08002B2CF9AE}" pid="4" name="MSIP_Label_30286cb9-b49f-4646-87a5-340028348160_Method">
    <vt:lpwstr>Standard</vt:lpwstr>
  </property>
  <property fmtid="{D5CDD505-2E9C-101B-9397-08002B2CF9AE}" pid="5" name="MSIP_Label_30286cb9-b49f-4646-87a5-340028348160_Name">
    <vt:lpwstr>30286cb9-b49f-4646-87a5-340028348160</vt:lpwstr>
  </property>
  <property fmtid="{D5CDD505-2E9C-101B-9397-08002B2CF9AE}" pid="6" name="MSIP_Label_30286cb9-b49f-4646-87a5-340028348160_SiteId">
    <vt:lpwstr>cba9e115-3016-4462-a1ab-a565cba0cdf1</vt:lpwstr>
  </property>
  <property fmtid="{D5CDD505-2E9C-101B-9397-08002B2CF9AE}" pid="7" name="MSIP_Label_30286cb9-b49f-4646-87a5-340028348160_ActionId">
    <vt:lpwstr>f887fb1c-7de8-4ceb-8f06-6e546df2e5c5</vt:lpwstr>
  </property>
  <property fmtid="{D5CDD505-2E9C-101B-9397-08002B2CF9AE}" pid="8" name="MSIP_Label_30286cb9-b49f-4646-87a5-340028348160_ContentBits">
    <vt:lpwstr>1</vt:lpwstr>
  </property>
</Properties>
</file>