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UN (NP)" userId="b662edac-145c-4e25-ab9e-413eef080322" providerId="ADAL" clId="{5B40A723-CAB2-4D3E-8BAA-096A47621447}"/>
    <pc:docChg chg="undo custSel addSld delSld modSld sldOrd modMainMaster">
      <pc:chgData name="Lei SUN (NP)" userId="b662edac-145c-4e25-ab9e-413eef080322" providerId="ADAL" clId="{5B40A723-CAB2-4D3E-8BAA-096A47621447}" dt="2022-11-01T04:06:36.337" v="1869" actId="1076"/>
      <pc:docMkLst>
        <pc:docMk/>
      </pc:docMkLst>
      <pc:sldChg chg="delSp modSp add">
        <pc:chgData name="Lei SUN (NP)" userId="b662edac-145c-4e25-ab9e-413eef080322" providerId="ADAL" clId="{5B40A723-CAB2-4D3E-8BAA-096A47621447}" dt="2022-11-01T03:41:34.892" v="66" actId="6549"/>
        <pc:sldMkLst>
          <pc:docMk/>
          <pc:sldMk cId="3449782075" sldId="256"/>
        </pc:sldMkLst>
        <pc:spChg chg="mod">
          <ac:chgData name="Lei SUN (NP)" userId="b662edac-145c-4e25-ab9e-413eef080322" providerId="ADAL" clId="{5B40A723-CAB2-4D3E-8BAA-096A47621447}" dt="2022-11-01T03:41:34.892" v="66" actId="6549"/>
          <ac:spMkLst>
            <pc:docMk/>
            <pc:sldMk cId="3449782075" sldId="256"/>
            <ac:spMk id="2" creationId="{0271B116-5913-4216-89A5-F02A8B3268C0}"/>
          </ac:spMkLst>
        </pc:spChg>
        <pc:spChg chg="del">
          <ac:chgData name="Lei SUN (NP)" userId="b662edac-145c-4e25-ab9e-413eef080322" providerId="ADAL" clId="{5B40A723-CAB2-4D3E-8BAA-096A47621447}" dt="2022-11-01T03:41:30.967" v="65" actId="478"/>
          <ac:spMkLst>
            <pc:docMk/>
            <pc:sldMk cId="3449782075" sldId="256"/>
            <ac:spMk id="3" creationId="{DD24F4A3-67BA-4363-AD14-F576A5AAEE95}"/>
          </ac:spMkLst>
        </pc:spChg>
      </pc:sldChg>
      <pc:sldChg chg="addSp delSp modSp add">
        <pc:chgData name="Lei SUN (NP)" userId="b662edac-145c-4e25-ab9e-413eef080322" providerId="ADAL" clId="{5B40A723-CAB2-4D3E-8BAA-096A47621447}" dt="2022-11-01T03:47:43.705" v="694" actId="20577"/>
        <pc:sldMkLst>
          <pc:docMk/>
          <pc:sldMk cId="210293705" sldId="257"/>
        </pc:sldMkLst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210293705" sldId="257"/>
            <ac:spMk id="2" creationId="{A148FAF2-234B-4768-8D7E-1C6EDE4F6095}"/>
          </ac:spMkLst>
        </pc:spChg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210293705" sldId="257"/>
            <ac:spMk id="3" creationId="{096985B0-2282-41EF-A1E8-EACA0815FC3E}"/>
          </ac:spMkLst>
        </pc:spChg>
        <pc:spChg chg="add del mod">
          <ac:chgData name="Lei SUN (NP)" userId="b662edac-145c-4e25-ab9e-413eef080322" providerId="ADAL" clId="{5B40A723-CAB2-4D3E-8BAA-096A47621447}" dt="2022-11-01T03:41:51.257" v="68"/>
          <ac:spMkLst>
            <pc:docMk/>
            <pc:sldMk cId="210293705" sldId="257"/>
            <ac:spMk id="6" creationId="{5F2185BD-6CA2-409B-B796-7A4E6AC15D7F}"/>
          </ac:spMkLst>
        </pc:spChg>
        <pc:spChg chg="add del mod">
          <ac:chgData name="Lei SUN (NP)" userId="b662edac-145c-4e25-ab9e-413eef080322" providerId="ADAL" clId="{5B40A723-CAB2-4D3E-8BAA-096A47621447}" dt="2022-11-01T03:41:51.257" v="68"/>
          <ac:spMkLst>
            <pc:docMk/>
            <pc:sldMk cId="210293705" sldId="257"/>
            <ac:spMk id="7" creationId="{FC0E2D07-5016-4783-B541-9E57BD4E14D7}"/>
          </ac:spMkLst>
        </pc:spChg>
        <pc:spChg chg="add del mod">
          <ac:chgData name="Lei SUN (NP)" userId="b662edac-145c-4e25-ab9e-413eef080322" providerId="ADAL" clId="{5B40A723-CAB2-4D3E-8BAA-096A47621447}" dt="2022-11-01T03:41:51.257" v="68"/>
          <ac:spMkLst>
            <pc:docMk/>
            <pc:sldMk cId="210293705" sldId="257"/>
            <ac:spMk id="8" creationId="{03F4618E-2C78-4008-B928-24011007FECF}"/>
          </ac:spMkLst>
        </pc:spChg>
        <pc:spChg chg="add del mod">
          <ac:chgData name="Lei SUN (NP)" userId="b662edac-145c-4e25-ab9e-413eef080322" providerId="ADAL" clId="{5B40A723-CAB2-4D3E-8BAA-096A47621447}" dt="2022-11-01T03:41:56.602" v="69"/>
          <ac:spMkLst>
            <pc:docMk/>
            <pc:sldMk cId="210293705" sldId="257"/>
            <ac:spMk id="9" creationId="{3DCF5708-2F51-470E-BB7F-B12DA0AF3D47}"/>
          </ac:spMkLst>
        </pc:spChg>
        <pc:spChg chg="add del mod">
          <ac:chgData name="Lei SUN (NP)" userId="b662edac-145c-4e25-ab9e-413eef080322" providerId="ADAL" clId="{5B40A723-CAB2-4D3E-8BAA-096A47621447}" dt="2022-11-01T03:41:56.602" v="69"/>
          <ac:spMkLst>
            <pc:docMk/>
            <pc:sldMk cId="210293705" sldId="257"/>
            <ac:spMk id="10" creationId="{DA3B03C1-B197-4744-B3CF-50987299448A}"/>
          </ac:spMkLst>
        </pc:spChg>
        <pc:spChg chg="add del mod">
          <ac:chgData name="Lei SUN (NP)" userId="b662edac-145c-4e25-ab9e-413eef080322" providerId="ADAL" clId="{5B40A723-CAB2-4D3E-8BAA-096A47621447}" dt="2022-11-01T03:41:56.602" v="69"/>
          <ac:spMkLst>
            <pc:docMk/>
            <pc:sldMk cId="210293705" sldId="257"/>
            <ac:spMk id="11" creationId="{AA20164A-EB5F-43A5-A889-8F06F9C38A15}"/>
          </ac:spMkLst>
        </pc:spChg>
        <pc:spChg chg="add mod">
          <ac:chgData name="Lei SUN (NP)" userId="b662edac-145c-4e25-ab9e-413eef080322" providerId="ADAL" clId="{5B40A723-CAB2-4D3E-8BAA-096A47621447}" dt="2022-11-01T03:43:15.856" v="266" actId="20577"/>
          <ac:spMkLst>
            <pc:docMk/>
            <pc:sldMk cId="210293705" sldId="257"/>
            <ac:spMk id="12" creationId="{EE99F422-6E2E-431C-B679-03360DE2E6B6}"/>
          </ac:spMkLst>
        </pc:spChg>
        <pc:spChg chg="add mod ord">
          <ac:chgData name="Lei SUN (NP)" userId="b662edac-145c-4e25-ab9e-413eef080322" providerId="ADAL" clId="{5B40A723-CAB2-4D3E-8BAA-096A47621447}" dt="2022-11-01T03:47:43.705" v="694" actId="20577"/>
          <ac:spMkLst>
            <pc:docMk/>
            <pc:sldMk cId="210293705" sldId="257"/>
            <ac:spMk id="13" creationId="{9B62A8BB-6525-4061-8FF3-C25B9E39370A}"/>
          </ac:spMkLst>
        </pc:spChg>
        <pc:picChg chg="add del">
          <ac:chgData name="Lei SUN (NP)" userId="b662edac-145c-4e25-ab9e-413eef080322" providerId="ADAL" clId="{5B40A723-CAB2-4D3E-8BAA-096A47621447}" dt="2022-11-01T03:40:24.226" v="30" actId="478"/>
          <ac:picMkLst>
            <pc:docMk/>
            <pc:sldMk cId="210293705" sldId="257"/>
            <ac:picMk id="4" creationId="{55BDB92D-7E87-4457-836B-D04D8B8748A6}"/>
          </ac:picMkLst>
        </pc:picChg>
        <pc:picChg chg="add mod">
          <ac:chgData name="Lei SUN (NP)" userId="b662edac-145c-4e25-ab9e-413eef080322" providerId="ADAL" clId="{5B40A723-CAB2-4D3E-8BAA-096A47621447}" dt="2022-11-01T03:42:54.290" v="208" actId="1076"/>
          <ac:picMkLst>
            <pc:docMk/>
            <pc:sldMk cId="210293705" sldId="257"/>
            <ac:picMk id="5" creationId="{BB88B71F-8DA3-45B9-9694-5608EEF21FE6}"/>
          </ac:picMkLst>
        </pc:picChg>
      </pc:sldChg>
      <pc:sldChg chg="addSp delSp modSp add ord">
        <pc:chgData name="Lei SUN (NP)" userId="b662edac-145c-4e25-ab9e-413eef080322" providerId="ADAL" clId="{5B40A723-CAB2-4D3E-8BAA-096A47621447}" dt="2022-11-01T03:59:48.346" v="1468" actId="1076"/>
        <pc:sldMkLst>
          <pc:docMk/>
          <pc:sldMk cId="3416623796" sldId="258"/>
        </pc:sldMkLst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3416623796" sldId="258"/>
            <ac:spMk id="2" creationId="{A148FAF2-234B-4768-8D7E-1C6EDE4F6095}"/>
          </ac:spMkLst>
        </pc:spChg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3416623796" sldId="258"/>
            <ac:spMk id="3" creationId="{096985B0-2282-41EF-A1E8-EACA0815FC3E}"/>
          </ac:spMkLst>
        </pc:spChg>
        <pc:spChg chg="add mod">
          <ac:chgData name="Lei SUN (NP)" userId="b662edac-145c-4e25-ab9e-413eef080322" providerId="ADAL" clId="{5B40A723-CAB2-4D3E-8BAA-096A47621447}" dt="2022-11-01T03:57:27.773" v="1285" actId="20577"/>
          <ac:spMkLst>
            <pc:docMk/>
            <pc:sldMk cId="3416623796" sldId="258"/>
            <ac:spMk id="5" creationId="{DEDB25CF-4AAD-400C-8978-641814C9EC11}"/>
          </ac:spMkLst>
        </pc:spChg>
        <pc:spChg chg="add mod">
          <ac:chgData name="Lei SUN (NP)" userId="b662edac-145c-4e25-ab9e-413eef080322" providerId="ADAL" clId="{5B40A723-CAB2-4D3E-8BAA-096A47621447}" dt="2022-11-01T03:59:45.331" v="1467" actId="20577"/>
          <ac:spMkLst>
            <pc:docMk/>
            <pc:sldMk cId="3416623796" sldId="258"/>
            <ac:spMk id="6" creationId="{C9701389-C0B3-4903-A165-D49FD8A6A4C9}"/>
          </ac:spMkLst>
        </pc:spChg>
        <pc:grpChg chg="add mod">
          <ac:chgData name="Lei SUN (NP)" userId="b662edac-145c-4e25-ab9e-413eef080322" providerId="ADAL" clId="{5B40A723-CAB2-4D3E-8BAA-096A47621447}" dt="2022-11-01T03:59:48.346" v="1468" actId="1076"/>
          <ac:grpSpMkLst>
            <pc:docMk/>
            <pc:sldMk cId="3416623796" sldId="258"/>
            <ac:grpSpMk id="8" creationId="{0CA649E2-7517-438B-8099-F4F29124BE5B}"/>
          </ac:grpSpMkLst>
        </pc:grpChg>
        <pc:picChg chg="add mod ord">
          <ac:chgData name="Lei SUN (NP)" userId="b662edac-145c-4e25-ab9e-413eef080322" providerId="ADAL" clId="{5B40A723-CAB2-4D3E-8BAA-096A47621447}" dt="2022-11-01T03:59:34.542" v="1442" actId="164"/>
          <ac:picMkLst>
            <pc:docMk/>
            <pc:sldMk cId="3416623796" sldId="258"/>
            <ac:picMk id="4" creationId="{DEACE734-BCDD-49D2-A245-B73E45298AB0}"/>
          </ac:picMkLst>
        </pc:picChg>
        <pc:picChg chg="add mod">
          <ac:chgData name="Lei SUN (NP)" userId="b662edac-145c-4e25-ab9e-413eef080322" providerId="ADAL" clId="{5B40A723-CAB2-4D3E-8BAA-096A47621447}" dt="2022-11-01T03:59:34.542" v="1442" actId="164"/>
          <ac:picMkLst>
            <pc:docMk/>
            <pc:sldMk cId="3416623796" sldId="258"/>
            <ac:picMk id="7" creationId="{BF67D147-E711-4765-A430-9CE6C437525F}"/>
          </ac:picMkLst>
        </pc:picChg>
      </pc:sldChg>
      <pc:sldChg chg="addSp delSp modSp add">
        <pc:chgData name="Lei SUN (NP)" userId="b662edac-145c-4e25-ab9e-413eef080322" providerId="ADAL" clId="{5B40A723-CAB2-4D3E-8BAA-096A47621447}" dt="2022-11-01T04:05:28.703" v="1830" actId="1076"/>
        <pc:sldMkLst>
          <pc:docMk/>
          <pc:sldMk cId="814083065" sldId="259"/>
        </pc:sldMkLst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814083065" sldId="259"/>
            <ac:spMk id="2" creationId="{A148FAF2-234B-4768-8D7E-1C6EDE4F6095}"/>
          </ac:spMkLst>
        </pc:spChg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814083065" sldId="259"/>
            <ac:spMk id="3" creationId="{096985B0-2282-41EF-A1E8-EACA0815FC3E}"/>
          </ac:spMkLst>
        </pc:spChg>
        <pc:spChg chg="add mod">
          <ac:chgData name="Lei SUN (NP)" userId="b662edac-145c-4e25-ab9e-413eef080322" providerId="ADAL" clId="{5B40A723-CAB2-4D3E-8BAA-096A47621447}" dt="2022-11-01T04:04:58.666" v="1733" actId="20577"/>
          <ac:spMkLst>
            <pc:docMk/>
            <pc:sldMk cId="814083065" sldId="259"/>
            <ac:spMk id="5" creationId="{5EFC6259-8DFC-4506-90FF-1269F044081B}"/>
          </ac:spMkLst>
        </pc:spChg>
        <pc:spChg chg="add mod">
          <ac:chgData name="Lei SUN (NP)" userId="b662edac-145c-4e25-ab9e-413eef080322" providerId="ADAL" clId="{5B40A723-CAB2-4D3E-8BAA-096A47621447}" dt="2022-11-01T04:05:21.780" v="1827" actId="20577"/>
          <ac:spMkLst>
            <pc:docMk/>
            <pc:sldMk cId="814083065" sldId="259"/>
            <ac:spMk id="6" creationId="{23EC1FB9-964E-4DFC-AAF9-15A4602CD0B1}"/>
          </ac:spMkLst>
        </pc:spChg>
        <pc:picChg chg="add mod ord">
          <ac:chgData name="Lei SUN (NP)" userId="b662edac-145c-4e25-ab9e-413eef080322" providerId="ADAL" clId="{5B40A723-CAB2-4D3E-8BAA-096A47621447}" dt="2022-11-01T04:05:28.703" v="1830" actId="1076"/>
          <ac:picMkLst>
            <pc:docMk/>
            <pc:sldMk cId="814083065" sldId="259"/>
            <ac:picMk id="4" creationId="{03B648AC-7C1D-4C4E-83B3-4B0768E97B0A}"/>
          </ac:picMkLst>
        </pc:picChg>
      </pc:sldChg>
      <pc:sldChg chg="addSp delSp modSp add">
        <pc:chgData name="Lei SUN (NP)" userId="b662edac-145c-4e25-ab9e-413eef080322" providerId="ADAL" clId="{5B40A723-CAB2-4D3E-8BAA-096A47621447}" dt="2022-11-01T04:06:36.337" v="1869" actId="1076"/>
        <pc:sldMkLst>
          <pc:docMk/>
          <pc:sldMk cId="3770990865" sldId="260"/>
        </pc:sldMkLst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3770990865" sldId="260"/>
            <ac:spMk id="2" creationId="{A148FAF2-234B-4768-8D7E-1C6EDE4F6095}"/>
          </ac:spMkLst>
        </pc:spChg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3770990865" sldId="260"/>
            <ac:spMk id="3" creationId="{096985B0-2282-41EF-A1E8-EACA0815FC3E}"/>
          </ac:spMkLst>
        </pc:spChg>
        <pc:spChg chg="add mod">
          <ac:chgData name="Lei SUN (NP)" userId="b662edac-145c-4e25-ab9e-413eef080322" providerId="ADAL" clId="{5B40A723-CAB2-4D3E-8BAA-096A47621447}" dt="2022-11-01T04:06:33.871" v="1868" actId="164"/>
          <ac:spMkLst>
            <pc:docMk/>
            <pc:sldMk cId="3770990865" sldId="260"/>
            <ac:spMk id="5" creationId="{5F9AD5C8-8B2C-4D13-92D2-649F2AF835D8}"/>
          </ac:spMkLst>
        </pc:spChg>
        <pc:spChg chg="add mod">
          <ac:chgData name="Lei SUN (NP)" userId="b662edac-145c-4e25-ab9e-413eef080322" providerId="ADAL" clId="{5B40A723-CAB2-4D3E-8BAA-096A47621447}" dt="2022-11-01T04:06:33.871" v="1868" actId="164"/>
          <ac:spMkLst>
            <pc:docMk/>
            <pc:sldMk cId="3770990865" sldId="260"/>
            <ac:spMk id="6" creationId="{65A61AB3-555F-4338-A0CC-B528A4A96D92}"/>
          </ac:spMkLst>
        </pc:spChg>
        <pc:spChg chg="add mod">
          <ac:chgData name="Lei SUN (NP)" userId="b662edac-145c-4e25-ab9e-413eef080322" providerId="ADAL" clId="{5B40A723-CAB2-4D3E-8BAA-096A47621447}" dt="2022-11-01T04:06:33.871" v="1868" actId="164"/>
          <ac:spMkLst>
            <pc:docMk/>
            <pc:sldMk cId="3770990865" sldId="260"/>
            <ac:spMk id="7" creationId="{35B567CD-AB95-4969-B55D-4615B71F158C}"/>
          </ac:spMkLst>
        </pc:spChg>
        <pc:spChg chg="add mod">
          <ac:chgData name="Lei SUN (NP)" userId="b662edac-145c-4e25-ab9e-413eef080322" providerId="ADAL" clId="{5B40A723-CAB2-4D3E-8BAA-096A47621447}" dt="2022-11-01T04:06:05.111" v="1860" actId="20577"/>
          <ac:spMkLst>
            <pc:docMk/>
            <pc:sldMk cId="3770990865" sldId="260"/>
            <ac:spMk id="8" creationId="{C754A219-7AB2-4087-9295-D99ED6E90EB8}"/>
          </ac:spMkLst>
        </pc:spChg>
        <pc:spChg chg="add del mod">
          <ac:chgData name="Lei SUN (NP)" userId="b662edac-145c-4e25-ab9e-413eef080322" providerId="ADAL" clId="{5B40A723-CAB2-4D3E-8BAA-096A47621447}" dt="2022-11-01T04:05:56.938" v="1836" actId="478"/>
          <ac:spMkLst>
            <pc:docMk/>
            <pc:sldMk cId="3770990865" sldId="260"/>
            <ac:spMk id="9" creationId="{9D1D9A23-3A3E-4835-8B46-029771495545}"/>
          </ac:spMkLst>
        </pc:spChg>
        <pc:grpChg chg="add mod">
          <ac:chgData name="Lei SUN (NP)" userId="b662edac-145c-4e25-ab9e-413eef080322" providerId="ADAL" clId="{5B40A723-CAB2-4D3E-8BAA-096A47621447}" dt="2022-11-01T04:06:36.337" v="1869" actId="1076"/>
          <ac:grpSpMkLst>
            <pc:docMk/>
            <pc:sldMk cId="3770990865" sldId="260"/>
            <ac:grpSpMk id="10" creationId="{70F1076A-6325-43A1-9585-262849F78ACC}"/>
          </ac:grpSpMkLst>
        </pc:grpChg>
        <pc:picChg chg="add del mod">
          <ac:chgData name="Lei SUN (NP)" userId="b662edac-145c-4e25-ab9e-413eef080322" providerId="ADAL" clId="{5B40A723-CAB2-4D3E-8BAA-096A47621447}" dt="2022-11-01T04:06:33.871" v="1868" actId="164"/>
          <ac:picMkLst>
            <pc:docMk/>
            <pc:sldMk cId="3770990865" sldId="260"/>
            <ac:picMk id="4" creationId="{1FE6CCE6-F2F3-4732-89D8-447978BF4EE7}"/>
          </ac:picMkLst>
        </pc:picChg>
      </pc:sldChg>
      <pc:sldChg chg="addSp delSp modSp add">
        <pc:chgData name="Lei SUN (NP)" userId="b662edac-145c-4e25-ab9e-413eef080322" providerId="ADAL" clId="{5B40A723-CAB2-4D3E-8BAA-096A47621447}" dt="2022-11-01T04:06:19.207" v="1865" actId="1076"/>
        <pc:sldMkLst>
          <pc:docMk/>
          <pc:sldMk cId="445529776" sldId="261"/>
        </pc:sldMkLst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445529776" sldId="261"/>
            <ac:spMk id="2" creationId="{A148FAF2-234B-4768-8D7E-1C6EDE4F6095}"/>
          </ac:spMkLst>
        </pc:spChg>
        <pc:spChg chg="del">
          <ac:chgData name="Lei SUN (NP)" userId="b662edac-145c-4e25-ab9e-413eef080322" providerId="ADAL" clId="{5B40A723-CAB2-4D3E-8BAA-096A47621447}" dt="2022-11-01T03:08:06.846" v="7"/>
          <ac:spMkLst>
            <pc:docMk/>
            <pc:sldMk cId="445529776" sldId="261"/>
            <ac:spMk id="3" creationId="{096985B0-2282-41EF-A1E8-EACA0815FC3E}"/>
          </ac:spMkLst>
        </pc:spChg>
        <pc:spChg chg="add mod">
          <ac:chgData name="Lei SUN (NP)" userId="b662edac-145c-4e25-ab9e-413eef080322" providerId="ADAL" clId="{5B40A723-CAB2-4D3E-8BAA-096A47621447}" dt="2022-11-01T04:06:16.759" v="1864" actId="164"/>
          <ac:spMkLst>
            <pc:docMk/>
            <pc:sldMk cId="445529776" sldId="261"/>
            <ac:spMk id="5" creationId="{AF0B60EC-D3E5-438C-B218-882F91D2845A}"/>
          </ac:spMkLst>
        </pc:spChg>
        <pc:spChg chg="add mod">
          <ac:chgData name="Lei SUN (NP)" userId="b662edac-145c-4e25-ab9e-413eef080322" providerId="ADAL" clId="{5B40A723-CAB2-4D3E-8BAA-096A47621447}" dt="2022-11-01T04:06:16.759" v="1864" actId="164"/>
          <ac:spMkLst>
            <pc:docMk/>
            <pc:sldMk cId="445529776" sldId="261"/>
            <ac:spMk id="6" creationId="{2410ABB4-C2AA-4CDB-BA02-9157EAFA9E4A}"/>
          </ac:spMkLst>
        </pc:spChg>
        <pc:spChg chg="add mod">
          <ac:chgData name="Lei SUN (NP)" userId="b662edac-145c-4e25-ab9e-413eef080322" providerId="ADAL" clId="{5B40A723-CAB2-4D3E-8BAA-096A47621447}" dt="2022-11-01T04:06:09.248" v="1862"/>
          <ac:spMkLst>
            <pc:docMk/>
            <pc:sldMk cId="445529776" sldId="261"/>
            <ac:spMk id="7" creationId="{2692D9F3-9354-44E5-94F6-E5476F6DA82F}"/>
          </ac:spMkLst>
        </pc:spChg>
        <pc:spChg chg="add del mod">
          <ac:chgData name="Lei SUN (NP)" userId="b662edac-145c-4e25-ab9e-413eef080322" providerId="ADAL" clId="{5B40A723-CAB2-4D3E-8BAA-096A47621447}" dt="2022-11-01T04:06:10.936" v="1863" actId="478"/>
          <ac:spMkLst>
            <pc:docMk/>
            <pc:sldMk cId="445529776" sldId="261"/>
            <ac:spMk id="8" creationId="{05D4D9B6-4262-4B5D-B1F3-1CCBBD9F07FB}"/>
          </ac:spMkLst>
        </pc:spChg>
        <pc:grpChg chg="add mod">
          <ac:chgData name="Lei SUN (NP)" userId="b662edac-145c-4e25-ab9e-413eef080322" providerId="ADAL" clId="{5B40A723-CAB2-4D3E-8BAA-096A47621447}" dt="2022-11-01T04:06:19.207" v="1865" actId="1076"/>
          <ac:grpSpMkLst>
            <pc:docMk/>
            <pc:sldMk cId="445529776" sldId="261"/>
            <ac:grpSpMk id="9" creationId="{4129BE5E-6A24-46F6-9B68-B95570962B0C}"/>
          </ac:grpSpMkLst>
        </pc:grpChg>
        <pc:picChg chg="add mod">
          <ac:chgData name="Lei SUN (NP)" userId="b662edac-145c-4e25-ab9e-413eef080322" providerId="ADAL" clId="{5B40A723-CAB2-4D3E-8BAA-096A47621447}" dt="2022-11-01T04:06:16.759" v="1864" actId="164"/>
          <ac:picMkLst>
            <pc:docMk/>
            <pc:sldMk cId="445529776" sldId="261"/>
            <ac:picMk id="4" creationId="{C62170AC-E4B7-4B6E-8192-811EFA528532}"/>
          </ac:picMkLst>
        </pc:picChg>
      </pc:sldChg>
      <pc:sldChg chg="addSp modSp add">
        <pc:chgData name="Lei SUN (NP)" userId="b662edac-145c-4e25-ab9e-413eef080322" providerId="ADAL" clId="{5B40A723-CAB2-4D3E-8BAA-096A47621447}" dt="2022-11-01T03:48:12.876" v="742" actId="20577"/>
        <pc:sldMkLst>
          <pc:docMk/>
          <pc:sldMk cId="122847925" sldId="263"/>
        </pc:sldMkLst>
        <pc:spChg chg="add mod">
          <ac:chgData name="Lei SUN (NP)" userId="b662edac-145c-4e25-ab9e-413eef080322" providerId="ADAL" clId="{5B40A723-CAB2-4D3E-8BAA-096A47621447}" dt="2022-11-01T03:43:53.054" v="300" actId="20577"/>
          <ac:spMkLst>
            <pc:docMk/>
            <pc:sldMk cId="122847925" sldId="263"/>
            <ac:spMk id="3" creationId="{78630474-2285-4F92-911E-8B5F5B99B213}"/>
          </ac:spMkLst>
        </pc:spChg>
        <pc:spChg chg="add mod">
          <ac:chgData name="Lei SUN (NP)" userId="b662edac-145c-4e25-ab9e-413eef080322" providerId="ADAL" clId="{5B40A723-CAB2-4D3E-8BAA-096A47621447}" dt="2022-11-01T03:48:12.876" v="742" actId="20577"/>
          <ac:spMkLst>
            <pc:docMk/>
            <pc:sldMk cId="122847925" sldId="263"/>
            <ac:spMk id="4" creationId="{CE8BA53A-4558-47F2-9718-1577DE4A1C0F}"/>
          </ac:spMkLst>
        </pc:spChg>
        <pc:picChg chg="add mod ord">
          <ac:chgData name="Lei SUN (NP)" userId="b662edac-145c-4e25-ab9e-413eef080322" providerId="ADAL" clId="{5B40A723-CAB2-4D3E-8BAA-096A47621447}" dt="2022-11-01T03:47:59.737" v="695" actId="1076"/>
          <ac:picMkLst>
            <pc:docMk/>
            <pc:sldMk cId="122847925" sldId="263"/>
            <ac:picMk id="2" creationId="{F408FF23-999C-4FAD-BE50-53C5D2DBF62D}"/>
          </ac:picMkLst>
        </pc:picChg>
        <pc:picChg chg="add mod">
          <ac:chgData name="Lei SUN (NP)" userId="b662edac-145c-4e25-ab9e-413eef080322" providerId="ADAL" clId="{5B40A723-CAB2-4D3E-8BAA-096A47621447}" dt="2022-11-01T03:48:03.500" v="696" actId="1076"/>
          <ac:picMkLst>
            <pc:docMk/>
            <pc:sldMk cId="122847925" sldId="263"/>
            <ac:picMk id="5" creationId="{2CAF658F-5F04-4765-A95F-E73011B6E6D5}"/>
          </ac:picMkLst>
        </pc:picChg>
      </pc:sldChg>
      <pc:sldChg chg="addSp delSp modSp add">
        <pc:chgData name="Lei SUN (NP)" userId="b662edac-145c-4e25-ab9e-413eef080322" providerId="ADAL" clId="{5B40A723-CAB2-4D3E-8BAA-096A47621447}" dt="2022-11-01T03:51:02.171" v="980" actId="1076"/>
        <pc:sldMkLst>
          <pc:docMk/>
          <pc:sldMk cId="2007673971" sldId="264"/>
        </pc:sldMkLst>
        <pc:spChg chg="mod">
          <ac:chgData name="Lei SUN (NP)" userId="b662edac-145c-4e25-ab9e-413eef080322" providerId="ADAL" clId="{5B40A723-CAB2-4D3E-8BAA-096A47621447}" dt="2022-11-01T03:49:28.901" v="833" actId="20577"/>
          <ac:spMkLst>
            <pc:docMk/>
            <pc:sldMk cId="2007673971" sldId="264"/>
            <ac:spMk id="2" creationId="{AE69B1EF-63FD-4CFE-8A92-00E2AE9B8F2F}"/>
          </ac:spMkLst>
        </pc:spChg>
        <pc:spChg chg="add del mod">
          <ac:chgData name="Lei SUN (NP)" userId="b662edac-145c-4e25-ab9e-413eef080322" providerId="ADAL" clId="{5B40A723-CAB2-4D3E-8BAA-096A47621447}" dt="2022-11-01T03:50:56.389" v="978" actId="20577"/>
          <ac:spMkLst>
            <pc:docMk/>
            <pc:sldMk cId="2007673971" sldId="264"/>
            <ac:spMk id="3" creationId="{91A4D293-660C-4BF4-BA78-AE4BF2ECE950}"/>
          </ac:spMkLst>
        </pc:spChg>
        <pc:picChg chg="add del mod">
          <ac:chgData name="Lei SUN (NP)" userId="b662edac-145c-4e25-ab9e-413eef080322" providerId="ADAL" clId="{5B40A723-CAB2-4D3E-8BAA-096A47621447}" dt="2022-11-01T03:48:49.514" v="745"/>
          <ac:picMkLst>
            <pc:docMk/>
            <pc:sldMk cId="2007673971" sldId="264"/>
            <ac:picMk id="4" creationId="{83336D56-E8EB-4EED-B9DD-57B8B160788B}"/>
          </ac:picMkLst>
        </pc:picChg>
        <pc:picChg chg="add mod ord">
          <ac:chgData name="Lei SUN (NP)" userId="b662edac-145c-4e25-ab9e-413eef080322" providerId="ADAL" clId="{5B40A723-CAB2-4D3E-8BAA-096A47621447}" dt="2022-11-01T03:51:02.171" v="980" actId="1076"/>
          <ac:picMkLst>
            <pc:docMk/>
            <pc:sldMk cId="2007673971" sldId="264"/>
            <ac:picMk id="5" creationId="{4F7D91A9-5A12-41E3-AC5D-131528BBCA6E}"/>
          </ac:picMkLst>
        </pc:picChg>
      </pc:sldChg>
      <pc:sldChg chg="addSp delSp modSp add">
        <pc:chgData name="Lei SUN (NP)" userId="b662edac-145c-4e25-ab9e-413eef080322" providerId="ADAL" clId="{5B40A723-CAB2-4D3E-8BAA-096A47621447}" dt="2022-11-01T04:04:32.421" v="1698" actId="20577"/>
        <pc:sldMkLst>
          <pc:docMk/>
          <pc:sldMk cId="3985264269" sldId="265"/>
        </pc:sldMkLst>
        <pc:spChg chg="mod">
          <ac:chgData name="Lei SUN (NP)" userId="b662edac-145c-4e25-ab9e-413eef080322" providerId="ADAL" clId="{5B40A723-CAB2-4D3E-8BAA-096A47621447}" dt="2022-11-01T04:02:55.004" v="1533" actId="20577"/>
          <ac:spMkLst>
            <pc:docMk/>
            <pc:sldMk cId="3985264269" sldId="265"/>
            <ac:spMk id="2" creationId="{0C5E925E-58A3-40E2-A095-2320194415B4}"/>
          </ac:spMkLst>
        </pc:spChg>
        <pc:spChg chg="del">
          <ac:chgData name="Lei SUN (NP)" userId="b662edac-145c-4e25-ab9e-413eef080322" providerId="ADAL" clId="{5B40A723-CAB2-4D3E-8BAA-096A47621447}" dt="2022-11-01T04:01:36.100" v="1475"/>
          <ac:spMkLst>
            <pc:docMk/>
            <pc:sldMk cId="3985264269" sldId="265"/>
            <ac:spMk id="3" creationId="{4135F47A-5F0A-4145-953C-4EF16DE4CE03}"/>
          </ac:spMkLst>
        </pc:spChg>
        <pc:spChg chg="add mod ord">
          <ac:chgData name="Lei SUN (NP)" userId="b662edac-145c-4e25-ab9e-413eef080322" providerId="ADAL" clId="{5B40A723-CAB2-4D3E-8BAA-096A47621447}" dt="2022-11-01T04:04:32.421" v="1698" actId="20577"/>
          <ac:spMkLst>
            <pc:docMk/>
            <pc:sldMk cId="3985264269" sldId="265"/>
            <ac:spMk id="9" creationId="{56D620D1-6E84-4F52-843A-5B6E557E5BAD}"/>
          </ac:spMkLst>
        </pc:spChg>
        <pc:grpChg chg="add mod">
          <ac:chgData name="Lei SUN (NP)" userId="b662edac-145c-4e25-ab9e-413eef080322" providerId="ADAL" clId="{5B40A723-CAB2-4D3E-8BAA-096A47621447}" dt="2022-11-01T04:03:17.501" v="1538" actId="164"/>
          <ac:grpSpMkLst>
            <pc:docMk/>
            <pc:sldMk cId="3985264269" sldId="265"/>
            <ac:grpSpMk id="7" creationId="{86992118-5A35-4741-812F-AEB83E0CEDD8}"/>
          </ac:grpSpMkLst>
        </pc:grpChg>
        <pc:grpChg chg="add mod">
          <ac:chgData name="Lei SUN (NP)" userId="b662edac-145c-4e25-ab9e-413eef080322" providerId="ADAL" clId="{5B40A723-CAB2-4D3E-8BAA-096A47621447}" dt="2022-11-01T04:03:52.806" v="1616" actId="1076"/>
          <ac:grpSpMkLst>
            <pc:docMk/>
            <pc:sldMk cId="3985264269" sldId="265"/>
            <ac:grpSpMk id="11" creationId="{351DA29F-AA19-4C3C-9A3E-9C61A27A2EF1}"/>
          </ac:grpSpMkLst>
        </pc:grpChg>
        <pc:picChg chg="add mod">
          <ac:chgData name="Lei SUN (NP)" userId="b662edac-145c-4e25-ab9e-413eef080322" providerId="ADAL" clId="{5B40A723-CAB2-4D3E-8BAA-096A47621447}" dt="2022-11-01T04:03:54.318" v="1617" actId="1036"/>
          <ac:picMkLst>
            <pc:docMk/>
            <pc:sldMk cId="3985264269" sldId="265"/>
            <ac:picMk id="4" creationId="{82194551-840C-4EBB-8838-54466B23D0AE}"/>
          </ac:picMkLst>
        </pc:picChg>
        <pc:picChg chg="add mod">
          <ac:chgData name="Lei SUN (NP)" userId="b662edac-145c-4e25-ab9e-413eef080322" providerId="ADAL" clId="{5B40A723-CAB2-4D3E-8BAA-096A47621447}" dt="2022-11-01T04:02:16.042" v="1500" actId="164"/>
          <ac:picMkLst>
            <pc:docMk/>
            <pc:sldMk cId="3985264269" sldId="265"/>
            <ac:picMk id="5" creationId="{0AEEB59C-0398-45A5-AA33-312BDA3826E0}"/>
          </ac:picMkLst>
        </pc:picChg>
        <pc:picChg chg="add del mod">
          <ac:chgData name="Lei SUN (NP)" userId="b662edac-145c-4e25-ab9e-413eef080322" providerId="ADAL" clId="{5B40A723-CAB2-4D3E-8BAA-096A47621447}" dt="2022-11-01T04:03:03.319" v="1534" actId="478"/>
          <ac:picMkLst>
            <pc:docMk/>
            <pc:sldMk cId="3985264269" sldId="265"/>
            <ac:picMk id="6" creationId="{B8FF11E5-796A-4F17-8FB6-08A49DE6631C}"/>
          </ac:picMkLst>
        </pc:picChg>
        <pc:picChg chg="add mod">
          <ac:chgData name="Lei SUN (NP)" userId="b662edac-145c-4e25-ab9e-413eef080322" providerId="ADAL" clId="{5B40A723-CAB2-4D3E-8BAA-096A47621447}" dt="2022-11-01T04:03:20.658" v="1547" actId="1038"/>
          <ac:picMkLst>
            <pc:docMk/>
            <pc:sldMk cId="3985264269" sldId="265"/>
            <ac:picMk id="10" creationId="{82EC1AED-39D4-41D2-83D6-A62D44896E9B}"/>
          </ac:picMkLst>
        </pc:picChg>
      </pc:sldChg>
      <pc:sldMasterChg chg="addSp modSp">
        <pc:chgData name="Lei SUN (NP)" userId="b662edac-145c-4e25-ab9e-413eef080322" providerId="ADAL" clId="{5B40A723-CAB2-4D3E-8BAA-096A47621447}" dt="2022-11-01T03:42:59.733" v="238"/>
        <pc:sldMasterMkLst>
          <pc:docMk/>
          <pc:sldMasterMk cId="109461913" sldId="2147483648"/>
        </pc:sldMasterMkLst>
        <pc:spChg chg="add mod ord">
          <ac:chgData name="Lei SUN (NP)" userId="b662edac-145c-4e25-ab9e-413eef080322" providerId="ADAL" clId="{5B40A723-CAB2-4D3E-8BAA-096A47621447}" dt="2022-11-01T03:42:59.733" v="238"/>
          <ac:spMkLst>
            <pc:docMk/>
            <pc:sldMasterMk cId="109461913" sldId="2147483648"/>
            <ac:spMk id="7" creationId="{A0FAC4ED-AA82-46E5-8814-BB2752969FA9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547F-D53C-4E3B-9F0D-CCF1C0430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FADF0-C23C-4DDD-BBFB-B3EB60A90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2730-52B0-4694-9EC0-CE80E670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E00B-3F1D-4C39-92FC-78B03F9E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F64E-01B7-46A7-A5A8-20F5AD1C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A82E-F4FC-4555-ACFB-18836B9A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9FDAB-5FBF-42A2-B47D-2AD7391C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BE0A-A141-4ABC-83D7-22016058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4752-5D73-4AB7-896D-79EC6087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BBD-69B3-4BC3-9688-7F404E26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E589E-22F1-445C-954B-383645921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02B3F-1132-4506-A23D-61FF1C821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275E-2ABD-4173-90C8-DAB408A8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0A07-B09E-46FA-AD0B-AF27F305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D4F6-E57F-46A3-A8D2-0C614F05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A2F-6599-4849-A8ED-59B18800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3A51-3824-4664-8760-7589A2D5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16BB-F75B-4CD9-B7F6-F8538229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947F-A722-4577-A0BC-28B9E775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F49F-6775-4520-8053-91424F6C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0956-BC89-42CF-8232-BAD35C3F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10EB-E2B9-4F90-8C78-5C9E41D0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B738-7659-4751-8332-EE700835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89B9-1EB6-4526-9846-013EE8B4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CDB4-5EDE-44F6-8418-119501F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A29A-19FE-49BD-BF2F-8A75BCB2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D7B-D624-41A1-A5C8-C0B9A0BD4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3B8C1-E1FE-42E7-98FB-1F3BAEE1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162A5-952A-4923-9CC9-1028B4EB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A47A-5C77-4892-B2CE-F4A0B4AA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FA6D-3783-4E92-86B8-8B6B904C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0ED1-A1C7-46F2-9D15-0D0092F3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29D99-E4BE-4785-9884-82AEDAF6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4D96D-44F7-474B-9F79-E9AF39ECC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C7C44-9A2F-4ACD-923D-92CB98EA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FBF9E-8AAE-475A-BAC9-821BBFDAF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29009-CE8F-4A49-8BF5-A612C7F0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66193-9D36-44CD-B6F4-5F84A448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68C4F-B482-4240-A3B0-A86F1363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3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AEAC-A367-451B-A0A6-6DD68B63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7B7A9-7F75-49FC-96A7-14935CD0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C6F7B-32AF-4F4E-96F5-2FBA3182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16E8B-0550-422A-85FD-8B217A5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7FE88-0EE9-4798-B6B3-C85421F9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25D1-6E1C-4E26-8CE4-D2BA8D9C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8DCCB-95DF-42E8-BA18-D23FA1A1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9679-AE2F-4F3C-B8EB-9875CEE8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D825-8C8C-477D-81CB-57EDE1B4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3BF37-6496-40AB-ABA5-B628F28E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ABD0-FF6B-4471-B301-FF750E8C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FB4D9-B4F9-4072-A14A-661BD4A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30667-FD16-4C7C-A87D-753DE8CC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6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DBD7-D37D-4878-8BE7-BE246BFD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84430-69F1-4A46-BF79-0266F7137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A9436-C001-4EA7-9F6E-363AF593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4AADA-BF2A-4768-A172-75A3A299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108B-2CFF-4DCB-8B22-A59F0388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B9AC6-4ACB-48AA-84F6-EADC6B18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8C1B7-F0E6-454B-8DC0-21BE0BD5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EFFA1-AD43-4415-BC28-9023D65C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34B8-3AC1-44BE-B5F3-AECB6A82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ACEE-0EF5-49BD-8FB7-21FB5486469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F2B7-13D2-4F74-BF56-89A9DCAD1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FEDD-9484-4F7C-B941-C4D4019E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6E14-01DF-4302-87CB-545AC583A1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098356121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0FAC4ED-AA82-46E5-8814-BB2752969FA9}"/>
              </a:ext>
            </a:extLst>
          </p:cNvPr>
          <p:cNvSpPr txBox="1"/>
          <p:nvPr userDrawn="1"/>
        </p:nvSpPr>
        <p:spPr>
          <a:xfrm>
            <a:off x="0" y="0"/>
            <a:ext cx="2947218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Sensitive Normal</a:t>
            </a:r>
          </a:p>
        </p:txBody>
      </p:sp>
    </p:spTree>
    <p:extLst>
      <p:ext uri="{BB962C8B-B14F-4D97-AF65-F5344CB8AC3E}">
        <p14:creationId xmlns:p14="http://schemas.microsoft.com/office/powerpoint/2010/main" val="10946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wsacademy.com/LMS_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B116-5913-4216-89A5-F02A8B326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Academy </a:t>
            </a:r>
            <a:br>
              <a:rPr lang="en-US" dirty="0"/>
            </a:br>
            <a:r>
              <a:rPr lang="en-US" dirty="0"/>
              <a:t>Guide </a:t>
            </a:r>
          </a:p>
        </p:txBody>
      </p:sp>
    </p:spTree>
    <p:extLst>
      <p:ext uri="{BB962C8B-B14F-4D97-AF65-F5344CB8AC3E}">
        <p14:creationId xmlns:p14="http://schemas.microsoft.com/office/powerpoint/2010/main" val="344978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62A8BB-6525-4061-8FF3-C25B9E39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NP email inbox to get the invitation email, click the “Get Started” link to access AWS Academy.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B71F-8DA3-45B9-9694-5608EEF2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35300"/>
            <a:ext cx="7010400" cy="34575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9F422-6E2E-431C-B679-03360DE2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Invitation Email</a:t>
            </a:r>
          </a:p>
        </p:txBody>
      </p:sp>
    </p:spTree>
    <p:extLst>
      <p:ext uri="{BB962C8B-B14F-4D97-AF65-F5344CB8AC3E}">
        <p14:creationId xmlns:p14="http://schemas.microsoft.com/office/powerpoint/2010/main" val="21029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630474-2285-4F92-911E-8B5F5B99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Account Creation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A53A-4558-47F2-9718-1577DE4A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used your NP email to register Canvas before, click “I have a Canvas Account” to login.</a:t>
            </a:r>
          </a:p>
          <a:p>
            <a:r>
              <a:rPr lang="en-US" dirty="0"/>
              <a:t>If this is the first time you access Canvas, click “Create My Account”.</a:t>
            </a:r>
          </a:p>
          <a:p>
            <a:pPr lvl="1"/>
            <a:r>
              <a:rPr lang="en-US" dirty="0"/>
              <a:t>Your NP email will be used as login ID, you just need to create your own password and then click “Register”.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8FF23-999C-4FAD-BE50-53C5D2DB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46" y="4310814"/>
            <a:ext cx="5293725" cy="218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F658F-5F04-4765-A95F-E73011B6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35" y="3647819"/>
            <a:ext cx="2933701" cy="3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D91A9-5A12-41E3-AC5D-131528BB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77" y="3342539"/>
            <a:ext cx="8482445" cy="3343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9B1EF-63FD-4CFE-8A92-00E2AE9B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D293-660C-4BF4-BA78-AE4BF2EC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re-directed to the homepage of the course.</a:t>
            </a:r>
          </a:p>
          <a:p>
            <a:r>
              <a:rPr lang="en-US" dirty="0"/>
              <a:t>You may click “Modules” to explore the contents, but to take note that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all contents are required for SCS module.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7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D620D1-6E84-4F52-843A-5B6E557E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labs are required in Week 4, 6 &amp; 7 practical sessions.</a:t>
            </a:r>
          </a:p>
          <a:p>
            <a:r>
              <a:rPr lang="en-US" dirty="0"/>
              <a:t>Refer to the next few slides for accessing the lab environment.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E925E-58A3-40E2-A095-23201944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to Access AWS Cloud Labs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1DA29F-AA19-4C3C-9A3E-9C61A27A2EF1}"/>
              </a:ext>
            </a:extLst>
          </p:cNvPr>
          <p:cNvGrpSpPr/>
          <p:nvPr/>
        </p:nvGrpSpPr>
        <p:grpSpPr>
          <a:xfrm>
            <a:off x="2714625" y="3439160"/>
            <a:ext cx="6762750" cy="2503560"/>
            <a:chOff x="4586923" y="2398164"/>
            <a:chExt cx="6762750" cy="25035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992118-5A35-4741-812F-AEB83E0CEDD8}"/>
                </a:ext>
              </a:extLst>
            </p:cNvPr>
            <p:cNvGrpSpPr/>
            <p:nvPr/>
          </p:nvGrpSpPr>
          <p:grpSpPr>
            <a:xfrm>
              <a:off x="4617403" y="2398164"/>
              <a:ext cx="6638925" cy="1660799"/>
              <a:chOff x="4044459" y="2865524"/>
              <a:chExt cx="6638925" cy="166079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2194551-840C-4EBB-8838-54466B23D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4459" y="2865524"/>
                <a:ext cx="6638925" cy="85725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AEEB59C-0398-45A5-AA33-312BDA382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619" y="3669073"/>
                <a:ext cx="5629275" cy="85725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EC1AED-39D4-41D2-83D6-A62D44896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6923" y="4006374"/>
              <a:ext cx="676275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26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FC6259-8DFC-4506-90FF-1269F044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on Terms and Conditions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1FB9-964E-4DFC-AAF9-15A4602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agree on the Terms and Conditions for the first time you access the 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648AC-7C1D-4C4E-83B3-4B0768E9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65" y="2743738"/>
            <a:ext cx="6430670" cy="37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F1076A-6325-43A1-9585-262849F78ACC}"/>
              </a:ext>
            </a:extLst>
          </p:cNvPr>
          <p:cNvGrpSpPr/>
          <p:nvPr/>
        </p:nvGrpSpPr>
        <p:grpSpPr>
          <a:xfrm>
            <a:off x="838200" y="2106499"/>
            <a:ext cx="11028218" cy="4122345"/>
            <a:chOff x="758537" y="1720419"/>
            <a:chExt cx="11028218" cy="41223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E6CCE6-F2F3-4732-89D8-447978BF4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537" y="1720419"/>
              <a:ext cx="11028218" cy="4122345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9AD5C8-8B2C-4D13-92D2-649F2AF835D8}"/>
                </a:ext>
              </a:extLst>
            </p:cNvPr>
            <p:cNvSpPr/>
            <p:nvPr/>
          </p:nvSpPr>
          <p:spPr>
            <a:xfrm>
              <a:off x="7855527" y="2961409"/>
              <a:ext cx="966355" cy="3325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5A61AB3-555F-4338-A0CC-B528A4A96D92}"/>
                </a:ext>
              </a:extLst>
            </p:cNvPr>
            <p:cNvSpPr/>
            <p:nvPr/>
          </p:nvSpPr>
          <p:spPr>
            <a:xfrm>
              <a:off x="1118754" y="2933699"/>
              <a:ext cx="966355" cy="3325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B567CD-AB95-4969-B55D-4615B71F158C}"/>
                </a:ext>
              </a:extLst>
            </p:cNvPr>
            <p:cNvSpPr txBox="1"/>
            <p:nvPr/>
          </p:nvSpPr>
          <p:spPr>
            <a:xfrm>
              <a:off x="2234045" y="2961409"/>
              <a:ext cx="5933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Click “Start Lab” and the red light indicates that the cloud environment is being prepared.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C754A219-7AB2-4087-9295-D99ED6E9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Access Example</a:t>
            </a:r>
          </a:p>
        </p:txBody>
      </p:sp>
    </p:spTree>
    <p:extLst>
      <p:ext uri="{BB962C8B-B14F-4D97-AF65-F5344CB8AC3E}">
        <p14:creationId xmlns:p14="http://schemas.microsoft.com/office/powerpoint/2010/main" val="377099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29BE5E-6A24-46F6-9B68-B95570962B0C}"/>
              </a:ext>
            </a:extLst>
          </p:cNvPr>
          <p:cNvGrpSpPr/>
          <p:nvPr/>
        </p:nvGrpSpPr>
        <p:grpSpPr>
          <a:xfrm>
            <a:off x="457200" y="1911978"/>
            <a:ext cx="11734800" cy="4319954"/>
            <a:chOff x="457200" y="1353178"/>
            <a:chExt cx="11734800" cy="43199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2170AC-E4B7-4B6E-8192-811EFA52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353178"/>
              <a:ext cx="11734800" cy="43199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0B60EC-D3E5-438C-B218-882F91D2845A}"/>
                </a:ext>
              </a:extLst>
            </p:cNvPr>
            <p:cNvSpPr txBox="1"/>
            <p:nvPr/>
          </p:nvSpPr>
          <p:spPr>
            <a:xfrm>
              <a:off x="2495203" y="3013501"/>
              <a:ext cx="62345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Once the light turns green, click it and a new browser window will be opened for lab access.</a:t>
              </a:r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410ABB4-C2AA-4CDB-BA02-9157EAFA9E4A}"/>
                </a:ext>
              </a:extLst>
            </p:cNvPr>
            <p:cNvSpPr/>
            <p:nvPr/>
          </p:nvSpPr>
          <p:spPr>
            <a:xfrm rot="7304209">
              <a:off x="1950010" y="2770404"/>
              <a:ext cx="436418" cy="901814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692D9F3-9354-44E5-94F6-E5476F6D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Access Example</a:t>
            </a:r>
          </a:p>
        </p:txBody>
      </p:sp>
    </p:spTree>
    <p:extLst>
      <p:ext uri="{BB962C8B-B14F-4D97-AF65-F5344CB8AC3E}">
        <p14:creationId xmlns:p14="http://schemas.microsoft.com/office/powerpoint/2010/main" val="44552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DB25CF-4AAD-400C-8978-641814C9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Access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01389-C0B3-4903-A165-D49FD8A6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3918" cy="4351338"/>
          </a:xfrm>
        </p:spPr>
        <p:txBody>
          <a:bodyPr/>
          <a:lstStyle/>
          <a:p>
            <a:r>
              <a:rPr lang="en-US" dirty="0"/>
              <a:t>For future access to AWS Academy, you may directly use the link below:</a:t>
            </a:r>
          </a:p>
          <a:p>
            <a:r>
              <a:rPr lang="en-US" dirty="0">
                <a:hlinkClick r:id="rId2"/>
              </a:rPr>
              <a:t>https://www.awsacademy.com/LMS_Login</a:t>
            </a:r>
            <a:r>
              <a:rPr lang="en-US" dirty="0"/>
              <a:t> </a:t>
            </a:r>
          </a:p>
          <a:p>
            <a:r>
              <a:rPr lang="en-US" dirty="0"/>
              <a:t>Choose “Student Login” and enter your credentials.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A649E2-7517-438B-8099-F4F29124BE5B}"/>
              </a:ext>
            </a:extLst>
          </p:cNvPr>
          <p:cNvGrpSpPr/>
          <p:nvPr/>
        </p:nvGrpSpPr>
        <p:grpSpPr>
          <a:xfrm>
            <a:off x="3621481" y="3429000"/>
            <a:ext cx="4949038" cy="3096491"/>
            <a:chOff x="5122719" y="2996312"/>
            <a:chExt cx="6653146" cy="38616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ACE734-BCDD-49D2-A245-B73E45298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719" y="2996313"/>
              <a:ext cx="3411248" cy="38616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67D147-E711-4765-A430-9CE6C4375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3967" y="2996312"/>
              <a:ext cx="3241898" cy="3861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62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Academy  Guide </vt:lpstr>
      <vt:lpstr>Step 1: Invitation Email</vt:lpstr>
      <vt:lpstr>Step 2 : Account Creation</vt:lpstr>
      <vt:lpstr>Course Home Page</vt:lpstr>
      <vt:lpstr>Guide to Access AWS Cloud Labs</vt:lpstr>
      <vt:lpstr>Agree on Terms and Conditions</vt:lpstr>
      <vt:lpstr>Lab Access Example</vt:lpstr>
      <vt:lpstr>Lab Access Example</vt:lpstr>
      <vt:lpstr>Future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Lei</dc:creator>
  <cp:lastModifiedBy>Sun Lei</cp:lastModifiedBy>
  <cp:revision>3</cp:revision>
  <dcterms:created xsi:type="dcterms:W3CDTF">2022-11-01T03:07:49Z</dcterms:created>
  <dcterms:modified xsi:type="dcterms:W3CDTF">2022-11-04T02:15:48Z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6bca3-5650-4758-abba-bb5d9cf9724e_Enabled">
    <vt:lpwstr>true</vt:lpwstr>
  </property>
  <property fmtid="{D5CDD505-2E9C-101B-9397-08002B2CF9AE}" pid="3" name="MSIP_Label_6576bca3-5650-4758-abba-bb5d9cf9724e_SetDate">
    <vt:lpwstr>2022-11-04T02:15:48Z</vt:lpwstr>
  </property>
  <property fmtid="{D5CDD505-2E9C-101B-9397-08002B2CF9AE}" pid="4" name="MSIP_Label_6576bca3-5650-4758-abba-bb5d9cf9724e_Method">
    <vt:lpwstr>Privileged</vt:lpwstr>
  </property>
  <property fmtid="{D5CDD505-2E9C-101B-9397-08002B2CF9AE}" pid="5" name="MSIP_Label_6576bca3-5650-4758-abba-bb5d9cf9724e_Name">
    <vt:lpwstr>6576bca3-5650-4758-abba-bb5d9cf9724e</vt:lpwstr>
  </property>
  <property fmtid="{D5CDD505-2E9C-101B-9397-08002B2CF9AE}" pid="6" name="MSIP_Label_6576bca3-5650-4758-abba-bb5d9cf9724e_SiteId">
    <vt:lpwstr>cba9e115-3016-4462-a1ab-a565cba0cdf1</vt:lpwstr>
  </property>
  <property fmtid="{D5CDD505-2E9C-101B-9397-08002B2CF9AE}" pid="7" name="MSIP_Label_6576bca3-5650-4758-abba-bb5d9cf9724e_ActionId">
    <vt:lpwstr>7e9cc3b1-dd8a-4e97-87ae-7f1e9dd1e747</vt:lpwstr>
  </property>
  <property fmtid="{D5CDD505-2E9C-101B-9397-08002B2CF9AE}" pid="8" name="MSIP_Label_6576bca3-5650-4758-abba-bb5d9cf9724e_ContentBits">
    <vt:lpwstr>1</vt:lpwstr>
  </property>
</Properties>
</file>