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4"/>
  </p:sldMasterIdLst>
  <p:notesMasterIdLst>
    <p:notesMasterId r:id="rId37"/>
  </p:notesMasterIdLst>
  <p:handoutMasterIdLst>
    <p:handoutMasterId r:id="rId38"/>
  </p:handoutMasterIdLst>
  <p:sldIdLst>
    <p:sldId id="266" r:id="rId5"/>
    <p:sldId id="258" r:id="rId6"/>
    <p:sldId id="259" r:id="rId7"/>
    <p:sldId id="498" r:id="rId8"/>
    <p:sldId id="584" r:id="rId9"/>
    <p:sldId id="581" r:id="rId10"/>
    <p:sldId id="585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82" r:id="rId19"/>
    <p:sldId id="586" r:id="rId20"/>
    <p:sldId id="594" r:id="rId21"/>
    <p:sldId id="595" r:id="rId22"/>
    <p:sldId id="598" r:id="rId23"/>
    <p:sldId id="599" r:id="rId24"/>
    <p:sldId id="583" r:id="rId25"/>
    <p:sldId id="596" r:id="rId26"/>
    <p:sldId id="600" r:id="rId27"/>
    <p:sldId id="601" r:id="rId28"/>
    <p:sldId id="602" r:id="rId29"/>
    <p:sldId id="603" r:id="rId30"/>
    <p:sldId id="597" r:id="rId31"/>
    <p:sldId id="604" r:id="rId32"/>
    <p:sldId id="605" r:id="rId33"/>
    <p:sldId id="606" r:id="rId34"/>
    <p:sldId id="607" r:id="rId35"/>
    <p:sldId id="5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5172-68D9-4DD2-8296-989494A9435F}" v="1" dt="2022-10-17T23:03:16.926"/>
    <p1510:client id="{92E77476-59EE-4B81-A014-CE89B94A6A7E}" v="57" dt="2022-10-17T01:46:30.282"/>
    <p1510:client id="{A5CB8CFE-03B5-4EBA-B40A-8E69CD48FAEB}" v="10" dt="2022-10-17T18:21:2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1"/>
    <p:restoredTop sz="94107" autoAdjust="0"/>
  </p:normalViewPr>
  <p:slideViewPr>
    <p:cSldViewPr snapToGrid="0" snapToObjects="1">
      <p:cViewPr varScale="1">
        <p:scale>
          <a:sx n="105" d="100"/>
          <a:sy n="105" d="100"/>
        </p:scale>
        <p:origin x="1392" y="108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 KONIDALA (NP)" userId="e2ebfe62-6476-4e76-a844-708e2daa31c3" providerId="ADAL" clId="{92E77476-59EE-4B81-A014-CE89B94A6A7E}"/>
    <pc:docChg chg="custSel delSld modSld">
      <pc:chgData name="Divyan KONIDALA (NP)" userId="e2ebfe62-6476-4e76-a844-708e2daa31c3" providerId="ADAL" clId="{92E77476-59EE-4B81-A014-CE89B94A6A7E}" dt="2022-10-17T02:16:20.797" v="404" actId="20577"/>
      <pc:docMkLst>
        <pc:docMk/>
      </pc:docMkLst>
      <pc:sldChg chg="modSp mod">
        <pc:chgData name="Divyan KONIDALA (NP)" userId="e2ebfe62-6476-4e76-a844-708e2daa31c3" providerId="ADAL" clId="{92E77476-59EE-4B81-A014-CE89B94A6A7E}" dt="2022-10-17T01:30:20.585" v="20" actId="6549"/>
        <pc:sldMkLst>
          <pc:docMk/>
          <pc:sldMk cId="2851080021" sldId="266"/>
        </pc:sldMkLst>
        <pc:spChg chg="mod">
          <ac:chgData name="Divyan KONIDALA (NP)" userId="e2ebfe62-6476-4e76-a844-708e2daa31c3" providerId="ADAL" clId="{92E77476-59EE-4B81-A014-CE89B94A6A7E}" dt="2022-10-17T01:30:10.088" v="14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30:20.585" v="20" actId="6549"/>
          <ac:spMkLst>
            <pc:docMk/>
            <pc:sldMk cId="2851080021" sldId="266"/>
            <ac:spMk id="13" creationId="{00000000-0000-0000-0000-000000000000}"/>
          </ac:spMkLst>
        </pc:spChg>
      </pc:sldChg>
      <pc:sldChg chg="modSp mod">
        <pc:chgData name="Divyan KONIDALA (NP)" userId="e2ebfe62-6476-4e76-a844-708e2daa31c3" providerId="ADAL" clId="{92E77476-59EE-4B81-A014-CE89B94A6A7E}" dt="2022-10-17T01:44:41.860" v="209" actId="6549"/>
        <pc:sldMkLst>
          <pc:docMk/>
          <pc:sldMk cId="1452558686" sldId="286"/>
        </pc:sldMkLst>
        <pc:graphicFrameChg chg="modGraphic">
          <ac:chgData name="Divyan KONIDALA (NP)" userId="e2ebfe62-6476-4e76-a844-708e2daa31c3" providerId="ADAL" clId="{92E77476-59EE-4B81-A014-CE89B94A6A7E}" dt="2022-10-17T01:44:41.860" v="209" actId="6549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Divyan KONIDALA (NP)" userId="e2ebfe62-6476-4e76-a844-708e2daa31c3" providerId="ADAL" clId="{92E77476-59EE-4B81-A014-CE89B94A6A7E}" dt="2022-10-17T01:46:30.282" v="252" actId="20577"/>
        <pc:sldMkLst>
          <pc:docMk/>
          <pc:sldMk cId="959508211" sldId="339"/>
        </pc:sldMkLst>
        <pc:graphicFrameChg chg="mod">
          <ac:chgData name="Divyan KONIDALA (NP)" userId="e2ebfe62-6476-4e76-a844-708e2daa31c3" providerId="ADAL" clId="{92E77476-59EE-4B81-A014-CE89B94A6A7E}" dt="2022-10-17T01:46:30.282" v="252" actId="20577"/>
          <ac:graphicFrameMkLst>
            <pc:docMk/>
            <pc:sldMk cId="959508211" sldId="339"/>
            <ac:graphicFrameMk id="8" creationId="{00000000-0000-0000-0000-000000000000}"/>
          </ac:graphicFrameMkLst>
        </pc:graphicFrameChg>
      </pc:sldChg>
      <pc:sldChg chg="del">
        <pc:chgData name="Divyan KONIDALA (NP)" userId="e2ebfe62-6476-4e76-a844-708e2daa31c3" providerId="ADAL" clId="{92E77476-59EE-4B81-A014-CE89B94A6A7E}" dt="2022-10-17T01:37:09.712" v="75" actId="47"/>
        <pc:sldMkLst>
          <pc:docMk/>
          <pc:sldMk cId="4194387842" sldId="342"/>
        </pc:sldMkLst>
      </pc:sldChg>
      <pc:sldChg chg="del">
        <pc:chgData name="Divyan KONIDALA (NP)" userId="e2ebfe62-6476-4e76-a844-708e2daa31c3" providerId="ADAL" clId="{92E77476-59EE-4B81-A014-CE89B94A6A7E}" dt="2022-10-17T01:37:07.907" v="74" actId="47"/>
        <pc:sldMkLst>
          <pc:docMk/>
          <pc:sldMk cId="210553424" sldId="345"/>
        </pc:sldMkLst>
      </pc:sldChg>
      <pc:sldChg chg="delSp modSp mod">
        <pc:chgData name="Divyan KONIDALA (NP)" userId="e2ebfe62-6476-4e76-a844-708e2daa31c3" providerId="ADAL" clId="{92E77476-59EE-4B81-A014-CE89B94A6A7E}" dt="2022-10-17T01:42:39.350" v="134" actId="14100"/>
        <pc:sldMkLst>
          <pc:docMk/>
          <pc:sldMk cId="3013994071" sldId="349"/>
        </pc:sldMkLst>
        <pc:spChg chg="mod">
          <ac:chgData name="Divyan KONIDALA (NP)" userId="e2ebfe62-6476-4e76-a844-708e2daa31c3" providerId="ADAL" clId="{92E77476-59EE-4B81-A014-CE89B94A6A7E}" dt="2022-10-17T01:42:29.080" v="133" actId="27636"/>
          <ac:spMkLst>
            <pc:docMk/>
            <pc:sldMk cId="3013994071" sldId="349"/>
            <ac:spMk id="10" creationId="{00000000-0000-0000-0000-000000000000}"/>
          </ac:spMkLst>
        </pc:spChg>
        <pc:graphicFrameChg chg="mod">
          <ac:chgData name="Divyan KONIDALA (NP)" userId="e2ebfe62-6476-4e76-a844-708e2daa31c3" providerId="ADAL" clId="{92E77476-59EE-4B81-A014-CE89B94A6A7E}" dt="2022-10-17T01:42:39.350" v="134" actId="14100"/>
          <ac:graphicFrameMkLst>
            <pc:docMk/>
            <pc:sldMk cId="3013994071" sldId="349"/>
            <ac:graphicFrameMk id="8" creationId="{00000000-0000-0000-0000-000000000000}"/>
          </ac:graphicFrameMkLst>
        </pc:graphicFrameChg>
        <pc:picChg chg="del">
          <ac:chgData name="Divyan KONIDALA (NP)" userId="e2ebfe62-6476-4e76-a844-708e2daa31c3" providerId="ADAL" clId="{92E77476-59EE-4B81-A014-CE89B94A6A7E}" dt="2022-10-17T01:38:00.616" v="102" actId="478"/>
          <ac:picMkLst>
            <pc:docMk/>
            <pc:sldMk cId="3013994071" sldId="349"/>
            <ac:picMk id="13" creationId="{00000000-0000-0000-0000-000000000000}"/>
          </ac:picMkLst>
        </pc:picChg>
      </pc:sldChg>
      <pc:sldChg chg="del">
        <pc:chgData name="Divyan KONIDALA (NP)" userId="e2ebfe62-6476-4e76-a844-708e2daa31c3" providerId="ADAL" clId="{92E77476-59EE-4B81-A014-CE89B94A6A7E}" dt="2022-10-17T01:35:47.034" v="21" actId="47"/>
        <pc:sldMkLst>
          <pc:docMk/>
          <pc:sldMk cId="247826873" sldId="350"/>
        </pc:sldMkLst>
      </pc:sldChg>
      <pc:sldChg chg="modSp mod">
        <pc:chgData name="Divyan KONIDALA (NP)" userId="e2ebfe62-6476-4e76-a844-708e2daa31c3" providerId="ADAL" clId="{92E77476-59EE-4B81-A014-CE89B94A6A7E}" dt="2022-10-17T01:36:42.893" v="73" actId="27636"/>
        <pc:sldMkLst>
          <pc:docMk/>
          <pc:sldMk cId="3940572204" sldId="351"/>
        </pc:sldMkLst>
        <pc:spChg chg="mod">
          <ac:chgData name="Divyan KONIDALA (NP)" userId="e2ebfe62-6476-4e76-a844-708e2daa31c3" providerId="ADAL" clId="{92E77476-59EE-4B81-A014-CE89B94A6A7E}" dt="2022-10-17T01:36:42.893" v="73" actId="27636"/>
          <ac:spMkLst>
            <pc:docMk/>
            <pc:sldMk cId="3940572204" sldId="351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92E77476-59EE-4B81-A014-CE89B94A6A7E}" dt="2022-10-17T01:38:22.583" v="117" actId="47"/>
        <pc:sldMkLst>
          <pc:docMk/>
          <pc:sldMk cId="4219157865" sldId="352"/>
        </pc:sldMkLst>
      </pc:sldChg>
      <pc:sldChg chg="del">
        <pc:chgData name="Divyan KONIDALA (NP)" userId="e2ebfe62-6476-4e76-a844-708e2daa31c3" providerId="ADAL" clId="{92E77476-59EE-4B81-A014-CE89B94A6A7E}" dt="2022-10-17T01:42:48.292" v="135" actId="47"/>
        <pc:sldMkLst>
          <pc:docMk/>
          <pc:sldMk cId="1332708642" sldId="356"/>
        </pc:sldMkLst>
      </pc:sldChg>
      <pc:sldChg chg="modSp mod">
        <pc:chgData name="Divyan KONIDALA (NP)" userId="e2ebfe62-6476-4e76-a844-708e2daa31c3" providerId="ADAL" clId="{92E77476-59EE-4B81-A014-CE89B94A6A7E}" dt="2022-10-17T01:45:34.857" v="229" actId="6549"/>
        <pc:sldMkLst>
          <pc:docMk/>
          <pc:sldMk cId="3056051033" sldId="361"/>
        </pc:sldMkLst>
        <pc:spChg chg="mod">
          <ac:chgData name="Divyan KONIDALA (NP)" userId="e2ebfe62-6476-4e76-a844-708e2daa31c3" providerId="ADAL" clId="{92E77476-59EE-4B81-A014-CE89B94A6A7E}" dt="2022-10-17T01:45:34.857" v="229" actId="6549"/>
          <ac:spMkLst>
            <pc:docMk/>
            <pc:sldMk cId="3056051033" sldId="361"/>
            <ac:spMk id="5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45:24.535" v="225" actId="20577"/>
          <ac:spMkLst>
            <pc:docMk/>
            <pc:sldMk cId="3056051033" sldId="361"/>
            <ac:spMk id="6" creationId="{00000000-0000-0000-0000-000000000000}"/>
          </ac:spMkLst>
        </pc:spChg>
      </pc:sldChg>
      <pc:sldChg chg="modSp mod">
        <pc:chgData name="Divyan KONIDALA (NP)" userId="e2ebfe62-6476-4e76-a844-708e2daa31c3" providerId="ADAL" clId="{92E77476-59EE-4B81-A014-CE89B94A6A7E}" dt="2022-10-17T02:16:20.797" v="404" actId="20577"/>
        <pc:sldMkLst>
          <pc:docMk/>
          <pc:sldMk cId="3834319063" sldId="366"/>
        </pc:sldMkLst>
        <pc:spChg chg="mod">
          <ac:chgData name="Divyan KONIDALA (NP)" userId="e2ebfe62-6476-4e76-a844-708e2daa31c3" providerId="ADAL" clId="{92E77476-59EE-4B81-A014-CE89B94A6A7E}" dt="2022-10-17T02:16:20.797" v="404" actId="20577"/>
          <ac:spMkLst>
            <pc:docMk/>
            <pc:sldMk cId="3834319063" sldId="366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92E77476-59EE-4B81-A014-CE89B94A6A7E}" dt="2022-10-17T01:51:33.581" v="387" actId="6549"/>
          <ac:spMkLst>
            <pc:docMk/>
            <pc:sldMk cId="3834319063" sldId="366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92E77476-59EE-4B81-A014-CE89B94A6A7E}" dt="2022-10-17T01:45:56.390" v="230" actId="47"/>
        <pc:sldMkLst>
          <pc:docMk/>
          <pc:sldMk cId="2921409150" sldId="367"/>
        </pc:sldMkLst>
      </pc:sldChg>
      <pc:sldChg chg="del">
        <pc:chgData name="Divyan KONIDALA (NP)" userId="e2ebfe62-6476-4e76-a844-708e2daa31c3" providerId="ADAL" clId="{92E77476-59EE-4B81-A014-CE89B94A6A7E}" dt="2022-10-17T01:45:10.647" v="210" actId="47"/>
        <pc:sldMkLst>
          <pc:docMk/>
          <pc:sldMk cId="1794494378" sldId="399"/>
        </pc:sldMkLst>
      </pc:sldChg>
    </pc:docChg>
  </pc:docChgLst>
  <pc:docChgLst>
    <pc:chgData name="Konidala Divyan Munirathnam" userId="e2ebfe62-6476-4e76-a844-708e2daa31c3" providerId="ADAL" clId="{1CEECE6A-AD7A-4F49-804C-3E82E40915BA}"/>
    <pc:docChg chg="custSel modSld">
      <pc:chgData name="Konidala Divyan Munirathnam" userId="e2ebfe62-6476-4e76-a844-708e2daa31c3" providerId="ADAL" clId="{1CEECE6A-AD7A-4F49-804C-3E82E40915BA}" dt="2018-10-11T10:36:29.951" v="168" actId="20577"/>
      <pc:docMkLst>
        <pc:docMk/>
      </pc:docMkLst>
      <pc:sldChg chg="modSp">
        <pc:chgData name="Konidala Divyan Munirathnam" userId="e2ebfe62-6476-4e76-a844-708e2daa31c3" providerId="ADAL" clId="{1CEECE6A-AD7A-4F49-804C-3E82E40915BA}" dt="2018-10-11T10:26:55.420" v="62" actId="20577"/>
        <pc:sldMkLst>
          <pc:docMk/>
          <pc:sldMk cId="2851080021" sldId="266"/>
        </pc:sldMkLst>
        <pc:spChg chg="mod">
          <ac:chgData name="Konidala Divyan Munirathnam" userId="e2ebfe62-6476-4e76-a844-708e2daa31c3" providerId="ADAL" clId="{1CEECE6A-AD7A-4F49-804C-3E82E40915BA}" dt="2018-10-11T10:25:45.035" v="37" actId="20577"/>
          <ac:spMkLst>
            <pc:docMk/>
            <pc:sldMk cId="2851080021" sldId="266"/>
            <ac:spMk id="2" creationId="{00000000-0000-0000-0000-000000000000}"/>
          </ac:spMkLst>
        </pc:spChg>
        <pc:spChg chg="mod">
          <ac:chgData name="Konidala Divyan Munirathnam" userId="e2ebfe62-6476-4e76-a844-708e2daa31c3" providerId="ADAL" clId="{1CEECE6A-AD7A-4F49-804C-3E82E40915BA}" dt="2018-10-11T10:26:55.420" v="62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1CEECE6A-AD7A-4F49-804C-3E82E40915BA}" dt="2018-10-11T10:25:09.651" v="2" actId="20577"/>
          <ac:spMkLst>
            <pc:docMk/>
            <pc:sldMk cId="2851080021" sldId="266"/>
            <ac:spMk id="13" creationId="{00000000-0000-0000-0000-000000000000}"/>
          </ac:spMkLst>
        </pc:spChg>
      </pc:sldChg>
      <pc:sldChg chg="modSp mod">
        <pc:chgData name="Konidala Divyan Munirathnam" userId="e2ebfe62-6476-4e76-a844-708e2daa31c3" providerId="ADAL" clId="{1CEECE6A-AD7A-4F49-804C-3E82E40915BA}" dt="2018-10-11T10:30:02.604" v="69" actId="20577"/>
        <pc:sldMkLst>
          <pc:docMk/>
          <pc:sldMk cId="1028915547" sldId="285"/>
        </pc:sldMkLst>
        <pc:spChg chg="mod">
          <ac:chgData name="Konidala Divyan Munirathnam" userId="e2ebfe62-6476-4e76-a844-708e2daa31c3" providerId="ADAL" clId="{1CEECE6A-AD7A-4F49-804C-3E82E40915BA}" dt="2018-10-11T10:30:02.604" v="69" actId="20577"/>
          <ac:spMkLst>
            <pc:docMk/>
            <pc:sldMk cId="1028915547" sldId="285"/>
            <ac:spMk id="14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5:28.559" v="151" actId="6549"/>
        <pc:sldMkLst>
          <pc:docMk/>
          <pc:sldMk cId="1452558686" sldId="286"/>
        </pc:sldMkLst>
        <pc:graphicFrameChg chg="modGraphic">
          <ac:chgData name="Konidala Divyan Munirathnam" userId="e2ebfe62-6476-4e76-a844-708e2daa31c3" providerId="ADAL" clId="{1CEECE6A-AD7A-4F49-804C-3E82E40915BA}" dt="2018-10-11T10:35:28.559" v="151" actId="6549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1CEECE6A-AD7A-4F49-804C-3E82E40915BA}" dt="2018-10-11T10:32:22.280" v="77" actId="20577"/>
        <pc:sldMkLst>
          <pc:docMk/>
          <pc:sldMk cId="247826873" sldId="350"/>
        </pc:sldMkLst>
        <pc:spChg chg="mod">
          <ac:chgData name="Konidala Divyan Munirathnam" userId="e2ebfe62-6476-4e76-a844-708e2daa31c3" providerId="ADAL" clId="{1CEECE6A-AD7A-4F49-804C-3E82E40915BA}" dt="2018-10-11T10:32:22.280" v="77" actId="20577"/>
          <ac:spMkLst>
            <pc:docMk/>
            <pc:sldMk cId="247826873" sldId="350"/>
            <ac:spMk id="8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2:37.220" v="78" actId="20577"/>
        <pc:sldMkLst>
          <pc:docMk/>
          <pc:sldMk cId="3940572204" sldId="351"/>
        </pc:sldMkLst>
        <pc:spChg chg="mod">
          <ac:chgData name="Konidala Divyan Munirathnam" userId="e2ebfe62-6476-4e76-a844-708e2daa31c3" providerId="ADAL" clId="{1CEECE6A-AD7A-4F49-804C-3E82E40915BA}" dt="2018-10-11T10:32:37.220" v="78" actId="20577"/>
          <ac:spMkLst>
            <pc:docMk/>
            <pc:sldMk cId="3940572204" sldId="351"/>
            <ac:spMk id="5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6:13.563" v="159" actId="6549"/>
        <pc:sldMkLst>
          <pc:docMk/>
          <pc:sldMk cId="1332708642" sldId="356"/>
        </pc:sldMkLst>
        <pc:spChg chg="mod">
          <ac:chgData name="Konidala Divyan Munirathnam" userId="e2ebfe62-6476-4e76-a844-708e2daa31c3" providerId="ADAL" clId="{1CEECE6A-AD7A-4F49-804C-3E82E40915BA}" dt="2018-10-11T10:36:13.563" v="159" actId="6549"/>
          <ac:spMkLst>
            <pc:docMk/>
            <pc:sldMk cId="1332708642" sldId="356"/>
            <ac:spMk id="5" creationId="{00000000-0000-0000-0000-000000000000}"/>
          </ac:spMkLst>
        </pc:spChg>
      </pc:sldChg>
      <pc:sldChg chg="modSp">
        <pc:chgData name="Konidala Divyan Munirathnam" userId="e2ebfe62-6476-4e76-a844-708e2daa31c3" providerId="ADAL" clId="{1CEECE6A-AD7A-4F49-804C-3E82E40915BA}" dt="2018-10-11T10:36:29.951" v="168" actId="20577"/>
        <pc:sldMkLst>
          <pc:docMk/>
          <pc:sldMk cId="3834319063" sldId="366"/>
        </pc:sldMkLst>
        <pc:spChg chg="mod">
          <ac:chgData name="Konidala Divyan Munirathnam" userId="e2ebfe62-6476-4e76-a844-708e2daa31c3" providerId="ADAL" clId="{1CEECE6A-AD7A-4F49-804C-3E82E40915BA}" dt="2018-10-11T10:36:29.951" v="168" actId="20577"/>
          <ac:spMkLst>
            <pc:docMk/>
            <pc:sldMk cId="3834319063" sldId="366"/>
            <ac:spMk id="5" creationId="{00000000-0000-0000-0000-000000000000}"/>
          </ac:spMkLst>
        </pc:spChg>
      </pc:sldChg>
    </pc:docChg>
  </pc:docChgLst>
  <pc:docChgLst>
    <pc:chgData name="Divyan KONIDALA (NP)" userId="e2ebfe62-6476-4e76-a844-708e2daa31c3" providerId="ADAL" clId="{A5CB8CFE-03B5-4EBA-B40A-8E69CD48FAEB}"/>
    <pc:docChg chg="custSel addSld delSld modSld modMainMaster">
      <pc:chgData name="Divyan KONIDALA (NP)" userId="e2ebfe62-6476-4e76-a844-708e2daa31c3" providerId="ADAL" clId="{A5CB8CFE-03B5-4EBA-B40A-8E69CD48FAEB}" dt="2022-10-17T18:21:23.456" v="70"/>
      <pc:docMkLst>
        <pc:docMk/>
      </pc:docMkLst>
      <pc:sldChg chg="add del">
        <pc:chgData name="Divyan KONIDALA (NP)" userId="e2ebfe62-6476-4e76-a844-708e2daa31c3" providerId="ADAL" clId="{A5CB8CFE-03B5-4EBA-B40A-8E69CD48FAEB}" dt="2022-10-17T02:46:42.900" v="13" actId="47"/>
        <pc:sldMkLst>
          <pc:docMk/>
          <pc:sldMk cId="0" sldId="256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867768105" sldId="258"/>
        </pc:sldMkLst>
      </pc:sldChg>
      <pc:sldChg chg="modSp add mod">
        <pc:chgData name="Divyan KONIDALA (NP)" userId="e2ebfe62-6476-4e76-a844-708e2daa31c3" providerId="ADAL" clId="{A5CB8CFE-03B5-4EBA-B40A-8E69CD48FAEB}" dt="2022-10-17T02:47:45.735" v="20" actId="6549"/>
        <pc:sldMkLst>
          <pc:docMk/>
          <pc:sldMk cId="1866993694" sldId="259"/>
        </pc:sldMkLst>
        <pc:spChg chg="mod">
          <ac:chgData name="Divyan KONIDALA (NP)" userId="e2ebfe62-6476-4e76-a844-708e2daa31c3" providerId="ADAL" clId="{A5CB8CFE-03B5-4EBA-B40A-8E69CD48FAEB}" dt="2022-10-17T02:47:45.735" v="20" actId="6549"/>
          <ac:spMkLst>
            <pc:docMk/>
            <pc:sldMk cId="1866993694" sldId="259"/>
            <ac:spMk id="9" creationId="{20B86476-78A9-42EE-94C7-0B65C3CF82E4}"/>
          </ac:spMkLst>
        </pc:spChg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934322736" sldId="261"/>
        </pc:sldMkLst>
      </pc:sldChg>
      <pc:sldChg chg="modSp mod">
        <pc:chgData name="Divyan KONIDALA (NP)" userId="e2ebfe62-6476-4e76-a844-708e2daa31c3" providerId="ADAL" clId="{A5CB8CFE-03B5-4EBA-B40A-8E69CD48FAEB}" dt="2022-10-17T02:46:07.419" v="0"/>
        <pc:sldMkLst>
          <pc:docMk/>
          <pc:sldMk cId="2851080021" sldId="266"/>
        </pc:sldMkLst>
        <pc:spChg chg="mod">
          <ac:chgData name="Divyan KONIDALA (NP)" userId="e2ebfe62-6476-4e76-a844-708e2daa31c3" providerId="ADAL" clId="{A5CB8CFE-03B5-4EBA-B40A-8E69CD48FAEB}" dt="2022-10-17T02:46:07.419" v="0"/>
          <ac:spMkLst>
            <pc:docMk/>
            <pc:sldMk cId="2851080021" sldId="266"/>
            <ac:spMk id="11" creationId="{00000000-0000-0000-0000-000000000000}"/>
          </ac:spMkLst>
        </pc:spChg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831280622" sldId="279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028915547" sldId="285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452558686" sldId="286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959508211" sldId="339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95914989" sldId="344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489876076" sldId="348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013994071" sldId="349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940572204" sldId="351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056051033" sldId="361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176697183" sldId="362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4167099136" sldId="363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1457359828" sldId="364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3834319063" sldId="366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2677164731" sldId="400"/>
        </pc:sldMkLst>
      </pc:sldChg>
      <pc:sldChg chg="del">
        <pc:chgData name="Divyan KONIDALA (NP)" userId="e2ebfe62-6476-4e76-a844-708e2daa31c3" providerId="ADAL" clId="{A5CB8CFE-03B5-4EBA-B40A-8E69CD48FAEB}" dt="2022-10-17T02:46:17.385" v="1" actId="47"/>
        <pc:sldMkLst>
          <pc:docMk/>
          <pc:sldMk cId="486403321" sldId="417"/>
        </pc:sldMkLst>
      </pc:sldChg>
      <pc:sldChg chg="modSp add mod">
        <pc:chgData name="Divyan KONIDALA (NP)" userId="e2ebfe62-6476-4e76-a844-708e2daa31c3" providerId="ADAL" clId="{A5CB8CFE-03B5-4EBA-B40A-8E69CD48FAEB}" dt="2022-10-17T02:47:05.005" v="14" actId="6549"/>
        <pc:sldMkLst>
          <pc:docMk/>
          <pc:sldMk cId="3700531050" sldId="498"/>
        </pc:sldMkLst>
        <pc:spChg chg="mod">
          <ac:chgData name="Divyan KONIDALA (NP)" userId="e2ebfe62-6476-4e76-a844-708e2daa31c3" providerId="ADAL" clId="{A5CB8CFE-03B5-4EBA-B40A-8E69CD48FAEB}" dt="2022-10-17T02:47:05.005" v="14" actId="6549"/>
          <ac:spMkLst>
            <pc:docMk/>
            <pc:sldMk cId="3700531050" sldId="498"/>
            <ac:spMk id="5" creationId="{C4F35425-EEE9-4003-B9D4-F07E91500F14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50:02.520" v="39" actId="6549"/>
        <pc:sldMkLst>
          <pc:docMk/>
          <pc:sldMk cId="3844027070" sldId="580"/>
        </pc:sldMkLst>
        <pc:spChg chg="mod">
          <ac:chgData name="Divyan KONIDALA (NP)" userId="e2ebfe62-6476-4e76-a844-708e2daa31c3" providerId="ADAL" clId="{A5CB8CFE-03B5-4EBA-B40A-8E69CD48FAEB}" dt="2022-10-17T02:50:02.520" v="39" actId="6549"/>
          <ac:spMkLst>
            <pc:docMk/>
            <pc:sldMk cId="3844027070" sldId="580"/>
            <ac:spMk id="5" creationId="{C4F35425-EEE9-4003-B9D4-F07E91500F14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8:12.982" v="25" actId="14100"/>
        <pc:sldMkLst>
          <pc:docMk/>
          <pc:sldMk cId="2697046366" sldId="581"/>
        </pc:sldMkLst>
        <pc:spChg chg="mod">
          <ac:chgData name="Divyan KONIDALA (NP)" userId="e2ebfe62-6476-4e76-a844-708e2daa31c3" providerId="ADAL" clId="{A5CB8CFE-03B5-4EBA-B40A-8E69CD48FAEB}" dt="2022-10-17T02:48:12.982" v="25" actId="14100"/>
          <ac:spMkLst>
            <pc:docMk/>
            <pc:sldMk cId="2697046366" sldId="581"/>
            <ac:spMk id="5" creationId="{C4F35425-EEE9-4003-B9D4-F07E91500F14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615249759" sldId="582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655387414" sldId="583"/>
        </pc:sldMkLst>
      </pc:sldChg>
      <pc:sldChg chg="delSp modSp add mod">
        <pc:chgData name="Divyan KONIDALA (NP)" userId="e2ebfe62-6476-4e76-a844-708e2daa31c3" providerId="ADAL" clId="{A5CB8CFE-03B5-4EBA-B40A-8E69CD48FAEB}" dt="2022-10-17T02:48:31.490" v="27" actId="6549"/>
        <pc:sldMkLst>
          <pc:docMk/>
          <pc:sldMk cId="3299753726" sldId="584"/>
        </pc:sldMkLst>
        <pc:spChg chg="mod">
          <ac:chgData name="Divyan KONIDALA (NP)" userId="e2ebfe62-6476-4e76-a844-708e2daa31c3" providerId="ADAL" clId="{A5CB8CFE-03B5-4EBA-B40A-8E69CD48FAEB}" dt="2022-10-17T02:48:00.118" v="21" actId="6549"/>
          <ac:spMkLst>
            <pc:docMk/>
            <pc:sldMk cId="3299753726" sldId="584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A5CB8CFE-03B5-4EBA-B40A-8E69CD48FAEB}" dt="2022-10-17T02:48:31.490" v="27" actId="6549"/>
          <ac:spMkLst>
            <pc:docMk/>
            <pc:sldMk cId="3299753726" sldId="584"/>
            <ac:spMk id="3" creationId="{00000000-0000-0000-0000-000000000000}"/>
          </ac:spMkLst>
        </pc:spChg>
        <pc:picChg chg="del">
          <ac:chgData name="Divyan KONIDALA (NP)" userId="e2ebfe62-6476-4e76-a844-708e2daa31c3" providerId="ADAL" clId="{A5CB8CFE-03B5-4EBA-B40A-8E69CD48FAEB}" dt="2022-10-17T02:48:29.542" v="26" actId="478"/>
          <ac:picMkLst>
            <pc:docMk/>
            <pc:sldMk cId="3299753726" sldId="584"/>
            <ac:picMk id="4" creationId="{00000000-0000-0000-0000-000000000000}"/>
          </ac:picMkLst>
        </pc:picChg>
      </pc:sldChg>
      <pc:sldChg chg="modSp add mod">
        <pc:chgData name="Divyan KONIDALA (NP)" userId="e2ebfe62-6476-4e76-a844-708e2daa31c3" providerId="ADAL" clId="{A5CB8CFE-03B5-4EBA-B40A-8E69CD48FAEB}" dt="2022-10-17T02:48:53.881" v="31" actId="1076"/>
        <pc:sldMkLst>
          <pc:docMk/>
          <pc:sldMk cId="1909339388" sldId="585"/>
        </pc:sldMkLst>
        <pc:spChg chg="mod">
          <ac:chgData name="Divyan KONIDALA (NP)" userId="e2ebfe62-6476-4e76-a844-708e2daa31c3" providerId="ADAL" clId="{A5CB8CFE-03B5-4EBA-B40A-8E69CD48FAEB}" dt="2022-10-17T02:48:38.072" v="28" actId="6549"/>
          <ac:spMkLst>
            <pc:docMk/>
            <pc:sldMk cId="1909339388" sldId="585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A5CB8CFE-03B5-4EBA-B40A-8E69CD48FAEB}" dt="2022-10-17T02:48:48.712" v="30" actId="6549"/>
          <ac:spMkLst>
            <pc:docMk/>
            <pc:sldMk cId="1909339388" sldId="585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A5CB8CFE-03B5-4EBA-B40A-8E69CD48FAEB}" dt="2022-10-17T02:48:53.881" v="31" actId="1076"/>
          <ac:spMkLst>
            <pc:docMk/>
            <pc:sldMk cId="1909339388" sldId="585"/>
            <ac:spMk id="7" creationId="{00000000-0000-0000-0000-000000000000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6:38.179" v="6" actId="27636"/>
        <pc:sldMkLst>
          <pc:docMk/>
          <pc:sldMk cId="1678519022" sldId="586"/>
        </pc:sldMkLst>
        <pc:spChg chg="mod">
          <ac:chgData name="Divyan KONIDALA (NP)" userId="e2ebfe62-6476-4e76-a844-708e2daa31c3" providerId="ADAL" clId="{A5CB8CFE-03B5-4EBA-B40A-8E69CD48FAEB}" dt="2022-10-17T02:46:38.179" v="6" actId="27636"/>
          <ac:spMkLst>
            <pc:docMk/>
            <pc:sldMk cId="1678519022" sldId="586"/>
            <ac:spMk id="2" creationId="{00000000-0000-0000-0000-000000000000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6:38.122" v="4" actId="27636"/>
        <pc:sldMkLst>
          <pc:docMk/>
          <pc:sldMk cId="4171835422" sldId="587"/>
        </pc:sldMkLst>
        <pc:spChg chg="mod">
          <ac:chgData name="Divyan KONIDALA (NP)" userId="e2ebfe62-6476-4e76-a844-708e2daa31c3" providerId="ADAL" clId="{A5CB8CFE-03B5-4EBA-B40A-8E69CD48FAEB}" dt="2022-10-17T02:46:38.122" v="4" actId="27636"/>
          <ac:spMkLst>
            <pc:docMk/>
            <pc:sldMk cId="4171835422" sldId="587"/>
            <ac:spMk id="2" creationId="{00000000-0000-0000-0000-000000000000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9:10.118" v="32" actId="1076"/>
        <pc:sldMkLst>
          <pc:docMk/>
          <pc:sldMk cId="1084059119" sldId="588"/>
        </pc:sldMkLst>
        <pc:spChg chg="mod">
          <ac:chgData name="Divyan KONIDALA (NP)" userId="e2ebfe62-6476-4e76-a844-708e2daa31c3" providerId="ADAL" clId="{A5CB8CFE-03B5-4EBA-B40A-8E69CD48FAEB}" dt="2022-10-17T02:49:10.118" v="32" actId="1076"/>
          <ac:spMkLst>
            <pc:docMk/>
            <pc:sldMk cId="1084059119" sldId="588"/>
            <ac:spMk id="11" creationId="{00000000-0000-0000-0000-000000000000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2175894299" sldId="589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342060066" sldId="590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918314109" sldId="591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353142017" sldId="592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3163450082" sldId="593"/>
        </pc:sldMkLst>
      </pc:sldChg>
      <pc:sldChg chg="modSp add mod">
        <pc:chgData name="Divyan KONIDALA (NP)" userId="e2ebfe62-6476-4e76-a844-708e2daa31c3" providerId="ADAL" clId="{A5CB8CFE-03B5-4EBA-B40A-8E69CD48FAEB}" dt="2022-10-17T02:46:38.190" v="7" actId="27636"/>
        <pc:sldMkLst>
          <pc:docMk/>
          <pc:sldMk cId="3220999518" sldId="594"/>
        </pc:sldMkLst>
        <pc:spChg chg="mod">
          <ac:chgData name="Divyan KONIDALA (NP)" userId="e2ebfe62-6476-4e76-a844-708e2daa31c3" providerId="ADAL" clId="{A5CB8CFE-03B5-4EBA-B40A-8E69CD48FAEB}" dt="2022-10-17T02:46:38.190" v="7" actId="27636"/>
          <ac:spMkLst>
            <pc:docMk/>
            <pc:sldMk cId="3220999518" sldId="594"/>
            <ac:spMk id="3" creationId="{00000000-0000-0000-0000-000000000000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891797433" sldId="595"/>
        </pc:sldMkLst>
      </pc:sldChg>
      <pc:sldChg chg="modSp add mod">
        <pc:chgData name="Divyan KONIDALA (NP)" userId="e2ebfe62-6476-4e76-a844-708e2daa31c3" providerId="ADAL" clId="{A5CB8CFE-03B5-4EBA-B40A-8E69CD48FAEB}" dt="2022-10-17T02:46:38.212" v="9" actId="27636"/>
        <pc:sldMkLst>
          <pc:docMk/>
          <pc:sldMk cId="2611767370" sldId="596"/>
        </pc:sldMkLst>
        <pc:spChg chg="mod">
          <ac:chgData name="Divyan KONIDALA (NP)" userId="e2ebfe62-6476-4e76-a844-708e2daa31c3" providerId="ADAL" clId="{A5CB8CFE-03B5-4EBA-B40A-8E69CD48FAEB}" dt="2022-10-17T02:46:38.212" v="9" actId="27636"/>
          <ac:spMkLst>
            <pc:docMk/>
            <pc:sldMk cId="2611767370" sldId="596"/>
            <ac:spMk id="2" creationId="{00000000-0000-0000-0000-000000000000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9:43.591" v="36" actId="6549"/>
        <pc:sldMkLst>
          <pc:docMk/>
          <pc:sldMk cId="2117298429" sldId="597"/>
        </pc:sldMkLst>
        <pc:spChg chg="mod">
          <ac:chgData name="Divyan KONIDALA (NP)" userId="e2ebfe62-6476-4e76-a844-708e2daa31c3" providerId="ADAL" clId="{A5CB8CFE-03B5-4EBA-B40A-8E69CD48FAEB}" dt="2022-10-17T02:49:43.591" v="36" actId="6549"/>
          <ac:spMkLst>
            <pc:docMk/>
            <pc:sldMk cId="2117298429" sldId="597"/>
            <ac:spMk id="5" creationId="{C4F35425-EEE9-4003-B9D4-F07E91500F14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622475989" sldId="598"/>
        </pc:sldMkLst>
      </pc:sldChg>
      <pc:sldChg chg="modSp add mod">
        <pc:chgData name="Divyan KONIDALA (NP)" userId="e2ebfe62-6476-4e76-a844-708e2daa31c3" providerId="ADAL" clId="{A5CB8CFE-03B5-4EBA-B40A-8E69CD48FAEB}" dt="2022-10-17T02:46:38.205" v="8" actId="27636"/>
        <pc:sldMkLst>
          <pc:docMk/>
          <pc:sldMk cId="3011827865" sldId="599"/>
        </pc:sldMkLst>
        <pc:spChg chg="mod">
          <ac:chgData name="Divyan KONIDALA (NP)" userId="e2ebfe62-6476-4e76-a844-708e2daa31c3" providerId="ADAL" clId="{A5CB8CFE-03B5-4EBA-B40A-8E69CD48FAEB}" dt="2022-10-17T02:46:38.205" v="8" actId="27636"/>
          <ac:spMkLst>
            <pc:docMk/>
            <pc:sldMk cId="3011827865" sldId="599"/>
            <ac:spMk id="2" creationId="{00000000-0000-0000-0000-000000000000}"/>
          </ac:spMkLst>
        </pc:spChg>
      </pc:sldChg>
      <pc:sldChg chg="modSp add mod">
        <pc:chgData name="Divyan KONIDALA (NP)" userId="e2ebfe62-6476-4e76-a844-708e2daa31c3" providerId="ADAL" clId="{A5CB8CFE-03B5-4EBA-B40A-8E69CD48FAEB}" dt="2022-10-17T02:46:38.218" v="10" actId="27636"/>
        <pc:sldMkLst>
          <pc:docMk/>
          <pc:sldMk cId="2132373623" sldId="600"/>
        </pc:sldMkLst>
        <pc:spChg chg="mod">
          <ac:chgData name="Divyan KONIDALA (NP)" userId="e2ebfe62-6476-4e76-a844-708e2daa31c3" providerId="ADAL" clId="{A5CB8CFE-03B5-4EBA-B40A-8E69CD48FAEB}" dt="2022-10-17T02:46:38.218" v="10" actId="27636"/>
          <ac:spMkLst>
            <pc:docMk/>
            <pc:sldMk cId="2132373623" sldId="600"/>
            <ac:spMk id="2" creationId="{00000000-0000-0000-0000-000000000000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1302283374" sldId="601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3484696198" sldId="602"/>
        </pc:sldMkLst>
      </pc:sldChg>
      <pc:sldChg chg="modSp add mod">
        <pc:chgData name="Divyan KONIDALA (NP)" userId="e2ebfe62-6476-4e76-a844-708e2daa31c3" providerId="ADAL" clId="{A5CB8CFE-03B5-4EBA-B40A-8E69CD48FAEB}" dt="2022-10-17T02:46:38.234" v="11" actId="27636"/>
        <pc:sldMkLst>
          <pc:docMk/>
          <pc:sldMk cId="3032521770" sldId="603"/>
        </pc:sldMkLst>
        <pc:spChg chg="mod">
          <ac:chgData name="Divyan KONIDALA (NP)" userId="e2ebfe62-6476-4e76-a844-708e2daa31c3" providerId="ADAL" clId="{A5CB8CFE-03B5-4EBA-B40A-8E69CD48FAEB}" dt="2022-10-17T02:46:38.234" v="11" actId="27636"/>
          <ac:spMkLst>
            <pc:docMk/>
            <pc:sldMk cId="3032521770" sldId="603"/>
            <ac:spMk id="2" creationId="{00000000-0000-0000-0000-000000000000}"/>
          </ac:spMkLst>
        </pc:spChg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3155950070" sldId="604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3898800547" sldId="605"/>
        </pc:sldMkLst>
      </pc:sldChg>
      <pc:sldChg chg="add">
        <pc:chgData name="Divyan KONIDALA (NP)" userId="e2ebfe62-6476-4e76-a844-708e2daa31c3" providerId="ADAL" clId="{A5CB8CFE-03B5-4EBA-B40A-8E69CD48FAEB}" dt="2022-10-17T02:46:37.919" v="2"/>
        <pc:sldMkLst>
          <pc:docMk/>
          <pc:sldMk cId="2446544967" sldId="606"/>
        </pc:sldMkLst>
      </pc:sldChg>
      <pc:sldChg chg="modSp add mod">
        <pc:chgData name="Divyan KONIDALA (NP)" userId="e2ebfe62-6476-4e76-a844-708e2daa31c3" providerId="ADAL" clId="{A5CB8CFE-03B5-4EBA-B40A-8E69CD48FAEB}" dt="2022-10-17T02:49:53.904" v="37" actId="1076"/>
        <pc:sldMkLst>
          <pc:docMk/>
          <pc:sldMk cId="248995926" sldId="607"/>
        </pc:sldMkLst>
        <pc:spChg chg="mod">
          <ac:chgData name="Divyan KONIDALA (NP)" userId="e2ebfe62-6476-4e76-a844-708e2daa31c3" providerId="ADAL" clId="{A5CB8CFE-03B5-4EBA-B40A-8E69CD48FAEB}" dt="2022-10-17T02:49:53.904" v="37" actId="1076"/>
          <ac:spMkLst>
            <pc:docMk/>
            <pc:sldMk cId="248995926" sldId="607"/>
            <ac:spMk id="4" creationId="{8DC547B7-47F3-4997-A24A-1835E4D1C377}"/>
          </ac:spMkLst>
        </pc:spChg>
      </pc:sldChg>
      <pc:sldMasterChg chg="addSp modSp mod">
        <pc:chgData name="Divyan KONIDALA (NP)" userId="e2ebfe62-6476-4e76-a844-708e2daa31c3" providerId="ADAL" clId="{A5CB8CFE-03B5-4EBA-B40A-8E69CD48FAEB}" dt="2022-10-17T18:21:23.456" v="70"/>
        <pc:sldMasterMkLst>
          <pc:docMk/>
          <pc:sldMasterMk cId="0" sldId="2147484053"/>
        </pc:sldMasterMkLst>
        <pc:spChg chg="add mod ord modVis">
          <ac:chgData name="Divyan KONIDALA (NP)" userId="e2ebfe62-6476-4e76-a844-708e2daa31c3" providerId="ADAL" clId="{A5CB8CFE-03B5-4EBA-B40A-8E69CD48FAEB}" dt="2022-10-17T18:21:23.456" v="70"/>
          <ac:spMkLst>
            <pc:docMk/>
            <pc:sldMasterMk cId="0" sldId="2147484053"/>
            <ac:spMk id="2" creationId="{972E6E94-DE2E-9B47-2548-794D3D8D3584}"/>
          </ac:spMkLst>
        </pc:spChg>
      </pc:sldMasterChg>
    </pc:docChg>
  </pc:docChgLst>
  <pc:docChgLst>
    <pc:chgData name="Divyan KONIDALA (NP)" userId="e2ebfe62-6476-4e76-a844-708e2daa31c3" providerId="ADAL" clId="{83885172-68D9-4DD2-8296-989494A9435F}"/>
    <pc:docChg chg="undo custSel modSld">
      <pc:chgData name="Divyan KONIDALA (NP)" userId="e2ebfe62-6476-4e76-a844-708e2daa31c3" providerId="ADAL" clId="{83885172-68D9-4DD2-8296-989494A9435F}" dt="2022-10-17T23:06:15.441" v="56" actId="700"/>
      <pc:docMkLst>
        <pc:docMk/>
      </pc:docMkLst>
      <pc:sldChg chg="modSp mod">
        <pc:chgData name="Divyan KONIDALA (NP)" userId="e2ebfe62-6476-4e76-a844-708e2daa31c3" providerId="ADAL" clId="{83885172-68D9-4DD2-8296-989494A9435F}" dt="2022-10-17T23:05:04.235" v="42" actId="20577"/>
        <pc:sldMkLst>
          <pc:docMk/>
          <pc:sldMk cId="867768105" sldId="258"/>
        </pc:sldMkLst>
        <pc:spChg chg="mod">
          <ac:chgData name="Divyan KONIDALA (NP)" userId="e2ebfe62-6476-4e76-a844-708e2daa31c3" providerId="ADAL" clId="{83885172-68D9-4DD2-8296-989494A9435F}" dt="2022-10-17T23:05:04.235" v="42" actId="20577"/>
          <ac:spMkLst>
            <pc:docMk/>
            <pc:sldMk cId="867768105" sldId="258"/>
            <ac:spMk id="3" creationId="{012A7B7C-DC92-45AF-BCEE-28D247F381EF}"/>
          </ac:spMkLst>
        </pc:spChg>
        <pc:spChg chg="mod">
          <ac:chgData name="Divyan KONIDALA (NP)" userId="e2ebfe62-6476-4e76-a844-708e2daa31c3" providerId="ADAL" clId="{83885172-68D9-4DD2-8296-989494A9435F}" dt="2022-10-17T23:03:17.034" v="0" actId="27636"/>
          <ac:spMkLst>
            <pc:docMk/>
            <pc:sldMk cId="867768105" sldId="258"/>
            <ac:spMk id="4" creationId="{2D524858-B9DE-B4E2-F2B7-19960A15F20A}"/>
          </ac:spMkLst>
        </pc:spChg>
      </pc:sldChg>
      <pc:sldChg chg="modSp mod">
        <pc:chgData name="Divyan KONIDALA (NP)" userId="e2ebfe62-6476-4e76-a844-708e2daa31c3" providerId="ADAL" clId="{83885172-68D9-4DD2-8296-989494A9435F}" dt="2022-10-17T23:05:15.754" v="43" actId="108"/>
        <pc:sldMkLst>
          <pc:docMk/>
          <pc:sldMk cId="1866993694" sldId="259"/>
        </pc:sldMkLst>
        <pc:spChg chg="mod">
          <ac:chgData name="Divyan KONIDALA (NP)" userId="e2ebfe62-6476-4e76-a844-708e2daa31c3" providerId="ADAL" clId="{83885172-68D9-4DD2-8296-989494A9435F}" dt="2022-10-17T23:03:17.047" v="1" actId="27636"/>
          <ac:spMkLst>
            <pc:docMk/>
            <pc:sldMk cId="1866993694" sldId="259"/>
            <ac:spMk id="2" creationId="{DDAA80EE-17CA-6AD3-F98E-C4189D07CB02}"/>
          </ac:spMkLst>
        </pc:spChg>
        <pc:spChg chg="mod">
          <ac:chgData name="Divyan KONIDALA (NP)" userId="e2ebfe62-6476-4e76-a844-708e2daa31c3" providerId="ADAL" clId="{83885172-68D9-4DD2-8296-989494A9435F}" dt="2022-10-17T23:05:15.754" v="43" actId="108"/>
          <ac:spMkLst>
            <pc:docMk/>
            <pc:sldMk cId="1866993694" sldId="259"/>
            <ac:spMk id="9" creationId="{20B86476-78A9-42EE-94C7-0B65C3CF82E4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069" v="2" actId="27636"/>
        <pc:sldMkLst>
          <pc:docMk/>
          <pc:sldMk cId="3299753726" sldId="584"/>
        </pc:sldMkLst>
        <pc:spChg chg="mod">
          <ac:chgData name="Divyan KONIDALA (NP)" userId="e2ebfe62-6476-4e76-a844-708e2daa31c3" providerId="ADAL" clId="{83885172-68D9-4DD2-8296-989494A9435F}" dt="2022-10-17T23:03:17.069" v="2" actId="27636"/>
          <ac:spMkLst>
            <pc:docMk/>
            <pc:sldMk cId="3299753726" sldId="584"/>
            <ac:spMk id="4" creationId="{2795C090-CA0C-C1DB-2A49-A8DE09517CFE}"/>
          </ac:spMkLst>
        </pc:spChg>
      </pc:sldChg>
      <pc:sldChg chg="modSp mod chgLayout">
        <pc:chgData name="Divyan KONIDALA (NP)" userId="e2ebfe62-6476-4e76-a844-708e2daa31c3" providerId="ADAL" clId="{83885172-68D9-4DD2-8296-989494A9435F}" dt="2022-10-17T23:06:15.441" v="56" actId="700"/>
        <pc:sldMkLst>
          <pc:docMk/>
          <pc:sldMk cId="1909339388" sldId="585"/>
        </pc:sldMkLst>
        <pc:spChg chg="mod ord">
          <ac:chgData name="Divyan KONIDALA (NP)" userId="e2ebfe62-6476-4e76-a844-708e2daa31c3" providerId="ADAL" clId="{83885172-68D9-4DD2-8296-989494A9435F}" dt="2022-10-17T23:06:15.441" v="56" actId="700"/>
          <ac:spMkLst>
            <pc:docMk/>
            <pc:sldMk cId="1909339388" sldId="585"/>
            <ac:spMk id="2" creationId="{00000000-0000-0000-0000-000000000000}"/>
          </ac:spMkLst>
        </pc:spChg>
        <pc:spChg chg="mod ord">
          <ac:chgData name="Divyan KONIDALA (NP)" userId="e2ebfe62-6476-4e76-a844-708e2daa31c3" providerId="ADAL" clId="{83885172-68D9-4DD2-8296-989494A9435F}" dt="2022-10-17T23:06:15.441" v="56" actId="700"/>
          <ac:spMkLst>
            <pc:docMk/>
            <pc:sldMk cId="1909339388" sldId="585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83885172-68D9-4DD2-8296-989494A9435F}" dt="2022-10-17T23:06:15.441" v="56" actId="700"/>
          <ac:spMkLst>
            <pc:docMk/>
            <pc:sldMk cId="1909339388" sldId="585"/>
            <ac:spMk id="4" creationId="{127D1797-F9E3-80A1-964B-3029920E8BC7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42" v="8" actId="27636"/>
        <pc:sldMkLst>
          <pc:docMk/>
          <pc:sldMk cId="1678519022" sldId="586"/>
        </pc:sldMkLst>
        <pc:spChg chg="mod">
          <ac:chgData name="Divyan KONIDALA (NP)" userId="e2ebfe62-6476-4e76-a844-708e2daa31c3" providerId="ADAL" clId="{83885172-68D9-4DD2-8296-989494A9435F}" dt="2022-10-17T23:03:17.142" v="8" actId="27636"/>
          <ac:spMkLst>
            <pc:docMk/>
            <pc:sldMk cId="1678519022" sldId="586"/>
            <ac:spMk id="6" creationId="{3F80003C-D558-89EA-1854-B7D98A3FDEE1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00" v="4" actId="27636"/>
        <pc:sldMkLst>
          <pc:docMk/>
          <pc:sldMk cId="4171835422" sldId="587"/>
        </pc:sldMkLst>
        <pc:spChg chg="mod">
          <ac:chgData name="Divyan KONIDALA (NP)" userId="e2ebfe62-6476-4e76-a844-708e2daa31c3" providerId="ADAL" clId="{83885172-68D9-4DD2-8296-989494A9435F}" dt="2022-10-17T23:03:17.100" v="4" actId="27636"/>
          <ac:spMkLst>
            <pc:docMk/>
            <pc:sldMk cId="4171835422" sldId="587"/>
            <ac:spMk id="4" creationId="{42F0379D-63E9-CF1B-3170-05BF1A839ECE}"/>
          </ac:spMkLst>
        </pc:spChg>
      </pc:sldChg>
      <pc:sldChg chg="modSp mod chgLayout">
        <pc:chgData name="Divyan KONIDALA (NP)" userId="e2ebfe62-6476-4e76-a844-708e2daa31c3" providerId="ADAL" clId="{83885172-68D9-4DD2-8296-989494A9435F}" dt="2022-10-17T23:06:07.952" v="55" actId="1076"/>
        <pc:sldMkLst>
          <pc:docMk/>
          <pc:sldMk cId="1084059119" sldId="588"/>
        </pc:sldMkLst>
        <pc:spChg chg="mod ord">
          <ac:chgData name="Divyan KONIDALA (NP)" userId="e2ebfe62-6476-4e76-a844-708e2daa31c3" providerId="ADAL" clId="{83885172-68D9-4DD2-8296-989494A9435F}" dt="2022-10-17T23:05:53.474" v="50" actId="700"/>
          <ac:spMkLst>
            <pc:docMk/>
            <pc:sldMk cId="1084059119" sldId="588"/>
            <ac:spMk id="2" creationId="{55932CCA-76C6-1F34-0161-87FAC7BB9677}"/>
          </ac:spMkLst>
        </pc:spChg>
        <pc:spChg chg="mod">
          <ac:chgData name="Divyan KONIDALA (NP)" userId="e2ebfe62-6476-4e76-a844-708e2daa31c3" providerId="ADAL" clId="{83885172-68D9-4DD2-8296-989494A9435F}" dt="2022-10-17T23:06:04.867" v="54" actId="1076"/>
          <ac:spMkLst>
            <pc:docMk/>
            <pc:sldMk cId="1084059119" sldId="588"/>
            <ac:spMk id="8" creationId="{00000000-0000-0000-0000-000000000000}"/>
          </ac:spMkLst>
        </pc:spChg>
        <pc:spChg chg="mod">
          <ac:chgData name="Divyan KONIDALA (NP)" userId="e2ebfe62-6476-4e76-a844-708e2daa31c3" providerId="ADAL" clId="{83885172-68D9-4DD2-8296-989494A9435F}" dt="2022-10-17T23:06:07.952" v="55" actId="1076"/>
          <ac:spMkLst>
            <pc:docMk/>
            <pc:sldMk cId="1084059119" sldId="588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83885172-68D9-4DD2-8296-989494A9435F}" dt="2022-10-17T23:05:53.490" v="51" actId="27636"/>
          <ac:spMkLst>
            <pc:docMk/>
            <pc:sldMk cId="1084059119" sldId="588"/>
            <ac:spMk id="11" creationId="{00000000-0000-0000-0000-000000000000}"/>
          </ac:spMkLst>
        </pc:spChg>
        <pc:picChg chg="mod ord">
          <ac:chgData name="Divyan KONIDALA (NP)" userId="e2ebfe62-6476-4e76-a844-708e2daa31c3" providerId="ADAL" clId="{83885172-68D9-4DD2-8296-989494A9435F}" dt="2022-10-17T23:06:00.993" v="52" actId="1076"/>
          <ac:picMkLst>
            <pc:docMk/>
            <pc:sldMk cId="1084059119" sldId="588"/>
            <ac:picMk id="4" creationId="{00000000-0000-0000-0000-000000000000}"/>
          </ac:picMkLst>
        </pc:picChg>
      </pc:sldChg>
      <pc:sldChg chg="modSp mod">
        <pc:chgData name="Divyan KONIDALA (NP)" userId="e2ebfe62-6476-4e76-a844-708e2daa31c3" providerId="ADAL" clId="{83885172-68D9-4DD2-8296-989494A9435F}" dt="2022-10-17T23:03:17.123" v="6" actId="27636"/>
        <pc:sldMkLst>
          <pc:docMk/>
          <pc:sldMk cId="353142017" sldId="592"/>
        </pc:sldMkLst>
        <pc:spChg chg="mod">
          <ac:chgData name="Divyan KONIDALA (NP)" userId="e2ebfe62-6476-4e76-a844-708e2daa31c3" providerId="ADAL" clId="{83885172-68D9-4DD2-8296-989494A9435F}" dt="2022-10-17T23:03:17.123" v="6" actId="27636"/>
          <ac:spMkLst>
            <pc:docMk/>
            <pc:sldMk cId="353142017" sldId="592"/>
            <ac:spMk id="2" creationId="{71473AA4-9C63-7215-B3C2-736F62A78E01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33" v="7" actId="27636"/>
        <pc:sldMkLst>
          <pc:docMk/>
          <pc:sldMk cId="3163450082" sldId="593"/>
        </pc:sldMkLst>
        <pc:spChg chg="mod">
          <ac:chgData name="Divyan KONIDALA (NP)" userId="e2ebfe62-6476-4e76-a844-708e2daa31c3" providerId="ADAL" clId="{83885172-68D9-4DD2-8296-989494A9435F}" dt="2022-10-17T23:03:17.133" v="7" actId="27636"/>
          <ac:spMkLst>
            <pc:docMk/>
            <pc:sldMk cId="3163450082" sldId="593"/>
            <ac:spMk id="2" creationId="{D74A5196-C2C0-2405-DA44-B0C12AE3E336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50" v="9" actId="27636"/>
        <pc:sldMkLst>
          <pc:docMk/>
          <pc:sldMk cId="3220999518" sldId="594"/>
        </pc:sldMkLst>
        <pc:spChg chg="mod">
          <ac:chgData name="Divyan KONIDALA (NP)" userId="e2ebfe62-6476-4e76-a844-708e2daa31c3" providerId="ADAL" clId="{83885172-68D9-4DD2-8296-989494A9435F}" dt="2022-10-17T23:03:17.150" v="9" actId="27636"/>
          <ac:spMkLst>
            <pc:docMk/>
            <pc:sldMk cId="3220999518" sldId="594"/>
            <ac:spMk id="6" creationId="{92C08030-760D-46D8-2322-5FE907117EC2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59" v="10" actId="27636"/>
        <pc:sldMkLst>
          <pc:docMk/>
          <pc:sldMk cId="1891797433" sldId="595"/>
        </pc:sldMkLst>
        <pc:spChg chg="mod">
          <ac:chgData name="Divyan KONIDALA (NP)" userId="e2ebfe62-6476-4e76-a844-708e2daa31c3" providerId="ADAL" clId="{83885172-68D9-4DD2-8296-989494A9435F}" dt="2022-10-17T23:03:17.159" v="10" actId="27636"/>
          <ac:spMkLst>
            <pc:docMk/>
            <pc:sldMk cId="1891797433" sldId="595"/>
            <ac:spMk id="3" creationId="{0FC120B8-76A7-8846-01C1-636DA5DF6880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81" v="13" actId="27636"/>
        <pc:sldMkLst>
          <pc:docMk/>
          <pc:sldMk cId="2611767370" sldId="596"/>
        </pc:sldMkLst>
        <pc:spChg chg="mod">
          <ac:chgData name="Divyan KONIDALA (NP)" userId="e2ebfe62-6476-4e76-a844-708e2daa31c3" providerId="ADAL" clId="{83885172-68D9-4DD2-8296-989494A9435F}" dt="2022-10-17T23:03:17.181" v="13" actId="27636"/>
          <ac:spMkLst>
            <pc:docMk/>
            <pc:sldMk cId="2611767370" sldId="596"/>
            <ac:spMk id="4" creationId="{E206286C-46B7-BA21-03D4-9E73F9806BBA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64" v="11" actId="27636"/>
        <pc:sldMkLst>
          <pc:docMk/>
          <pc:sldMk cId="622475989" sldId="598"/>
        </pc:sldMkLst>
        <pc:spChg chg="mod">
          <ac:chgData name="Divyan KONIDALA (NP)" userId="e2ebfe62-6476-4e76-a844-708e2daa31c3" providerId="ADAL" clId="{83885172-68D9-4DD2-8296-989494A9435F}" dt="2022-10-17T23:03:17.164" v="11" actId="27636"/>
          <ac:spMkLst>
            <pc:docMk/>
            <pc:sldMk cId="622475989" sldId="598"/>
            <ac:spMk id="4" creationId="{D9883125-B795-1FB1-7F9B-01A08E32DD45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73" v="12" actId="27636"/>
        <pc:sldMkLst>
          <pc:docMk/>
          <pc:sldMk cId="3011827865" sldId="599"/>
        </pc:sldMkLst>
        <pc:spChg chg="mod">
          <ac:chgData name="Divyan KONIDALA (NP)" userId="e2ebfe62-6476-4e76-a844-708e2daa31c3" providerId="ADAL" clId="{83885172-68D9-4DD2-8296-989494A9435F}" dt="2022-10-17T23:03:17.173" v="12" actId="27636"/>
          <ac:spMkLst>
            <pc:docMk/>
            <pc:sldMk cId="3011827865" sldId="599"/>
            <ac:spMk id="4" creationId="{0CBDC32E-5E8D-4327-AF43-0AAC5624C83A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91" v="14" actId="27636"/>
        <pc:sldMkLst>
          <pc:docMk/>
          <pc:sldMk cId="2132373623" sldId="600"/>
        </pc:sldMkLst>
        <pc:spChg chg="mod">
          <ac:chgData name="Divyan KONIDALA (NP)" userId="e2ebfe62-6476-4e76-a844-708e2daa31c3" providerId="ADAL" clId="{83885172-68D9-4DD2-8296-989494A9435F}" dt="2022-10-17T23:03:17.191" v="14" actId="27636"/>
          <ac:spMkLst>
            <pc:docMk/>
            <pc:sldMk cId="2132373623" sldId="600"/>
            <ac:spMk id="4" creationId="{FA2B6954-D0EA-097A-CF8C-5EB0542D2365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198" v="15" actId="27636"/>
        <pc:sldMkLst>
          <pc:docMk/>
          <pc:sldMk cId="1302283374" sldId="601"/>
        </pc:sldMkLst>
        <pc:spChg chg="mod">
          <ac:chgData name="Divyan KONIDALA (NP)" userId="e2ebfe62-6476-4e76-a844-708e2daa31c3" providerId="ADAL" clId="{83885172-68D9-4DD2-8296-989494A9435F}" dt="2022-10-17T23:03:17.198" v="15" actId="27636"/>
          <ac:spMkLst>
            <pc:docMk/>
            <pc:sldMk cId="1302283374" sldId="601"/>
            <ac:spMk id="2" creationId="{62C49060-197E-AEB0-7E00-CBF2D237B04F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06" v="16" actId="27636"/>
        <pc:sldMkLst>
          <pc:docMk/>
          <pc:sldMk cId="3484696198" sldId="602"/>
        </pc:sldMkLst>
        <pc:spChg chg="mod">
          <ac:chgData name="Divyan KONIDALA (NP)" userId="e2ebfe62-6476-4e76-a844-708e2daa31c3" providerId="ADAL" clId="{83885172-68D9-4DD2-8296-989494A9435F}" dt="2022-10-17T23:03:17.206" v="16" actId="27636"/>
          <ac:spMkLst>
            <pc:docMk/>
            <pc:sldMk cId="3484696198" sldId="602"/>
            <ac:spMk id="2" creationId="{55BBCAA3-5BA8-AD73-89DE-A35817206CFB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14" v="17" actId="27636"/>
        <pc:sldMkLst>
          <pc:docMk/>
          <pc:sldMk cId="3032521770" sldId="603"/>
        </pc:sldMkLst>
        <pc:spChg chg="mod">
          <ac:chgData name="Divyan KONIDALA (NP)" userId="e2ebfe62-6476-4e76-a844-708e2daa31c3" providerId="ADAL" clId="{83885172-68D9-4DD2-8296-989494A9435F}" dt="2022-10-17T23:03:17.214" v="17" actId="27636"/>
          <ac:spMkLst>
            <pc:docMk/>
            <pc:sldMk cId="3032521770" sldId="603"/>
            <ac:spMk id="3" creationId="{BFED7EFE-4B4B-328F-29AF-12F5BC1CE00E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23" v="18" actId="27636"/>
        <pc:sldMkLst>
          <pc:docMk/>
          <pc:sldMk cId="3155950070" sldId="604"/>
        </pc:sldMkLst>
        <pc:spChg chg="mod">
          <ac:chgData name="Divyan KONIDALA (NP)" userId="e2ebfe62-6476-4e76-a844-708e2daa31c3" providerId="ADAL" clId="{83885172-68D9-4DD2-8296-989494A9435F}" dt="2022-10-17T23:03:17.223" v="18" actId="27636"/>
          <ac:spMkLst>
            <pc:docMk/>
            <pc:sldMk cId="3155950070" sldId="604"/>
            <ac:spMk id="4" creationId="{7EE64A25-314A-1E39-ADFA-1529AD35A335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31" v="19" actId="27636"/>
        <pc:sldMkLst>
          <pc:docMk/>
          <pc:sldMk cId="3898800547" sldId="605"/>
        </pc:sldMkLst>
        <pc:spChg chg="mod">
          <ac:chgData name="Divyan KONIDALA (NP)" userId="e2ebfe62-6476-4e76-a844-708e2daa31c3" providerId="ADAL" clId="{83885172-68D9-4DD2-8296-989494A9435F}" dt="2022-10-17T23:03:17.231" v="19" actId="27636"/>
          <ac:spMkLst>
            <pc:docMk/>
            <pc:sldMk cId="3898800547" sldId="605"/>
            <ac:spMk id="5" creationId="{16AB1890-9786-1E6C-0B3A-8E91C574CD50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37" v="20" actId="27636"/>
        <pc:sldMkLst>
          <pc:docMk/>
          <pc:sldMk cId="2446544967" sldId="606"/>
        </pc:sldMkLst>
        <pc:spChg chg="mod">
          <ac:chgData name="Divyan KONIDALA (NP)" userId="e2ebfe62-6476-4e76-a844-708e2daa31c3" providerId="ADAL" clId="{83885172-68D9-4DD2-8296-989494A9435F}" dt="2022-10-17T23:03:17.237" v="20" actId="27636"/>
          <ac:spMkLst>
            <pc:docMk/>
            <pc:sldMk cId="2446544967" sldId="606"/>
            <ac:spMk id="2" creationId="{918BADA6-BC23-DD43-4700-E403CC729333}"/>
          </ac:spMkLst>
        </pc:spChg>
      </pc:sldChg>
      <pc:sldChg chg="modSp mod">
        <pc:chgData name="Divyan KONIDALA (NP)" userId="e2ebfe62-6476-4e76-a844-708e2daa31c3" providerId="ADAL" clId="{83885172-68D9-4DD2-8296-989494A9435F}" dt="2022-10-17T23:03:17.244" v="21" actId="27636"/>
        <pc:sldMkLst>
          <pc:docMk/>
          <pc:sldMk cId="248995926" sldId="607"/>
        </pc:sldMkLst>
        <pc:spChg chg="mod">
          <ac:chgData name="Divyan KONIDALA (NP)" userId="e2ebfe62-6476-4e76-a844-708e2daa31c3" providerId="ADAL" clId="{83885172-68D9-4DD2-8296-989494A9435F}" dt="2022-10-17T23:03:17.244" v="21" actId="27636"/>
          <ac:spMkLst>
            <pc:docMk/>
            <pc:sldMk cId="248995926" sldId="607"/>
            <ac:spMk id="2" creationId="{03676588-A6AD-DFD6-1078-5EF08C61904F}"/>
          </ac:spMkLst>
        </pc:spChg>
      </pc:sldChg>
    </pc:docChg>
  </pc:docChgLst>
  <pc:docChgLst>
    <pc:chgData name="Konidala Divyan Munirathnam" userId="e2ebfe62-6476-4e76-a844-708e2daa31c3" providerId="ADAL" clId="{71311DFB-034A-4203-8583-7E68425451AA}"/>
    <pc:docChg chg="undo custSel addSld delSld modSld">
      <pc:chgData name="Konidala Divyan Munirathnam" userId="e2ebfe62-6476-4e76-a844-708e2daa31c3" providerId="ADAL" clId="{71311DFB-034A-4203-8583-7E68425451AA}" dt="2018-10-14T23:23:56.309" v="313" actId="20577"/>
      <pc:docMkLst>
        <pc:docMk/>
      </pc:docMkLst>
      <pc:sldChg chg="modSp">
        <pc:chgData name="Konidala Divyan Munirathnam" userId="e2ebfe62-6476-4e76-a844-708e2daa31c3" providerId="ADAL" clId="{71311DFB-034A-4203-8583-7E68425451AA}" dt="2018-10-11T23:08:09.388" v="24" actId="20577"/>
        <pc:sldMkLst>
          <pc:docMk/>
          <pc:sldMk cId="3934322736" sldId="261"/>
        </pc:sldMkLst>
        <pc:graphicFrameChg chg="mod">
          <ac:chgData name="Konidala Divyan Munirathnam" userId="e2ebfe62-6476-4e76-a844-708e2daa31c3" providerId="ADAL" clId="{71311DFB-034A-4203-8583-7E68425451AA}" dt="2018-10-11T23:08:09.388" v="24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2T05:18:54.689" v="175" actId="20577"/>
        <pc:sldMkLst>
          <pc:docMk/>
          <pc:sldMk cId="2851080021" sldId="266"/>
        </pc:sldMkLst>
        <pc:spChg chg="mod">
          <ac:chgData name="Konidala Divyan Munirathnam" userId="e2ebfe62-6476-4e76-a844-708e2daa31c3" providerId="ADAL" clId="{71311DFB-034A-4203-8583-7E68425451AA}" dt="2018-10-12T05:18:54.689" v="175" actId="20577"/>
          <ac:spMkLst>
            <pc:docMk/>
            <pc:sldMk cId="2851080021" sldId="266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1:41.252" v="53" actId="20577"/>
          <ac:spMkLst>
            <pc:docMk/>
            <pc:sldMk cId="2851080021" sldId="266"/>
            <ac:spMk id="9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1:51.570" v="61" actId="20577"/>
          <ac:spMkLst>
            <pc:docMk/>
            <pc:sldMk cId="2851080021" sldId="266"/>
            <ac:spMk id="11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5:05:52.730" v="96" actId="20577"/>
          <ac:spMkLst>
            <pc:docMk/>
            <pc:sldMk cId="2851080021" sldId="266"/>
            <ac:spMk id="13" creationId="{00000000-0000-0000-0000-000000000000}"/>
          </ac:spMkLst>
        </pc:spChg>
      </pc:sldChg>
      <pc:sldChg chg="modSp">
        <pc:chgData name="Konidala Divyan Munirathnam" userId="e2ebfe62-6476-4e76-a844-708e2daa31c3" providerId="ADAL" clId="{71311DFB-034A-4203-8583-7E68425451AA}" dt="2018-10-14T23:21:45.108" v="263" actId="20577"/>
        <pc:sldMkLst>
          <pc:docMk/>
          <pc:sldMk cId="1452558686" sldId="286"/>
        </pc:sldMkLst>
        <pc:graphicFrameChg chg="mod modGraphic">
          <ac:chgData name="Konidala Divyan Munirathnam" userId="e2ebfe62-6476-4e76-a844-708e2daa31c3" providerId="ADAL" clId="{71311DFB-034A-4203-8583-7E68425451AA}" dt="2018-10-14T23:21:45.108" v="263" actId="20577"/>
          <ac:graphicFrameMkLst>
            <pc:docMk/>
            <pc:sldMk cId="1452558686" sldId="286"/>
            <ac:graphicFrameMk id="11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2T05:11:31.884" v="118" actId="20577"/>
        <pc:sldMkLst>
          <pc:docMk/>
          <pc:sldMk cId="959508211" sldId="339"/>
        </pc:sldMkLst>
        <pc:graphicFrameChg chg="mod">
          <ac:chgData name="Konidala Divyan Munirathnam" userId="e2ebfe62-6476-4e76-a844-708e2daa31c3" providerId="ADAL" clId="{71311DFB-034A-4203-8583-7E68425451AA}" dt="2018-10-12T05:11:31.884" v="118" actId="20577"/>
          <ac:graphicFrameMkLst>
            <pc:docMk/>
            <pc:sldMk cId="959508211" sldId="339"/>
            <ac:graphicFrameMk id="8" creationId="{00000000-0000-0000-0000-000000000000}"/>
          </ac:graphicFrameMkLst>
        </pc:graphicFrameChg>
      </pc:sldChg>
      <pc:sldChg chg="modSp">
        <pc:chgData name="Konidala Divyan Munirathnam" userId="e2ebfe62-6476-4e76-a844-708e2daa31c3" providerId="ADAL" clId="{71311DFB-034A-4203-8583-7E68425451AA}" dt="2018-10-11T23:12:37.170" v="39" actId="20577"/>
        <pc:sldMkLst>
          <pc:docMk/>
          <pc:sldMk cId="3013994071" sldId="349"/>
        </pc:sldMkLst>
        <pc:spChg chg="mod">
          <ac:chgData name="Konidala Divyan Munirathnam" userId="e2ebfe62-6476-4e76-a844-708e2daa31c3" providerId="ADAL" clId="{71311DFB-034A-4203-8583-7E68425451AA}" dt="2018-10-11T23:12:37.170" v="39" actId="20577"/>
          <ac:spMkLst>
            <pc:docMk/>
            <pc:sldMk cId="3013994071" sldId="349"/>
            <ac:spMk id="10" creationId="{00000000-0000-0000-0000-000000000000}"/>
          </ac:spMkLst>
        </pc:spChg>
      </pc:sldChg>
      <pc:sldChg chg="modSp">
        <pc:chgData name="Konidala Divyan Munirathnam" userId="e2ebfe62-6476-4e76-a844-708e2daa31c3" providerId="ADAL" clId="{71311DFB-034A-4203-8583-7E68425451AA}" dt="2018-10-13T23:18:47.634" v="212" actId="20577"/>
        <pc:sldMkLst>
          <pc:docMk/>
          <pc:sldMk cId="1332708642" sldId="356"/>
        </pc:sldMkLst>
        <pc:spChg chg="mod">
          <ac:chgData name="Konidala Divyan Munirathnam" userId="e2ebfe62-6476-4e76-a844-708e2daa31c3" providerId="ADAL" clId="{71311DFB-034A-4203-8583-7E68425451AA}" dt="2018-10-13T23:18:47.634" v="212" actId="20577"/>
          <ac:spMkLst>
            <pc:docMk/>
            <pc:sldMk cId="1332708642" sldId="356"/>
            <ac:spMk id="5" creationId="{00000000-0000-0000-0000-000000000000}"/>
          </ac:spMkLst>
        </pc:spChg>
      </pc:sldChg>
      <pc:sldChg chg="delSp modSp">
        <pc:chgData name="Konidala Divyan Munirathnam" userId="e2ebfe62-6476-4e76-a844-708e2daa31c3" providerId="ADAL" clId="{71311DFB-034A-4203-8583-7E68425451AA}" dt="2018-10-12T01:20:51.240" v="51" actId="1076"/>
        <pc:sldMkLst>
          <pc:docMk/>
          <pc:sldMk cId="3056051033" sldId="361"/>
        </pc:sldMkLst>
        <pc:spChg chg="mod">
          <ac:chgData name="Konidala Divyan Munirathnam" userId="e2ebfe62-6476-4e76-a844-708e2daa31c3" providerId="ADAL" clId="{71311DFB-034A-4203-8583-7E68425451AA}" dt="2018-10-11T23:13:15.070" v="41" actId="27636"/>
          <ac:spMkLst>
            <pc:docMk/>
            <pc:sldMk cId="3056051033" sldId="361"/>
            <ac:spMk id="5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0:51.240" v="51" actId="1076"/>
          <ac:spMkLst>
            <pc:docMk/>
            <pc:sldMk cId="3056051033" sldId="361"/>
            <ac:spMk id="6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2T01:20:47.219" v="50" actId="1076"/>
          <ac:spMkLst>
            <pc:docMk/>
            <pc:sldMk cId="3056051033" sldId="361"/>
            <ac:spMk id="7" creationId="{00000000-0000-0000-0000-000000000000}"/>
          </ac:spMkLst>
        </pc:spChg>
        <pc:spChg chg="del">
          <ac:chgData name="Konidala Divyan Munirathnam" userId="e2ebfe62-6476-4e76-a844-708e2daa31c3" providerId="ADAL" clId="{71311DFB-034A-4203-8583-7E68425451AA}" dt="2018-10-11T23:13:25.416" v="43" actId="478"/>
          <ac:spMkLst>
            <pc:docMk/>
            <pc:sldMk cId="3056051033" sldId="361"/>
            <ac:spMk id="10" creationId="{00000000-0000-0000-0000-000000000000}"/>
          </ac:spMkLst>
        </pc:spChg>
        <pc:cxnChg chg="del">
          <ac:chgData name="Konidala Divyan Munirathnam" userId="e2ebfe62-6476-4e76-a844-708e2daa31c3" providerId="ADAL" clId="{71311DFB-034A-4203-8583-7E68425451AA}" dt="2018-10-11T23:13:19.862" v="42" actId="478"/>
          <ac:cxnSpMkLst>
            <pc:docMk/>
            <pc:sldMk cId="3056051033" sldId="361"/>
            <ac:cxnSpMk id="9" creationId="{00000000-0000-0000-0000-000000000000}"/>
          </ac:cxnSpMkLst>
        </pc:cxnChg>
      </pc:sldChg>
      <pc:sldChg chg="modSp">
        <pc:chgData name="Konidala Divyan Munirathnam" userId="e2ebfe62-6476-4e76-a844-708e2daa31c3" providerId="ADAL" clId="{71311DFB-034A-4203-8583-7E68425451AA}" dt="2018-10-12T05:21:22.480" v="179" actId="1076"/>
        <pc:sldMkLst>
          <pc:docMk/>
          <pc:sldMk cId="2921409150" sldId="367"/>
        </pc:sldMkLst>
        <pc:graphicFrameChg chg="mod modGraphic">
          <ac:chgData name="Konidala Divyan Munirathnam" userId="e2ebfe62-6476-4e76-a844-708e2daa31c3" providerId="ADAL" clId="{71311DFB-034A-4203-8583-7E68425451AA}" dt="2018-10-12T05:21:22.480" v="179" actId="1076"/>
          <ac:graphicFrameMkLst>
            <pc:docMk/>
            <pc:sldMk cId="2921409150" sldId="367"/>
            <ac:graphicFrameMk id="8" creationId="{00000000-0000-0000-0000-000000000000}"/>
          </ac:graphicFrameMkLst>
        </pc:graphicFrameChg>
      </pc:sldChg>
      <pc:sldChg chg="addSp delSp modSp">
        <pc:chgData name="Konidala Divyan Munirathnam" userId="e2ebfe62-6476-4e76-a844-708e2daa31c3" providerId="ADAL" clId="{71311DFB-034A-4203-8583-7E68425451AA}" dt="2018-10-14T23:23:56.309" v="313" actId="20577"/>
        <pc:sldMkLst>
          <pc:docMk/>
          <pc:sldMk cId="1794494378" sldId="399"/>
        </pc:sldMkLst>
        <pc:spChg chg="mod">
          <ac:chgData name="Konidala Divyan Munirathnam" userId="e2ebfe62-6476-4e76-a844-708e2daa31c3" providerId="ADAL" clId="{71311DFB-034A-4203-8583-7E68425451AA}" dt="2018-10-14T23:20:52.187" v="237" actId="27636"/>
          <ac:spMkLst>
            <pc:docMk/>
            <pc:sldMk cId="1794494378" sldId="399"/>
            <ac:spMk id="2" creationId="{00000000-0000-0000-0000-000000000000}"/>
          </ac:spMkLst>
        </pc:spChg>
        <pc:spChg chg="mod">
          <ac:chgData name="Konidala Divyan Munirathnam" userId="e2ebfe62-6476-4e76-a844-708e2daa31c3" providerId="ADAL" clId="{71311DFB-034A-4203-8583-7E68425451AA}" dt="2018-10-14T23:23:56.309" v="313" actId="20577"/>
          <ac:spMkLst>
            <pc:docMk/>
            <pc:sldMk cId="1794494378" sldId="399"/>
            <ac:spMk id="3" creationId="{00000000-0000-0000-0000-000000000000}"/>
          </ac:spMkLst>
        </pc:spChg>
        <pc:spChg chg="add del mod">
          <ac:chgData name="Konidala Divyan Munirathnam" userId="e2ebfe62-6476-4e76-a844-708e2daa31c3" providerId="ADAL" clId="{71311DFB-034A-4203-8583-7E68425451AA}" dt="2018-10-14T23:20:52.127" v="235"/>
          <ac:spMkLst>
            <pc:docMk/>
            <pc:sldMk cId="1794494378" sldId="399"/>
            <ac:spMk id="4" creationId="{44CB254D-9A71-4378-9AEE-A5E5255D82EC}"/>
          </ac:spMkLst>
        </pc:spChg>
        <pc:spChg chg="add del mod">
          <ac:chgData name="Konidala Divyan Munirathnam" userId="e2ebfe62-6476-4e76-a844-708e2daa31c3" providerId="ADAL" clId="{71311DFB-034A-4203-8583-7E68425451AA}" dt="2018-10-14T23:20:52.127" v="235"/>
          <ac:spMkLst>
            <pc:docMk/>
            <pc:sldMk cId="1794494378" sldId="399"/>
            <ac:spMk id="5" creationId="{FDF39DE2-4D25-406F-9BEC-74D1D2977D5C}"/>
          </ac:spMkLst>
        </pc:spChg>
      </pc:sldChg>
      <pc:sldChg chg="addSp delSp modSp">
        <pc:chgData name="Konidala Divyan Munirathnam" userId="e2ebfe62-6476-4e76-a844-708e2daa31c3" providerId="ADAL" clId="{71311DFB-034A-4203-8583-7E68425451AA}" dt="2018-10-14T23:22:24.345" v="276" actId="20577"/>
        <pc:sldMkLst>
          <pc:docMk/>
          <pc:sldMk cId="2677164731" sldId="400"/>
        </pc:sldMkLst>
        <pc:spChg chg="mod">
          <ac:chgData name="Konidala Divyan Munirathnam" userId="e2ebfe62-6476-4e76-a844-708e2daa31c3" providerId="ADAL" clId="{71311DFB-034A-4203-8583-7E68425451AA}" dt="2018-10-14T23:22:24.345" v="276" actId="20577"/>
          <ac:spMkLst>
            <pc:docMk/>
            <pc:sldMk cId="2677164731" sldId="400"/>
            <ac:spMk id="3" creationId="{00000000-0000-0000-0000-000000000000}"/>
          </ac:spMkLst>
        </pc:spChg>
        <pc:spChg chg="add del mod">
          <ac:chgData name="Konidala Divyan Munirathnam" userId="e2ebfe62-6476-4e76-a844-708e2daa31c3" providerId="ADAL" clId="{71311DFB-034A-4203-8583-7E68425451AA}" dt="2018-10-14T23:22:04.480" v="264"/>
          <ac:spMkLst>
            <pc:docMk/>
            <pc:sldMk cId="2677164731" sldId="400"/>
            <ac:spMk id="4" creationId="{DBF60909-348D-4294-9094-2F64C8BCFCC7}"/>
          </ac:spMkLst>
        </pc:spChg>
        <pc:spChg chg="add del mod">
          <ac:chgData name="Konidala Divyan Munirathnam" userId="e2ebfe62-6476-4e76-a844-708e2daa31c3" providerId="ADAL" clId="{71311DFB-034A-4203-8583-7E68425451AA}" dt="2018-10-14T23:22:04.480" v="264"/>
          <ac:spMkLst>
            <pc:docMk/>
            <pc:sldMk cId="2677164731" sldId="400"/>
            <ac:spMk id="5" creationId="{F2AA2C20-3E6E-4D65-A56E-F9B71B5C1AA9}"/>
          </ac:spMkLst>
        </pc:spChg>
      </pc:sldChg>
      <pc:sldChg chg="addSp delSp modSp">
        <pc:chgData name="Konidala Divyan Munirathnam" userId="e2ebfe62-6476-4e76-a844-708e2daa31c3" providerId="ADAL" clId="{71311DFB-034A-4203-8583-7E68425451AA}" dt="2018-10-14T23:20:33.670" v="220" actId="27636"/>
        <pc:sldMkLst>
          <pc:docMk/>
          <pc:sldMk cId="486403321" sldId="417"/>
        </pc:sldMkLst>
        <pc:spChg chg="add del mod">
          <ac:chgData name="Konidala Divyan Munirathnam" userId="e2ebfe62-6476-4e76-a844-708e2daa31c3" providerId="ADAL" clId="{71311DFB-034A-4203-8583-7E68425451AA}" dt="2018-10-14T23:20:15.505" v="214"/>
          <ac:spMkLst>
            <pc:docMk/>
            <pc:sldMk cId="486403321" sldId="417"/>
            <ac:spMk id="2" creationId="{2BA02E26-BB0B-40DE-BA3E-88CA323A3726}"/>
          </ac:spMkLst>
        </pc:spChg>
        <pc:spChg chg="add mod">
          <ac:chgData name="Konidala Divyan Munirathnam" userId="e2ebfe62-6476-4e76-a844-708e2daa31c3" providerId="ADAL" clId="{71311DFB-034A-4203-8583-7E68425451AA}" dt="2018-10-14T23:20:33.670" v="220" actId="27636"/>
          <ac:spMkLst>
            <pc:docMk/>
            <pc:sldMk cId="486403321" sldId="417"/>
            <ac:spMk id="3" creationId="{9ED5D9FE-69B8-4CC3-BB59-8639A8528E30}"/>
          </ac:spMkLst>
        </pc:spChg>
        <pc:spChg chg="mod">
          <ac:chgData name="Konidala Divyan Munirathnam" userId="e2ebfe62-6476-4e76-a844-708e2daa31c3" providerId="ADAL" clId="{71311DFB-034A-4203-8583-7E68425451AA}" dt="2018-10-14T23:20:21.029" v="215"/>
          <ac:spMkLst>
            <pc:docMk/>
            <pc:sldMk cId="486403321" sldId="417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972E6E94-DE2E-9B47-2548-794D3D8D3584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urceforge.net/projects/owaspbwa/files/1.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asean/products/workstation-player/workstation-player-evalu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li.org/get-kali/#kali-virtual-machin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October `22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WEB APPLICATION PEN-TESTING (WAPT)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Setup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Updated: 17/10/2022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657350"/>
            <a:ext cx="6728749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100" dirty="0"/>
              <a:t>Load the .</a:t>
            </a:r>
            <a:r>
              <a:rPr lang="en-US" sz="2100" dirty="0" err="1"/>
              <a:t>vmx</a:t>
            </a:r>
            <a:r>
              <a:rPr lang="en-US" sz="2100" dirty="0"/>
              <a:t> configuration file for Kali-Linux. </a:t>
            </a:r>
            <a:r>
              <a:rPr lang="en-US" sz="2100" kern="0" dirty="0"/>
              <a:t>".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DD0C6-BCF8-4644-A1B3-FD1397AC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51" y="2354171"/>
            <a:ext cx="4419857" cy="296150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 bwMode="auto">
          <a:xfrm rot="3473952">
            <a:off x="5829430" y="5122771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569E6F-0F8A-794E-3ED7-8B7A8C7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1" y="1657350"/>
            <a:ext cx="3714235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100" dirty="0"/>
              <a:t>The following screen will appear.  Click on [Play virtual machine] option to continue...</a:t>
            </a:r>
            <a:endParaRPr lang="en-US" sz="21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504EB-55BC-4618-86D8-8F4B6B78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522" y="1657351"/>
            <a:ext cx="4009768" cy="3633341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 bwMode="auto">
          <a:xfrm rot="3473952">
            <a:off x="6165761" y="4789214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F0D3C6-8ED4-2292-0AC8-34BE5BB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89346" y="1791955"/>
            <a:ext cx="8187159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400" dirty="0"/>
              <a:t>You will be asked the following, click on [ I Copied It ] to continue ..</a:t>
            </a:r>
            <a:endParaRPr lang="en-US" sz="24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33C17-5BA1-45CE-B5D6-5D2A5682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668191"/>
            <a:ext cx="4286250" cy="1521619"/>
          </a:xfrm>
          <a:prstGeom prst="rect">
            <a:avLst/>
          </a:prstGeom>
        </p:spPr>
      </p:pic>
      <p:sp>
        <p:nvSpPr>
          <p:cNvPr id="6" name="Up Arrow 4">
            <a:extLst>
              <a:ext uri="{FF2B5EF4-FFF2-40B4-BE49-F238E27FC236}">
                <a16:creationId xmlns:a16="http://schemas.microsoft.com/office/drawing/2014/main" id="{24E107E4-A9D7-4DC4-AD6C-1CE9FEA8C658}"/>
              </a:ext>
            </a:extLst>
          </p:cNvPr>
          <p:cNvSpPr/>
          <p:nvPr/>
        </p:nvSpPr>
        <p:spPr bwMode="auto">
          <a:xfrm rot="3473952">
            <a:off x="5081457" y="3996906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F907C-40F6-C76B-A79C-C8331ED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Follow the default setting (if any) till you see the login screen as follow:  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Enter "kali" as username and "kali" as the password to continue...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36067-5DFB-4CA3-B483-49A866CB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14" y="2665874"/>
            <a:ext cx="2886075" cy="16930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73AA4-9C63-7215-B3C2-736F62A7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Once the OS is loaded, the following screen will appear...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6240E-BC25-4CD2-975E-37A0CC10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85" y="2349328"/>
            <a:ext cx="5369648" cy="30240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A5196-C2C0-2405-DA44-B0C12AE3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187" y="2460974"/>
            <a:ext cx="6729185" cy="2171700"/>
          </a:xfrm>
        </p:spPr>
        <p:txBody>
          <a:bodyPr/>
          <a:lstStyle/>
          <a:p>
            <a:pPr algn="ctr"/>
            <a:r>
              <a:rPr lang="en-US" sz="3000" dirty="0"/>
              <a:t>Download and open OWASP-Broken Web Applications v1.2 VM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AC687-9005-78FA-CB23-D958E3CA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OWASP Broken Web Application(VWA)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57350"/>
            <a:ext cx="2543735" cy="3886200"/>
          </a:xfrm>
        </p:spPr>
        <p:txBody>
          <a:bodyPr/>
          <a:lstStyle/>
          <a:p>
            <a:r>
              <a:rPr lang="en-US" sz="1800" dirty="0"/>
              <a:t>You can download a copy of BWA at</a:t>
            </a:r>
          </a:p>
          <a:p>
            <a:pPr lvl="1"/>
            <a:r>
              <a:rPr lang="en-US" sz="1500" dirty="0">
                <a:hlinkClick r:id="rId2"/>
              </a:rPr>
              <a:t>https://sourceforge.net/projects/owaspbwa/files/1.2/</a:t>
            </a:r>
            <a:endParaRPr lang="en-US" sz="15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57350"/>
            <a:ext cx="5943600" cy="3701323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24E107E4-A9D7-4DC4-AD6C-1CE9FEA8C658}"/>
              </a:ext>
            </a:extLst>
          </p:cNvPr>
          <p:cNvSpPr/>
          <p:nvPr/>
        </p:nvSpPr>
        <p:spPr bwMode="auto">
          <a:xfrm rot="3473952">
            <a:off x="2849408" y="4877688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003C-D558-89EA-1854-B7D98A3F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OWASP-BWA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3437965" cy="3886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Unzip the OWASP-BWA VM</a:t>
            </a:r>
          </a:p>
          <a:p>
            <a:r>
              <a:rPr lang="en-US" dirty="0"/>
              <a:t>Open the VM like you have opened Kali-Linux VM</a:t>
            </a:r>
          </a:p>
          <a:p>
            <a:r>
              <a:rPr lang="en-US" dirty="0"/>
              <a:t>Click on [Edit virtual machine settings] to view the setting.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05" y="1751615"/>
            <a:ext cx="4729643" cy="3469205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24E107E4-A9D7-4DC4-AD6C-1CE9FEA8C658}"/>
              </a:ext>
            </a:extLst>
          </p:cNvPr>
          <p:cNvSpPr/>
          <p:nvPr/>
        </p:nvSpPr>
        <p:spPr bwMode="auto">
          <a:xfrm rot="3473952">
            <a:off x="5807762" y="4971817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08030-760D-46D8-2322-5FE90711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VM Settings…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1" y="1657350"/>
            <a:ext cx="3801035" cy="3886200"/>
          </a:xfrm>
        </p:spPr>
        <p:txBody>
          <a:bodyPr/>
          <a:lstStyle/>
          <a:p>
            <a:r>
              <a:rPr lang="en-US" dirty="0"/>
              <a:t>Select [Network Adaptor] and under Network Connection, notice that the Option is </a:t>
            </a:r>
            <a:r>
              <a:rPr lang="en-US" u="sng" dirty="0"/>
              <a:t>Host-onl</a:t>
            </a:r>
            <a:r>
              <a:rPr lang="en-US" dirty="0"/>
              <a:t>y.</a:t>
            </a:r>
          </a:p>
          <a:p>
            <a:endParaRPr lang="en-US" dirty="0"/>
          </a:p>
          <a:p>
            <a:r>
              <a:rPr lang="en-US" dirty="0"/>
              <a:t>click [OK] to continue..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35" y="1448921"/>
            <a:ext cx="4339127" cy="394565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24E107E4-A9D7-4DC4-AD6C-1CE9FEA8C658}"/>
              </a:ext>
            </a:extLst>
          </p:cNvPr>
          <p:cNvSpPr/>
          <p:nvPr/>
        </p:nvSpPr>
        <p:spPr bwMode="auto">
          <a:xfrm rot="3473952">
            <a:off x="6648204" y="5201672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120B8-76A7-8846-01C1-636DA5DF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OWASP-BWAS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023412" cy="3886200"/>
          </a:xfrm>
        </p:spPr>
        <p:txBody>
          <a:bodyPr/>
          <a:lstStyle/>
          <a:p>
            <a:r>
              <a:rPr lang="en-US" sz="1800" dirty="0"/>
              <a:t>Play the VM, </a:t>
            </a:r>
            <a:r>
              <a:rPr lang="en-US" sz="1800"/>
              <a:t>you will see </a:t>
            </a:r>
            <a:r>
              <a:rPr lang="en-US" sz="1800" dirty="0"/>
              <a:t>the screen like the one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9B408-2E73-4574-9895-2739243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9" y="2344882"/>
            <a:ext cx="6459231" cy="20155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3125-B795-1FB1-7F9B-01A08E32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0F0-0F9A-4A40-93BB-D0398B6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7B7C-DC92-45AF-BCEE-28D247F3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 the end of this session, the learners are expected to be able to </a:t>
            </a:r>
          </a:p>
          <a:p>
            <a:pPr lvl="1"/>
            <a:r>
              <a:rPr lang="en-US" dirty="0"/>
              <a:t>demonstrate the skill to make use of VMware Workstation Player to setup a web application pen-testing environment for use in the subsequent lessons.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4858-B9DE-B4E2-F2B7-19960A15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IP Address of the VM and Login Credential?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IP address Login using the username and password provided </a:t>
            </a:r>
          </a:p>
          <a:p>
            <a:r>
              <a:rPr lang="en-US" dirty="0"/>
              <a:t>To access the web applications in the OWASP-BWA VM, the Kali-Linux need to be on the same subnet.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C32E-5E8D-4327-AF43-0AAC5624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2493631"/>
            <a:ext cx="5556250" cy="2171700"/>
          </a:xfrm>
        </p:spPr>
        <p:txBody>
          <a:bodyPr/>
          <a:lstStyle/>
          <a:p>
            <a:pPr algn="ctr"/>
            <a:r>
              <a:rPr lang="en-US" sz="3000" dirty="0"/>
              <a:t>Access Web Applications in OWASP-BWA VM using Kali Linux VM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7C9C8-E69E-813A-3B66-162AF442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the Network Setting for Kali-Linux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4022912" cy="3886200"/>
          </a:xfrm>
        </p:spPr>
        <p:txBody>
          <a:bodyPr/>
          <a:lstStyle/>
          <a:p>
            <a:r>
              <a:rPr lang="en-US" sz="2100" dirty="0"/>
              <a:t>Switch to Kali-Linux VM and on the VM menu, select [Player] [Manage][Virtual Machine Setting]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6286C-46B7-BA21-03D4-9E73F980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the Network Setting for Kali-Linux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4049806" cy="3886200"/>
          </a:xfrm>
        </p:spPr>
        <p:txBody>
          <a:bodyPr/>
          <a:lstStyle/>
          <a:p>
            <a:r>
              <a:rPr lang="en-US" sz="2100" dirty="0"/>
              <a:t>Select "Network Adaptor" and under Network Connection</a:t>
            </a:r>
          </a:p>
          <a:p>
            <a:r>
              <a:rPr lang="en-US" sz="2100" dirty="0"/>
              <a:t>Choose Host-only option, it is used to connect to OWASP-BWA VM so that Kali-Linux will received an IP of the similar subnet.</a:t>
            </a:r>
          </a:p>
          <a:p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53" y="1587077"/>
            <a:ext cx="4259147" cy="43617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6954-D0EA-097A-CF8C-5EB054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7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IP of Kali-Linux using the “</a:t>
            </a:r>
            <a:r>
              <a:rPr lang="en-US" dirty="0" err="1"/>
              <a:t>ifconfig</a:t>
            </a:r>
            <a:r>
              <a:rPr lang="en-US" dirty="0"/>
              <a:t>” command in terminal.</a:t>
            </a:r>
          </a:p>
          <a:p>
            <a:r>
              <a:rPr lang="en-US" dirty="0"/>
              <a:t>If the IP is not on the similar subnet as the OWASP-BWA, reboot the VM to 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09415-2767-42A6-A6C8-CF43E8B5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8" y="3429000"/>
            <a:ext cx="5359523" cy="153378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71CBC5B-3AAB-4071-A3D8-D87602509458}"/>
              </a:ext>
            </a:extLst>
          </p:cNvPr>
          <p:cNvSpPr/>
          <p:nvPr/>
        </p:nvSpPr>
        <p:spPr bwMode="auto">
          <a:xfrm>
            <a:off x="1758038" y="3859941"/>
            <a:ext cx="389238" cy="26876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49060-197E-AEB0-7E00-CBF2D237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57350"/>
            <a:ext cx="3835742" cy="3886200"/>
          </a:xfrm>
        </p:spPr>
        <p:txBody>
          <a:bodyPr/>
          <a:lstStyle/>
          <a:p>
            <a:r>
              <a:rPr lang="en-US" sz="2100" dirty="0"/>
              <a:t>Open up a network terminal, check the IP Address again.</a:t>
            </a:r>
          </a:p>
          <a:p>
            <a:r>
              <a:rPr lang="en-US" sz="2100" dirty="0"/>
              <a:t>You should get a IP address on the similar subnet as the OWASP-BWA. If not, contact your peers or tutor for help.</a:t>
            </a:r>
          </a:p>
          <a:p>
            <a:r>
              <a:rPr lang="en-US" sz="2100" dirty="0"/>
              <a:t>If yes, check the connectivity between the two VMs using the ping command.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E487-85A7-43F9-A364-D52C9833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57350"/>
            <a:ext cx="3757613" cy="1778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40D67-8B3E-437D-927D-1574CD64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79032"/>
            <a:ext cx="3796903" cy="15216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BCAA3-5BA8-AD73-89DE-A3581720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the Web Applications </a:t>
            </a:r>
            <a:r>
              <a:rPr lang="en-US"/>
              <a:t>provided by OWASP-BWA </a:t>
            </a:r>
            <a:r>
              <a:rPr lang="en-US" dirty="0"/>
              <a:t>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360E2-AD5C-4E6B-A5C7-07148B436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50" y="1750177"/>
            <a:ext cx="8391428" cy="415480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7EFE-4B4B-328F-29AF-12F5BC1C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2493631"/>
            <a:ext cx="5556250" cy="2171700"/>
          </a:xfrm>
        </p:spPr>
        <p:txBody>
          <a:bodyPr/>
          <a:lstStyle/>
          <a:p>
            <a:pPr algn="ctr"/>
            <a:r>
              <a:rPr lang="en-US" sz="3000" dirty="0"/>
              <a:t>Challenge 1.1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04291-20A3-2CD9-E392-36B5DCCB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F2C2-F84D-4DFC-BA6C-C3590780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3933-08A3-49B3-A1BB-F451F37B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There are many useful free resources on learning web applications penetration testing available on the Internet. </a:t>
            </a:r>
          </a:p>
          <a:p>
            <a:r>
              <a:rPr lang="en-US" sz="1800" dirty="0"/>
              <a:t>However they are everywhere, some are outdated, some are too brief, some are too long winded, some are not working and some are in foreign languages.  </a:t>
            </a:r>
          </a:p>
          <a:p>
            <a:r>
              <a:rPr lang="en-US" sz="1800" dirty="0"/>
              <a:t>Couple with the basic knowledge and skills, a good pen-tester would be able to select, filter and make use of these resources to achieve what he/she is set off to do.</a:t>
            </a:r>
          </a:p>
          <a:p>
            <a:endParaRPr lang="en-US" sz="1800" dirty="0"/>
          </a:p>
          <a:p>
            <a:r>
              <a:rPr lang="en-US" sz="1800" dirty="0"/>
              <a:t>This challenge set you off to search through the Internet for a publicly available virtual machine called </a:t>
            </a:r>
            <a:r>
              <a:rPr lang="en-US" sz="1800" dirty="0" err="1"/>
              <a:t>BeeBox</a:t>
            </a:r>
            <a:r>
              <a:rPr lang="en-US" sz="1800" dirty="0"/>
              <a:t> that we will be using for learning the various OWASP Top 10 Web Vulnerabilities.</a:t>
            </a:r>
          </a:p>
          <a:p>
            <a:r>
              <a:rPr lang="en-US" sz="1800" dirty="0"/>
              <a:t>No submission is needed for this challenge.</a:t>
            </a:r>
          </a:p>
          <a:p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4A25-314A-1E39-ADFA-1529AD35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E8D7-4F25-498B-B28C-4C9E5C18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00"/>
            <a:ext cx="8991600" cy="514350"/>
          </a:xfrm>
        </p:spPr>
        <p:txBody>
          <a:bodyPr/>
          <a:lstStyle/>
          <a:p>
            <a:r>
              <a:rPr lang="en-US" sz="2100" dirty="0"/>
              <a:t>Task 1 - Download </a:t>
            </a:r>
            <a:r>
              <a:rPr lang="en-US" sz="2100" dirty="0" err="1"/>
              <a:t>BeeBox</a:t>
            </a:r>
            <a:r>
              <a:rPr lang="en-US" sz="2100" dirty="0"/>
              <a:t> VM and Open it using the VMWare Player</a:t>
            </a:r>
            <a:endParaRPr lang="en-SG" sz="2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7B61-6E2B-43C6-A31B-BE13379B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/>
              <a:t>Find </a:t>
            </a:r>
            <a:r>
              <a:rPr lang="en-SG" sz="1800" dirty="0" err="1"/>
              <a:t>BeeBox</a:t>
            </a:r>
            <a:r>
              <a:rPr lang="en-SG" sz="1800" dirty="0"/>
              <a:t> 1.6 VM</a:t>
            </a:r>
          </a:p>
          <a:p>
            <a:endParaRPr lang="en-SG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DE56-CF14-4B13-AFED-8C7C32B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29" y="1457325"/>
            <a:ext cx="5372100" cy="39433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B1890-9786-1E6C-0B3A-8E91C574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3DE8B-B2EC-492C-AF47-0976F32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86476-78A9-42EE-94C7-0B65C3CF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VMWare Workstation Player</a:t>
            </a:r>
          </a:p>
          <a:p>
            <a:r>
              <a:rPr lang="en-US" dirty="0"/>
              <a:t>Download and open Kali Linux VM</a:t>
            </a:r>
          </a:p>
          <a:p>
            <a:r>
              <a:rPr lang="en-US" dirty="0"/>
              <a:t>Download and open OWASP-Broken Web Applications v1.2 VM</a:t>
            </a:r>
          </a:p>
          <a:p>
            <a:r>
              <a:rPr lang="en-US" dirty="0"/>
              <a:t>Access Web Applications in OWASP-BWA VM using Kali Linux VM</a:t>
            </a:r>
          </a:p>
          <a:p>
            <a:r>
              <a:rPr lang="en-US" dirty="0"/>
              <a:t>Challenge 1.1 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A80EE-17CA-6AD3-F98E-C4189D07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90FB-DBFC-4EAF-8255-A7BE182C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Download and Open it using </a:t>
            </a:r>
            <a:r>
              <a:rPr lang="en-US" sz="1800" dirty="0" err="1"/>
              <a:t>VMPlayer</a:t>
            </a:r>
            <a:endParaRPr lang="en-US" sz="1800" dirty="0"/>
          </a:p>
          <a:p>
            <a:endParaRPr lang="en-SG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E9EB-1120-4E48-BBE4-3BE488A4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64" y="2271713"/>
            <a:ext cx="5309923" cy="3171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8BADA6-BC23-DD43-4700-E403CC7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547B7-47F3-4997-A24A-1835E4D1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812"/>
            <a:ext cx="8991600" cy="51435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Task 2 - Open your </a:t>
            </a:r>
            <a:r>
              <a:rPr lang="en-US" dirty="0" err="1"/>
              <a:t>BeeBox</a:t>
            </a:r>
            <a:r>
              <a:rPr lang="en-US" dirty="0"/>
              <a:t> website in Kali Linux</a:t>
            </a:r>
            <a:endParaRPr lang="en-S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B830A7-A15F-4DB0-9EDC-453594E91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657350"/>
            <a:ext cx="4000500" cy="3886200"/>
          </a:xfrm>
        </p:spPr>
        <p:txBody>
          <a:bodyPr/>
          <a:lstStyle/>
          <a:p>
            <a:r>
              <a:rPr lang="en-US" sz="1500" dirty="0"/>
              <a:t>Start your Kali Linux VM and use the default bowser and point the URL to the </a:t>
            </a:r>
            <a:r>
              <a:rPr lang="en-US" sz="1500" dirty="0" err="1"/>
              <a:t>BeeBox</a:t>
            </a:r>
            <a:r>
              <a:rPr lang="en-US" sz="1500" dirty="0"/>
              <a:t> Web-site in the VM you have setup in Task 1.</a:t>
            </a:r>
          </a:p>
          <a:p>
            <a:endParaRPr lang="en-US" sz="15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7025DDB-FD72-4BFF-8578-291549B8EB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3900" y="2215277"/>
            <a:ext cx="4000500" cy="2770346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76588-A6AD-DFD6-1078-5EF08C6190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140" y="2492007"/>
            <a:ext cx="5753986" cy="2171700"/>
          </a:xfrm>
        </p:spPr>
        <p:txBody>
          <a:bodyPr/>
          <a:lstStyle/>
          <a:p>
            <a:pPr algn="ctr"/>
            <a:r>
              <a:rPr lang="en-US" sz="3000" dirty="0"/>
              <a:t>End of </a:t>
            </a:r>
          </a:p>
          <a:p>
            <a:pPr algn="ctr"/>
            <a:r>
              <a:rPr lang="en-US" sz="3000" dirty="0"/>
              <a:t>Session 1.1</a:t>
            </a:r>
            <a:endParaRPr lang="en-SG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03C97-9121-33EB-3A27-09FF9302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2493631"/>
            <a:ext cx="5556250" cy="2171700"/>
          </a:xfrm>
        </p:spPr>
        <p:txBody>
          <a:bodyPr/>
          <a:lstStyle/>
          <a:p>
            <a:pPr algn="ctr"/>
            <a:r>
              <a:rPr lang="en-US" sz="3000" dirty="0"/>
              <a:t>Download and install VMWare Workstation Player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2066E-BABC-2AC6-998A-956D5D5E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and install VMWare Workstation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You can download the player from the URL given below:</a:t>
            </a:r>
          </a:p>
          <a:p>
            <a:pPr lvl="1"/>
            <a:r>
              <a:rPr lang="en-US" sz="1800" dirty="0">
                <a:hlinkClick r:id="rId2"/>
              </a:rPr>
              <a:t>https://www.vmware.com/asean/products/workstation-player/workstation-player-evaluation.html</a:t>
            </a:r>
            <a:endParaRPr lang="en-US" sz="1800" dirty="0"/>
          </a:p>
          <a:p>
            <a:pPr lvl="1"/>
            <a:r>
              <a:rPr lang="en-US" sz="1800" dirty="0"/>
              <a:t>It is free of charge for your personal use.</a:t>
            </a:r>
          </a:p>
          <a:p>
            <a:endParaRPr lang="en-US" sz="2100" dirty="0"/>
          </a:p>
          <a:p>
            <a:r>
              <a:rPr lang="en-US" sz="2100" dirty="0"/>
              <a:t>Double click on the file to install the player by follow the instructions and default setting to complete the installation.</a:t>
            </a:r>
          </a:p>
          <a:p>
            <a:pPr marL="0" indent="0">
              <a:buNone/>
            </a:pPr>
            <a:r>
              <a:rPr lang="en-US" sz="2100" dirty="0"/>
              <a:t> 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5C090-CA0C-C1DB-2A49-A8DE0951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2493631"/>
            <a:ext cx="5757496" cy="2171700"/>
          </a:xfrm>
        </p:spPr>
        <p:txBody>
          <a:bodyPr/>
          <a:lstStyle/>
          <a:p>
            <a:pPr algn="ctr"/>
            <a:r>
              <a:rPr lang="en-US" sz="3000" dirty="0"/>
              <a:t>Download and open Kali Linux VM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3DA81B-5CEC-7888-3698-75884228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Kali Linux 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1797-F9E3-80A1-964B-3029920E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Follow the URL given below to download a copy of Kali Linux that we have prepared for you.</a:t>
            </a:r>
            <a:endParaRPr lang="en-US" sz="1500" dirty="0"/>
          </a:p>
          <a:p>
            <a:pPr lvl="1"/>
            <a:endParaRPr lang="en-US" sz="1500" dirty="0"/>
          </a:p>
          <a:p>
            <a:r>
              <a:rPr lang="en-US" sz="1800" dirty="0"/>
              <a:t>Alternatively, you can challenge yourself by downloading Kali Linux and open it yourself. It is easy and always good to try!</a:t>
            </a:r>
            <a:endParaRPr lang="en-US" sz="1500" dirty="0"/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>
                <a:hlinkClick r:id="rId2"/>
              </a:rPr>
              <a:t>https://www.kali.org/get-kali/#kali-virtual-machines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5" y="3658872"/>
            <a:ext cx="2241267" cy="1504188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 bwMode="auto">
          <a:xfrm rot="3473952">
            <a:off x="5851373" y="4723338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284" y="4969144"/>
            <a:ext cx="901209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90933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VMWare Workstation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657350"/>
            <a:ext cx="4818926" cy="3886200"/>
          </a:xfrm>
        </p:spPr>
        <p:txBody>
          <a:bodyPr/>
          <a:lstStyle/>
          <a:p>
            <a:r>
              <a:rPr lang="en-US" sz="2100" dirty="0"/>
              <a:t>Unzip the downloaded Kali-Linux folder</a:t>
            </a:r>
          </a:p>
          <a:p>
            <a:r>
              <a:rPr lang="en-US" sz="2100" dirty="0"/>
              <a:t>Right click on the "VMware Workstation Player shortcut" on the Desktop and select "Run as administrator".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814" y="2208439"/>
            <a:ext cx="1835944" cy="302895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 bwMode="auto">
          <a:xfrm rot="3473952">
            <a:off x="5636124" y="2718024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379D-63E9-CF1B-3170-05BF1A8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1" y="1657350"/>
            <a:ext cx="4567178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US" sz="2100" dirty="0"/>
              <a:t>Click on "Open a Virtual Machine", change the directory to the unzipped folder where the Kali Linux VM files are located.</a:t>
            </a:r>
            <a:endParaRPr lang="en-US" sz="2100" kern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Kali Linux VM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32CCA-76C6-1F34-0161-87FAC7BB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087495" y="2714625"/>
            <a:ext cx="4953000" cy="4143375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 bwMode="auto">
          <a:xfrm rot="3473952">
            <a:off x="5708310" y="4593408"/>
            <a:ext cx="273921" cy="38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5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B748AE09496439C4AE70580A36A97" ma:contentTypeVersion="2" ma:contentTypeDescription="Create a new document." ma:contentTypeScope="" ma:versionID="f4a24e6816648be49dfc9fac8e8d8f6f">
  <xsd:schema xmlns:xsd="http://www.w3.org/2001/XMLSchema" xmlns:xs="http://www.w3.org/2001/XMLSchema" xmlns:p="http://schemas.microsoft.com/office/2006/metadata/properties" xmlns:ns2="dfb084c5-abb0-44aa-ac16-919d9495172c" targetNamespace="http://schemas.microsoft.com/office/2006/metadata/properties" ma:root="true" ma:fieldsID="7790170ea0c3ddf64ec6bcddb2d244d0" ns2:_="">
    <xsd:import namespace="dfb084c5-abb0-44aa-ac16-919d949517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084c5-abb0-44aa-ac16-919d94951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33469-40BD-4512-92B4-F78F039AF6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778A4-D901-4FF7-8724-5A759FDAF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084c5-abb0-44aa-ac16-919d94951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70D478-387F-480B-95DA-E0BE5993FD20}">
  <ds:schemaRefs>
    <ds:schemaRef ds:uri="http://purl.org/dc/dcmitype/"/>
    <ds:schemaRef ds:uri="http://www.w3.org/XML/1998/namespace"/>
    <ds:schemaRef ds:uri="http://schemas.microsoft.com/office/2006/metadata/properties"/>
    <ds:schemaRef ds:uri="dfb084c5-abb0-44aa-ac16-919d9495172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32649</TotalTime>
  <Words>941</Words>
  <Application>Microsoft Office PowerPoint</Application>
  <PresentationFormat>On-screen Show (4:3)</PresentationFormat>
  <Paragraphs>133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Verdana</vt:lpstr>
      <vt:lpstr>Wingdings</vt:lpstr>
      <vt:lpstr>Wingdings 2</vt:lpstr>
      <vt:lpstr>Median</vt:lpstr>
      <vt:lpstr>WEB APPLICATION PEN-TESTING (WAPT)</vt:lpstr>
      <vt:lpstr>Learning Outcomes</vt:lpstr>
      <vt:lpstr>Contents</vt:lpstr>
      <vt:lpstr>PowerPoint Presentation</vt:lpstr>
      <vt:lpstr>Download and install VMWare Workstation Player</vt:lpstr>
      <vt:lpstr>PowerPoint Presentation</vt:lpstr>
      <vt:lpstr>Download Kali Linux VM</vt:lpstr>
      <vt:lpstr>Start VMWare Workstation Player</vt:lpstr>
      <vt:lpstr>Open Kali Linux 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 OWASP Broken Web Application(VWA) VM</vt:lpstr>
      <vt:lpstr>Open OWASP-BWA VM</vt:lpstr>
      <vt:lpstr>View VM Settings…</vt:lpstr>
      <vt:lpstr>Start the OWASP-BWAS VM</vt:lpstr>
      <vt:lpstr>What is the IP Address of the VM and Login Credential?</vt:lpstr>
      <vt:lpstr>PowerPoint Presentation</vt:lpstr>
      <vt:lpstr>Change the Network Setting for Kali-Linux VM</vt:lpstr>
      <vt:lpstr>Change the Network Setting for Kali-Linux VM</vt:lpstr>
      <vt:lpstr>PowerPoint Presentation</vt:lpstr>
      <vt:lpstr>PowerPoint Presentation</vt:lpstr>
      <vt:lpstr>Access the Web Applications provided by OWASP-BWA VM</vt:lpstr>
      <vt:lpstr>PowerPoint Presentation</vt:lpstr>
      <vt:lpstr>Introduction</vt:lpstr>
      <vt:lpstr>Task 1 - Download BeeBox VM and Open it using the VMWare Player</vt:lpstr>
      <vt:lpstr>PowerPoint Presentation</vt:lpstr>
      <vt:lpstr>Task 2 - Open your BeeBox website in Kali Linux</vt:lpstr>
      <vt:lpstr>PowerPoint Presentation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Divyan KONIDALA (NP)</cp:lastModifiedBy>
  <cp:revision>738</cp:revision>
  <dcterms:created xsi:type="dcterms:W3CDTF">2015-03-20T20:35:18Z</dcterms:created>
  <dcterms:modified xsi:type="dcterms:W3CDTF">2022-10-17T23:06:18Z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0x0101005EBB748AE09496439C4AE70580A36A97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etDate">
    <vt:lpwstr>2022-10-17T18:21:23Z</vt:lpwstr>
  </property>
  <property fmtid="{D5CDD505-2E9C-101B-9397-08002B2CF9AE}" pid="5" name="MSIP_Label_dd7aeb4d-f421-48c2-a20e-7b6cd62b5b82_Method">
    <vt:lpwstr>Privileged</vt:lpwstr>
  </property>
  <property fmtid="{D5CDD505-2E9C-101B-9397-08002B2CF9AE}" pid="6" name="MSIP_Label_dd7aeb4d-f421-48c2-a20e-7b6cd62b5b82_Name">
    <vt:lpwstr>dd7aeb4d-f421-48c2-a20e-7b6cd62b5b82</vt:lpwstr>
  </property>
  <property fmtid="{D5CDD505-2E9C-101B-9397-08002B2CF9AE}" pid="7" name="MSIP_Label_dd7aeb4d-f421-48c2-a20e-7b6cd62b5b82_SiteId">
    <vt:lpwstr>cba9e115-3016-4462-a1ab-a565cba0cdf1</vt:lpwstr>
  </property>
  <property fmtid="{D5CDD505-2E9C-101B-9397-08002B2CF9AE}" pid="8" name="MSIP_Label_dd7aeb4d-f421-48c2-a20e-7b6cd62b5b82_ActionId">
    <vt:lpwstr>00f1e7be-25d4-4b91-94e3-64e2d60e4acf</vt:lpwstr>
  </property>
  <property fmtid="{D5CDD505-2E9C-101B-9397-08002B2CF9AE}" pid="9" name="MSIP_Label_dd7aeb4d-f421-48c2-a20e-7b6cd62b5b82_ContentBits">
    <vt:lpwstr>1</vt:lpwstr>
  </property>
</Properties>
</file>