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3" r:id="rId4"/>
  </p:sldMasterIdLst>
  <p:notesMasterIdLst>
    <p:notesMasterId r:id="rId22"/>
  </p:notesMasterIdLst>
  <p:handoutMasterIdLst>
    <p:handoutMasterId r:id="rId23"/>
  </p:handoutMasterIdLst>
  <p:sldIdLst>
    <p:sldId id="266" r:id="rId5"/>
    <p:sldId id="261" r:id="rId6"/>
    <p:sldId id="362" r:id="rId7"/>
    <p:sldId id="363" r:id="rId8"/>
    <p:sldId id="364" r:id="rId9"/>
    <p:sldId id="348" r:id="rId10"/>
    <p:sldId id="344" r:id="rId11"/>
    <p:sldId id="285" r:id="rId12"/>
    <p:sldId id="351" r:id="rId13"/>
    <p:sldId id="279" r:id="rId14"/>
    <p:sldId id="349" r:id="rId15"/>
    <p:sldId id="366" r:id="rId16"/>
    <p:sldId id="286" r:id="rId17"/>
    <p:sldId id="417" r:id="rId18"/>
    <p:sldId id="400" r:id="rId19"/>
    <p:sldId id="339" r:id="rId20"/>
    <p:sldId id="3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6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759">
          <p15:clr>
            <a:srgbClr val="A4A3A4"/>
          </p15:clr>
        </p15:guide>
        <p15:guide id="6" pos="20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77476-59EE-4B81-A014-CE89B94A6A7E}" v="79" dt="2022-10-17T18:21:41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1"/>
    <p:restoredTop sz="94107" autoAdjust="0"/>
  </p:normalViewPr>
  <p:slideViewPr>
    <p:cSldViewPr snapToGrid="0" snapToObjects="1">
      <p:cViewPr varScale="1">
        <p:scale>
          <a:sx n="105" d="100"/>
          <a:sy n="105" d="100"/>
        </p:scale>
        <p:origin x="1392" y="78"/>
      </p:cViewPr>
      <p:guideLst>
        <p:guide orient="horz" pos="2160"/>
        <p:guide pos="2406"/>
        <p:guide pos="2880"/>
        <p:guide orient="horz" pos="2114"/>
        <p:guide pos="2759"/>
        <p:guide pos="20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 KONIDALA (NP)" userId="e2ebfe62-6476-4e76-a844-708e2daa31c3" providerId="ADAL" clId="{92E77476-59EE-4B81-A014-CE89B94A6A7E}"/>
    <pc:docChg chg="custSel delSld modSld modMainMaster">
      <pc:chgData name="Divyan KONIDALA (NP)" userId="e2ebfe62-6476-4e76-a844-708e2daa31c3" providerId="ADAL" clId="{92E77476-59EE-4B81-A014-CE89B94A6A7E}" dt="2022-10-17T18:21:41.348" v="454"/>
      <pc:docMkLst>
        <pc:docMk/>
      </pc:docMkLst>
      <pc:sldChg chg="modSp">
        <pc:chgData name="Divyan KONIDALA (NP)" userId="e2ebfe62-6476-4e76-a844-708e2daa31c3" providerId="ADAL" clId="{92E77476-59EE-4B81-A014-CE89B94A6A7E}" dt="2022-10-17T08:18:27.169" v="423" actId="20577"/>
        <pc:sldMkLst>
          <pc:docMk/>
          <pc:sldMk cId="3934322736" sldId="261"/>
        </pc:sldMkLst>
        <pc:graphicFrameChg chg="mod">
          <ac:chgData name="Divyan KONIDALA (NP)" userId="e2ebfe62-6476-4e76-a844-708e2daa31c3" providerId="ADAL" clId="{92E77476-59EE-4B81-A014-CE89B94A6A7E}" dt="2022-10-17T08:18:27.169" v="423" actId="20577"/>
          <ac:graphicFrameMkLst>
            <pc:docMk/>
            <pc:sldMk cId="3934322736" sldId="261"/>
            <ac:graphicFrameMk id="8" creationId="{00000000-0000-0000-0000-000000000000}"/>
          </ac:graphicFrameMkLst>
        </pc:graphicFrameChg>
      </pc:sldChg>
      <pc:sldChg chg="modSp mod">
        <pc:chgData name="Divyan KONIDALA (NP)" userId="e2ebfe62-6476-4e76-a844-708e2daa31c3" providerId="ADAL" clId="{92E77476-59EE-4B81-A014-CE89B94A6A7E}" dt="2022-10-17T01:30:20.585" v="20" actId="6549"/>
        <pc:sldMkLst>
          <pc:docMk/>
          <pc:sldMk cId="2851080021" sldId="266"/>
        </pc:sldMkLst>
        <pc:spChg chg="mod">
          <ac:chgData name="Divyan KONIDALA (NP)" userId="e2ebfe62-6476-4e76-a844-708e2daa31c3" providerId="ADAL" clId="{92E77476-59EE-4B81-A014-CE89B94A6A7E}" dt="2022-10-17T01:30:10.088" v="14" actId="20577"/>
          <ac:spMkLst>
            <pc:docMk/>
            <pc:sldMk cId="2851080021" sldId="266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92E77476-59EE-4B81-A014-CE89B94A6A7E}" dt="2022-10-17T01:30:20.585" v="20" actId="6549"/>
          <ac:spMkLst>
            <pc:docMk/>
            <pc:sldMk cId="2851080021" sldId="266"/>
            <ac:spMk id="13" creationId="{00000000-0000-0000-0000-000000000000}"/>
          </ac:spMkLst>
        </pc:spChg>
      </pc:sldChg>
      <pc:sldChg chg="modSp mod">
        <pc:chgData name="Divyan KONIDALA (NP)" userId="e2ebfe62-6476-4e76-a844-708e2daa31c3" providerId="ADAL" clId="{92E77476-59EE-4B81-A014-CE89B94A6A7E}" dt="2022-10-17T03:53:39.020" v="410" actId="20577"/>
        <pc:sldMkLst>
          <pc:docMk/>
          <pc:sldMk cId="1452558686" sldId="286"/>
        </pc:sldMkLst>
        <pc:graphicFrameChg chg="modGraphic">
          <ac:chgData name="Divyan KONIDALA (NP)" userId="e2ebfe62-6476-4e76-a844-708e2daa31c3" providerId="ADAL" clId="{92E77476-59EE-4B81-A014-CE89B94A6A7E}" dt="2022-10-17T03:53:39.020" v="410" actId="20577"/>
          <ac:graphicFrameMkLst>
            <pc:docMk/>
            <pc:sldMk cId="1452558686" sldId="286"/>
            <ac:graphicFrameMk id="11" creationId="{00000000-0000-0000-0000-000000000000}"/>
          </ac:graphicFrameMkLst>
        </pc:graphicFrameChg>
      </pc:sldChg>
      <pc:sldChg chg="modSp">
        <pc:chgData name="Divyan KONIDALA (NP)" userId="e2ebfe62-6476-4e76-a844-708e2daa31c3" providerId="ADAL" clId="{92E77476-59EE-4B81-A014-CE89B94A6A7E}" dt="2022-10-17T01:46:30.282" v="252" actId="20577"/>
        <pc:sldMkLst>
          <pc:docMk/>
          <pc:sldMk cId="959508211" sldId="339"/>
        </pc:sldMkLst>
        <pc:graphicFrameChg chg="mod">
          <ac:chgData name="Divyan KONIDALA (NP)" userId="e2ebfe62-6476-4e76-a844-708e2daa31c3" providerId="ADAL" clId="{92E77476-59EE-4B81-A014-CE89B94A6A7E}" dt="2022-10-17T01:46:30.282" v="252" actId="20577"/>
          <ac:graphicFrameMkLst>
            <pc:docMk/>
            <pc:sldMk cId="959508211" sldId="339"/>
            <ac:graphicFrameMk id="8" creationId="{00000000-0000-0000-0000-000000000000}"/>
          </ac:graphicFrameMkLst>
        </pc:graphicFrameChg>
      </pc:sldChg>
      <pc:sldChg chg="del">
        <pc:chgData name="Divyan KONIDALA (NP)" userId="e2ebfe62-6476-4e76-a844-708e2daa31c3" providerId="ADAL" clId="{92E77476-59EE-4B81-A014-CE89B94A6A7E}" dt="2022-10-17T01:37:09.712" v="75" actId="47"/>
        <pc:sldMkLst>
          <pc:docMk/>
          <pc:sldMk cId="4194387842" sldId="342"/>
        </pc:sldMkLst>
      </pc:sldChg>
      <pc:sldChg chg="del">
        <pc:chgData name="Divyan KONIDALA (NP)" userId="e2ebfe62-6476-4e76-a844-708e2daa31c3" providerId="ADAL" clId="{92E77476-59EE-4B81-A014-CE89B94A6A7E}" dt="2022-10-17T01:37:07.907" v="74" actId="47"/>
        <pc:sldMkLst>
          <pc:docMk/>
          <pc:sldMk cId="210553424" sldId="345"/>
        </pc:sldMkLst>
      </pc:sldChg>
      <pc:sldChg chg="delSp modSp mod">
        <pc:chgData name="Divyan KONIDALA (NP)" userId="e2ebfe62-6476-4e76-a844-708e2daa31c3" providerId="ADAL" clId="{92E77476-59EE-4B81-A014-CE89B94A6A7E}" dt="2022-10-17T01:42:39.350" v="134" actId="14100"/>
        <pc:sldMkLst>
          <pc:docMk/>
          <pc:sldMk cId="3013994071" sldId="349"/>
        </pc:sldMkLst>
        <pc:spChg chg="mod">
          <ac:chgData name="Divyan KONIDALA (NP)" userId="e2ebfe62-6476-4e76-a844-708e2daa31c3" providerId="ADAL" clId="{92E77476-59EE-4B81-A014-CE89B94A6A7E}" dt="2022-10-17T01:42:29.080" v="133" actId="27636"/>
          <ac:spMkLst>
            <pc:docMk/>
            <pc:sldMk cId="3013994071" sldId="349"/>
            <ac:spMk id="10" creationId="{00000000-0000-0000-0000-000000000000}"/>
          </ac:spMkLst>
        </pc:spChg>
        <pc:graphicFrameChg chg="mod">
          <ac:chgData name="Divyan KONIDALA (NP)" userId="e2ebfe62-6476-4e76-a844-708e2daa31c3" providerId="ADAL" clId="{92E77476-59EE-4B81-A014-CE89B94A6A7E}" dt="2022-10-17T01:42:39.350" v="134" actId="14100"/>
          <ac:graphicFrameMkLst>
            <pc:docMk/>
            <pc:sldMk cId="3013994071" sldId="349"/>
            <ac:graphicFrameMk id="8" creationId="{00000000-0000-0000-0000-000000000000}"/>
          </ac:graphicFrameMkLst>
        </pc:graphicFrameChg>
        <pc:picChg chg="del">
          <ac:chgData name="Divyan KONIDALA (NP)" userId="e2ebfe62-6476-4e76-a844-708e2daa31c3" providerId="ADAL" clId="{92E77476-59EE-4B81-A014-CE89B94A6A7E}" dt="2022-10-17T01:38:00.616" v="102" actId="478"/>
          <ac:picMkLst>
            <pc:docMk/>
            <pc:sldMk cId="3013994071" sldId="349"/>
            <ac:picMk id="13" creationId="{00000000-0000-0000-0000-000000000000}"/>
          </ac:picMkLst>
        </pc:picChg>
      </pc:sldChg>
      <pc:sldChg chg="del">
        <pc:chgData name="Divyan KONIDALA (NP)" userId="e2ebfe62-6476-4e76-a844-708e2daa31c3" providerId="ADAL" clId="{92E77476-59EE-4B81-A014-CE89B94A6A7E}" dt="2022-10-17T01:35:47.034" v="21" actId="47"/>
        <pc:sldMkLst>
          <pc:docMk/>
          <pc:sldMk cId="247826873" sldId="350"/>
        </pc:sldMkLst>
      </pc:sldChg>
      <pc:sldChg chg="modSp mod">
        <pc:chgData name="Divyan KONIDALA (NP)" userId="e2ebfe62-6476-4e76-a844-708e2daa31c3" providerId="ADAL" clId="{92E77476-59EE-4B81-A014-CE89B94A6A7E}" dt="2022-10-17T01:36:42.893" v="73" actId="27636"/>
        <pc:sldMkLst>
          <pc:docMk/>
          <pc:sldMk cId="3940572204" sldId="351"/>
        </pc:sldMkLst>
        <pc:spChg chg="mod">
          <ac:chgData name="Divyan KONIDALA (NP)" userId="e2ebfe62-6476-4e76-a844-708e2daa31c3" providerId="ADAL" clId="{92E77476-59EE-4B81-A014-CE89B94A6A7E}" dt="2022-10-17T01:36:42.893" v="73" actId="27636"/>
          <ac:spMkLst>
            <pc:docMk/>
            <pc:sldMk cId="3940572204" sldId="351"/>
            <ac:spMk id="5" creationId="{00000000-0000-0000-0000-000000000000}"/>
          </ac:spMkLst>
        </pc:spChg>
      </pc:sldChg>
      <pc:sldChg chg="del">
        <pc:chgData name="Divyan KONIDALA (NP)" userId="e2ebfe62-6476-4e76-a844-708e2daa31c3" providerId="ADAL" clId="{92E77476-59EE-4B81-A014-CE89B94A6A7E}" dt="2022-10-17T01:38:22.583" v="117" actId="47"/>
        <pc:sldMkLst>
          <pc:docMk/>
          <pc:sldMk cId="4219157865" sldId="352"/>
        </pc:sldMkLst>
      </pc:sldChg>
      <pc:sldChg chg="del">
        <pc:chgData name="Divyan KONIDALA (NP)" userId="e2ebfe62-6476-4e76-a844-708e2daa31c3" providerId="ADAL" clId="{92E77476-59EE-4B81-A014-CE89B94A6A7E}" dt="2022-10-17T01:42:48.292" v="135" actId="47"/>
        <pc:sldMkLst>
          <pc:docMk/>
          <pc:sldMk cId="1332708642" sldId="356"/>
        </pc:sldMkLst>
      </pc:sldChg>
      <pc:sldChg chg="modSp mod">
        <pc:chgData name="Divyan KONIDALA (NP)" userId="e2ebfe62-6476-4e76-a844-708e2daa31c3" providerId="ADAL" clId="{92E77476-59EE-4B81-A014-CE89B94A6A7E}" dt="2022-10-17T01:45:34.857" v="229" actId="6549"/>
        <pc:sldMkLst>
          <pc:docMk/>
          <pc:sldMk cId="3056051033" sldId="361"/>
        </pc:sldMkLst>
        <pc:spChg chg="mod">
          <ac:chgData name="Divyan KONIDALA (NP)" userId="e2ebfe62-6476-4e76-a844-708e2daa31c3" providerId="ADAL" clId="{92E77476-59EE-4B81-A014-CE89B94A6A7E}" dt="2022-10-17T01:45:34.857" v="229" actId="6549"/>
          <ac:spMkLst>
            <pc:docMk/>
            <pc:sldMk cId="3056051033" sldId="361"/>
            <ac:spMk id="5" creationId="{00000000-0000-0000-0000-000000000000}"/>
          </ac:spMkLst>
        </pc:spChg>
        <pc:spChg chg="mod">
          <ac:chgData name="Divyan KONIDALA (NP)" userId="e2ebfe62-6476-4e76-a844-708e2daa31c3" providerId="ADAL" clId="{92E77476-59EE-4B81-A014-CE89B94A6A7E}" dt="2022-10-17T01:45:24.535" v="225" actId="20577"/>
          <ac:spMkLst>
            <pc:docMk/>
            <pc:sldMk cId="3056051033" sldId="361"/>
            <ac:spMk id="6" creationId="{00000000-0000-0000-0000-000000000000}"/>
          </ac:spMkLst>
        </pc:spChg>
      </pc:sldChg>
      <pc:sldChg chg="modSp mod">
        <pc:chgData name="Divyan KONIDALA (NP)" userId="e2ebfe62-6476-4e76-a844-708e2daa31c3" providerId="ADAL" clId="{92E77476-59EE-4B81-A014-CE89B94A6A7E}" dt="2022-10-17T02:16:20.797" v="404" actId="20577"/>
        <pc:sldMkLst>
          <pc:docMk/>
          <pc:sldMk cId="3834319063" sldId="366"/>
        </pc:sldMkLst>
        <pc:spChg chg="mod">
          <ac:chgData name="Divyan KONIDALA (NP)" userId="e2ebfe62-6476-4e76-a844-708e2daa31c3" providerId="ADAL" clId="{92E77476-59EE-4B81-A014-CE89B94A6A7E}" dt="2022-10-17T02:16:20.797" v="404" actId="20577"/>
          <ac:spMkLst>
            <pc:docMk/>
            <pc:sldMk cId="3834319063" sldId="366"/>
            <ac:spMk id="2" creationId="{00000000-0000-0000-0000-000000000000}"/>
          </ac:spMkLst>
        </pc:spChg>
        <pc:spChg chg="mod">
          <ac:chgData name="Divyan KONIDALA (NP)" userId="e2ebfe62-6476-4e76-a844-708e2daa31c3" providerId="ADAL" clId="{92E77476-59EE-4B81-A014-CE89B94A6A7E}" dt="2022-10-17T01:51:33.581" v="387" actId="6549"/>
          <ac:spMkLst>
            <pc:docMk/>
            <pc:sldMk cId="3834319063" sldId="366"/>
            <ac:spMk id="5" creationId="{00000000-0000-0000-0000-000000000000}"/>
          </ac:spMkLst>
        </pc:spChg>
      </pc:sldChg>
      <pc:sldChg chg="del">
        <pc:chgData name="Divyan KONIDALA (NP)" userId="e2ebfe62-6476-4e76-a844-708e2daa31c3" providerId="ADAL" clId="{92E77476-59EE-4B81-A014-CE89B94A6A7E}" dt="2022-10-17T01:45:56.390" v="230" actId="47"/>
        <pc:sldMkLst>
          <pc:docMk/>
          <pc:sldMk cId="2921409150" sldId="367"/>
        </pc:sldMkLst>
      </pc:sldChg>
      <pc:sldChg chg="del">
        <pc:chgData name="Divyan KONIDALA (NP)" userId="e2ebfe62-6476-4e76-a844-708e2daa31c3" providerId="ADAL" clId="{92E77476-59EE-4B81-A014-CE89B94A6A7E}" dt="2022-10-17T01:45:10.647" v="210" actId="47"/>
        <pc:sldMkLst>
          <pc:docMk/>
          <pc:sldMk cId="1794494378" sldId="399"/>
        </pc:sldMkLst>
      </pc:sldChg>
      <pc:sldMasterChg chg="addSp modSp mod">
        <pc:chgData name="Divyan KONIDALA (NP)" userId="e2ebfe62-6476-4e76-a844-708e2daa31c3" providerId="ADAL" clId="{92E77476-59EE-4B81-A014-CE89B94A6A7E}" dt="2022-10-17T18:21:41.348" v="454"/>
        <pc:sldMasterMkLst>
          <pc:docMk/>
          <pc:sldMasterMk cId="0" sldId="2147484053"/>
        </pc:sldMasterMkLst>
        <pc:spChg chg="add mod ord modVis">
          <ac:chgData name="Divyan KONIDALA (NP)" userId="e2ebfe62-6476-4e76-a844-708e2daa31c3" providerId="ADAL" clId="{92E77476-59EE-4B81-A014-CE89B94A6A7E}" dt="2022-10-17T18:21:41.348" v="454"/>
          <ac:spMkLst>
            <pc:docMk/>
            <pc:sldMasterMk cId="0" sldId="2147484053"/>
            <ac:spMk id="2" creationId="{F90C69A7-4F5B-7CB3-14F6-9C015A0EE374}"/>
          </ac:spMkLst>
        </pc:spChg>
      </pc:sldMasterChg>
    </pc:docChg>
  </pc:docChgLst>
  <pc:docChgLst>
    <pc:chgData name="Konidala Divyan Munirathnam" userId="e2ebfe62-6476-4e76-a844-708e2daa31c3" providerId="ADAL" clId="{1CEECE6A-AD7A-4F49-804C-3E82E40915BA}"/>
    <pc:docChg chg="custSel modSld">
      <pc:chgData name="Konidala Divyan Munirathnam" userId="e2ebfe62-6476-4e76-a844-708e2daa31c3" providerId="ADAL" clId="{1CEECE6A-AD7A-4F49-804C-3E82E40915BA}" dt="2018-10-11T10:36:29.951" v="168" actId="20577"/>
      <pc:docMkLst>
        <pc:docMk/>
      </pc:docMkLst>
      <pc:sldChg chg="modSp">
        <pc:chgData name="Konidala Divyan Munirathnam" userId="e2ebfe62-6476-4e76-a844-708e2daa31c3" providerId="ADAL" clId="{1CEECE6A-AD7A-4F49-804C-3E82E40915BA}" dt="2018-10-11T10:26:55.420" v="62" actId="20577"/>
        <pc:sldMkLst>
          <pc:docMk/>
          <pc:sldMk cId="2851080021" sldId="266"/>
        </pc:sldMkLst>
        <pc:spChg chg="mod">
          <ac:chgData name="Konidala Divyan Munirathnam" userId="e2ebfe62-6476-4e76-a844-708e2daa31c3" providerId="ADAL" clId="{1CEECE6A-AD7A-4F49-804C-3E82E40915BA}" dt="2018-10-11T10:25:45.035" v="37" actId="20577"/>
          <ac:spMkLst>
            <pc:docMk/>
            <pc:sldMk cId="2851080021" sldId="266"/>
            <ac:spMk id="2" creationId="{00000000-0000-0000-0000-000000000000}"/>
          </ac:spMkLst>
        </pc:spChg>
        <pc:spChg chg="mod">
          <ac:chgData name="Konidala Divyan Munirathnam" userId="e2ebfe62-6476-4e76-a844-708e2daa31c3" providerId="ADAL" clId="{1CEECE6A-AD7A-4F49-804C-3E82E40915BA}" dt="2018-10-11T10:26:55.420" v="62" actId="20577"/>
          <ac:spMkLst>
            <pc:docMk/>
            <pc:sldMk cId="2851080021" sldId="266"/>
            <ac:spMk id="6" creationId="{00000000-0000-0000-0000-000000000000}"/>
          </ac:spMkLst>
        </pc:spChg>
        <pc:spChg chg="mod">
          <ac:chgData name="Konidala Divyan Munirathnam" userId="e2ebfe62-6476-4e76-a844-708e2daa31c3" providerId="ADAL" clId="{1CEECE6A-AD7A-4F49-804C-3E82E40915BA}" dt="2018-10-11T10:25:09.651" v="2" actId="20577"/>
          <ac:spMkLst>
            <pc:docMk/>
            <pc:sldMk cId="2851080021" sldId="266"/>
            <ac:spMk id="13" creationId="{00000000-0000-0000-0000-000000000000}"/>
          </ac:spMkLst>
        </pc:spChg>
      </pc:sldChg>
      <pc:sldChg chg="modSp mod">
        <pc:chgData name="Konidala Divyan Munirathnam" userId="e2ebfe62-6476-4e76-a844-708e2daa31c3" providerId="ADAL" clId="{1CEECE6A-AD7A-4F49-804C-3E82E40915BA}" dt="2018-10-11T10:30:02.604" v="69" actId="20577"/>
        <pc:sldMkLst>
          <pc:docMk/>
          <pc:sldMk cId="1028915547" sldId="285"/>
        </pc:sldMkLst>
        <pc:spChg chg="mod">
          <ac:chgData name="Konidala Divyan Munirathnam" userId="e2ebfe62-6476-4e76-a844-708e2daa31c3" providerId="ADAL" clId="{1CEECE6A-AD7A-4F49-804C-3E82E40915BA}" dt="2018-10-11T10:30:02.604" v="69" actId="20577"/>
          <ac:spMkLst>
            <pc:docMk/>
            <pc:sldMk cId="1028915547" sldId="285"/>
            <ac:spMk id="14" creationId="{00000000-0000-0000-0000-000000000000}"/>
          </ac:spMkLst>
        </pc:spChg>
      </pc:sldChg>
      <pc:sldChg chg="modSp">
        <pc:chgData name="Konidala Divyan Munirathnam" userId="e2ebfe62-6476-4e76-a844-708e2daa31c3" providerId="ADAL" clId="{1CEECE6A-AD7A-4F49-804C-3E82E40915BA}" dt="2018-10-11T10:35:28.559" v="151" actId="6549"/>
        <pc:sldMkLst>
          <pc:docMk/>
          <pc:sldMk cId="1452558686" sldId="286"/>
        </pc:sldMkLst>
        <pc:graphicFrameChg chg="modGraphic">
          <ac:chgData name="Konidala Divyan Munirathnam" userId="e2ebfe62-6476-4e76-a844-708e2daa31c3" providerId="ADAL" clId="{1CEECE6A-AD7A-4F49-804C-3E82E40915BA}" dt="2018-10-11T10:35:28.559" v="151" actId="6549"/>
          <ac:graphicFrameMkLst>
            <pc:docMk/>
            <pc:sldMk cId="1452558686" sldId="286"/>
            <ac:graphicFrameMk id="11" creationId="{00000000-0000-0000-0000-000000000000}"/>
          </ac:graphicFrameMkLst>
        </pc:graphicFrameChg>
      </pc:sldChg>
      <pc:sldChg chg="modSp">
        <pc:chgData name="Konidala Divyan Munirathnam" userId="e2ebfe62-6476-4e76-a844-708e2daa31c3" providerId="ADAL" clId="{1CEECE6A-AD7A-4F49-804C-3E82E40915BA}" dt="2018-10-11T10:32:22.280" v="77" actId="20577"/>
        <pc:sldMkLst>
          <pc:docMk/>
          <pc:sldMk cId="247826873" sldId="350"/>
        </pc:sldMkLst>
        <pc:spChg chg="mod">
          <ac:chgData name="Konidala Divyan Munirathnam" userId="e2ebfe62-6476-4e76-a844-708e2daa31c3" providerId="ADAL" clId="{1CEECE6A-AD7A-4F49-804C-3E82E40915BA}" dt="2018-10-11T10:32:22.280" v="77" actId="20577"/>
          <ac:spMkLst>
            <pc:docMk/>
            <pc:sldMk cId="247826873" sldId="350"/>
            <ac:spMk id="8" creationId="{00000000-0000-0000-0000-000000000000}"/>
          </ac:spMkLst>
        </pc:spChg>
      </pc:sldChg>
      <pc:sldChg chg="modSp">
        <pc:chgData name="Konidala Divyan Munirathnam" userId="e2ebfe62-6476-4e76-a844-708e2daa31c3" providerId="ADAL" clId="{1CEECE6A-AD7A-4F49-804C-3E82E40915BA}" dt="2018-10-11T10:32:37.220" v="78" actId="20577"/>
        <pc:sldMkLst>
          <pc:docMk/>
          <pc:sldMk cId="3940572204" sldId="351"/>
        </pc:sldMkLst>
        <pc:spChg chg="mod">
          <ac:chgData name="Konidala Divyan Munirathnam" userId="e2ebfe62-6476-4e76-a844-708e2daa31c3" providerId="ADAL" clId="{1CEECE6A-AD7A-4F49-804C-3E82E40915BA}" dt="2018-10-11T10:32:37.220" v="78" actId="20577"/>
          <ac:spMkLst>
            <pc:docMk/>
            <pc:sldMk cId="3940572204" sldId="351"/>
            <ac:spMk id="5" creationId="{00000000-0000-0000-0000-000000000000}"/>
          </ac:spMkLst>
        </pc:spChg>
      </pc:sldChg>
      <pc:sldChg chg="modSp">
        <pc:chgData name="Konidala Divyan Munirathnam" userId="e2ebfe62-6476-4e76-a844-708e2daa31c3" providerId="ADAL" clId="{1CEECE6A-AD7A-4F49-804C-3E82E40915BA}" dt="2018-10-11T10:36:13.563" v="159" actId="6549"/>
        <pc:sldMkLst>
          <pc:docMk/>
          <pc:sldMk cId="1332708642" sldId="356"/>
        </pc:sldMkLst>
        <pc:spChg chg="mod">
          <ac:chgData name="Konidala Divyan Munirathnam" userId="e2ebfe62-6476-4e76-a844-708e2daa31c3" providerId="ADAL" clId="{1CEECE6A-AD7A-4F49-804C-3E82E40915BA}" dt="2018-10-11T10:36:13.563" v="159" actId="6549"/>
          <ac:spMkLst>
            <pc:docMk/>
            <pc:sldMk cId="1332708642" sldId="356"/>
            <ac:spMk id="5" creationId="{00000000-0000-0000-0000-000000000000}"/>
          </ac:spMkLst>
        </pc:spChg>
      </pc:sldChg>
      <pc:sldChg chg="modSp">
        <pc:chgData name="Konidala Divyan Munirathnam" userId="e2ebfe62-6476-4e76-a844-708e2daa31c3" providerId="ADAL" clId="{1CEECE6A-AD7A-4F49-804C-3E82E40915BA}" dt="2018-10-11T10:36:29.951" v="168" actId="20577"/>
        <pc:sldMkLst>
          <pc:docMk/>
          <pc:sldMk cId="3834319063" sldId="366"/>
        </pc:sldMkLst>
        <pc:spChg chg="mod">
          <ac:chgData name="Konidala Divyan Munirathnam" userId="e2ebfe62-6476-4e76-a844-708e2daa31c3" providerId="ADAL" clId="{1CEECE6A-AD7A-4F49-804C-3E82E40915BA}" dt="2018-10-11T10:36:29.951" v="168" actId="20577"/>
          <ac:spMkLst>
            <pc:docMk/>
            <pc:sldMk cId="3834319063" sldId="366"/>
            <ac:spMk id="5" creationId="{00000000-0000-0000-0000-000000000000}"/>
          </ac:spMkLst>
        </pc:spChg>
      </pc:sldChg>
    </pc:docChg>
  </pc:docChgLst>
  <pc:docChgLst>
    <pc:chgData name="Konidala Divyan Munirathnam" userId="e2ebfe62-6476-4e76-a844-708e2daa31c3" providerId="ADAL" clId="{71311DFB-034A-4203-8583-7E68425451AA}"/>
    <pc:docChg chg="undo custSel addSld delSld modSld">
      <pc:chgData name="Konidala Divyan Munirathnam" userId="e2ebfe62-6476-4e76-a844-708e2daa31c3" providerId="ADAL" clId="{71311DFB-034A-4203-8583-7E68425451AA}" dt="2018-10-14T23:23:56.309" v="313" actId="20577"/>
      <pc:docMkLst>
        <pc:docMk/>
      </pc:docMkLst>
      <pc:sldChg chg="modSp">
        <pc:chgData name="Konidala Divyan Munirathnam" userId="e2ebfe62-6476-4e76-a844-708e2daa31c3" providerId="ADAL" clId="{71311DFB-034A-4203-8583-7E68425451AA}" dt="2018-10-11T23:08:09.388" v="24" actId="20577"/>
        <pc:sldMkLst>
          <pc:docMk/>
          <pc:sldMk cId="3934322736" sldId="261"/>
        </pc:sldMkLst>
        <pc:graphicFrameChg chg="mod">
          <ac:chgData name="Konidala Divyan Munirathnam" userId="e2ebfe62-6476-4e76-a844-708e2daa31c3" providerId="ADAL" clId="{71311DFB-034A-4203-8583-7E68425451AA}" dt="2018-10-11T23:08:09.388" v="24" actId="20577"/>
          <ac:graphicFrameMkLst>
            <pc:docMk/>
            <pc:sldMk cId="3934322736" sldId="261"/>
            <ac:graphicFrameMk id="8" creationId="{00000000-0000-0000-0000-000000000000}"/>
          </ac:graphicFrameMkLst>
        </pc:graphicFrameChg>
      </pc:sldChg>
      <pc:sldChg chg="modSp">
        <pc:chgData name="Konidala Divyan Munirathnam" userId="e2ebfe62-6476-4e76-a844-708e2daa31c3" providerId="ADAL" clId="{71311DFB-034A-4203-8583-7E68425451AA}" dt="2018-10-12T05:18:54.689" v="175" actId="20577"/>
        <pc:sldMkLst>
          <pc:docMk/>
          <pc:sldMk cId="2851080021" sldId="266"/>
        </pc:sldMkLst>
        <pc:spChg chg="mod">
          <ac:chgData name="Konidala Divyan Munirathnam" userId="e2ebfe62-6476-4e76-a844-708e2daa31c3" providerId="ADAL" clId="{71311DFB-034A-4203-8583-7E68425451AA}" dt="2018-10-12T05:18:54.689" v="175" actId="20577"/>
          <ac:spMkLst>
            <pc:docMk/>
            <pc:sldMk cId="2851080021" sldId="266"/>
            <ac:spMk id="6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1:21:41.252" v="53" actId="20577"/>
          <ac:spMkLst>
            <pc:docMk/>
            <pc:sldMk cId="2851080021" sldId="266"/>
            <ac:spMk id="9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1:21:51.570" v="61" actId="20577"/>
          <ac:spMkLst>
            <pc:docMk/>
            <pc:sldMk cId="2851080021" sldId="266"/>
            <ac:spMk id="11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5:05:52.730" v="96" actId="20577"/>
          <ac:spMkLst>
            <pc:docMk/>
            <pc:sldMk cId="2851080021" sldId="266"/>
            <ac:spMk id="13" creationId="{00000000-0000-0000-0000-000000000000}"/>
          </ac:spMkLst>
        </pc:spChg>
      </pc:sldChg>
      <pc:sldChg chg="modSp">
        <pc:chgData name="Konidala Divyan Munirathnam" userId="e2ebfe62-6476-4e76-a844-708e2daa31c3" providerId="ADAL" clId="{71311DFB-034A-4203-8583-7E68425451AA}" dt="2018-10-14T23:21:45.108" v="263" actId="20577"/>
        <pc:sldMkLst>
          <pc:docMk/>
          <pc:sldMk cId="1452558686" sldId="286"/>
        </pc:sldMkLst>
        <pc:graphicFrameChg chg="mod modGraphic">
          <ac:chgData name="Konidala Divyan Munirathnam" userId="e2ebfe62-6476-4e76-a844-708e2daa31c3" providerId="ADAL" clId="{71311DFB-034A-4203-8583-7E68425451AA}" dt="2018-10-14T23:21:45.108" v="263" actId="20577"/>
          <ac:graphicFrameMkLst>
            <pc:docMk/>
            <pc:sldMk cId="1452558686" sldId="286"/>
            <ac:graphicFrameMk id="11" creationId="{00000000-0000-0000-0000-000000000000}"/>
          </ac:graphicFrameMkLst>
        </pc:graphicFrameChg>
      </pc:sldChg>
      <pc:sldChg chg="modSp">
        <pc:chgData name="Konidala Divyan Munirathnam" userId="e2ebfe62-6476-4e76-a844-708e2daa31c3" providerId="ADAL" clId="{71311DFB-034A-4203-8583-7E68425451AA}" dt="2018-10-12T05:11:31.884" v="118" actId="20577"/>
        <pc:sldMkLst>
          <pc:docMk/>
          <pc:sldMk cId="959508211" sldId="339"/>
        </pc:sldMkLst>
        <pc:graphicFrameChg chg="mod">
          <ac:chgData name="Konidala Divyan Munirathnam" userId="e2ebfe62-6476-4e76-a844-708e2daa31c3" providerId="ADAL" clId="{71311DFB-034A-4203-8583-7E68425451AA}" dt="2018-10-12T05:11:31.884" v="118" actId="20577"/>
          <ac:graphicFrameMkLst>
            <pc:docMk/>
            <pc:sldMk cId="959508211" sldId="339"/>
            <ac:graphicFrameMk id="8" creationId="{00000000-0000-0000-0000-000000000000}"/>
          </ac:graphicFrameMkLst>
        </pc:graphicFrameChg>
      </pc:sldChg>
      <pc:sldChg chg="modSp">
        <pc:chgData name="Konidala Divyan Munirathnam" userId="e2ebfe62-6476-4e76-a844-708e2daa31c3" providerId="ADAL" clId="{71311DFB-034A-4203-8583-7E68425451AA}" dt="2018-10-11T23:12:37.170" v="39" actId="20577"/>
        <pc:sldMkLst>
          <pc:docMk/>
          <pc:sldMk cId="3013994071" sldId="349"/>
        </pc:sldMkLst>
        <pc:spChg chg="mod">
          <ac:chgData name="Konidala Divyan Munirathnam" userId="e2ebfe62-6476-4e76-a844-708e2daa31c3" providerId="ADAL" clId="{71311DFB-034A-4203-8583-7E68425451AA}" dt="2018-10-11T23:12:37.170" v="39" actId="20577"/>
          <ac:spMkLst>
            <pc:docMk/>
            <pc:sldMk cId="3013994071" sldId="349"/>
            <ac:spMk id="10" creationId="{00000000-0000-0000-0000-000000000000}"/>
          </ac:spMkLst>
        </pc:spChg>
      </pc:sldChg>
      <pc:sldChg chg="modSp">
        <pc:chgData name="Konidala Divyan Munirathnam" userId="e2ebfe62-6476-4e76-a844-708e2daa31c3" providerId="ADAL" clId="{71311DFB-034A-4203-8583-7E68425451AA}" dt="2018-10-13T23:18:47.634" v="212" actId="20577"/>
        <pc:sldMkLst>
          <pc:docMk/>
          <pc:sldMk cId="1332708642" sldId="356"/>
        </pc:sldMkLst>
        <pc:spChg chg="mod">
          <ac:chgData name="Konidala Divyan Munirathnam" userId="e2ebfe62-6476-4e76-a844-708e2daa31c3" providerId="ADAL" clId="{71311DFB-034A-4203-8583-7E68425451AA}" dt="2018-10-13T23:18:47.634" v="212" actId="20577"/>
          <ac:spMkLst>
            <pc:docMk/>
            <pc:sldMk cId="1332708642" sldId="356"/>
            <ac:spMk id="5" creationId="{00000000-0000-0000-0000-000000000000}"/>
          </ac:spMkLst>
        </pc:spChg>
      </pc:sldChg>
      <pc:sldChg chg="delSp modSp">
        <pc:chgData name="Konidala Divyan Munirathnam" userId="e2ebfe62-6476-4e76-a844-708e2daa31c3" providerId="ADAL" clId="{71311DFB-034A-4203-8583-7E68425451AA}" dt="2018-10-12T01:20:51.240" v="51" actId="1076"/>
        <pc:sldMkLst>
          <pc:docMk/>
          <pc:sldMk cId="3056051033" sldId="361"/>
        </pc:sldMkLst>
        <pc:spChg chg="mod">
          <ac:chgData name="Konidala Divyan Munirathnam" userId="e2ebfe62-6476-4e76-a844-708e2daa31c3" providerId="ADAL" clId="{71311DFB-034A-4203-8583-7E68425451AA}" dt="2018-10-11T23:13:15.070" v="41" actId="27636"/>
          <ac:spMkLst>
            <pc:docMk/>
            <pc:sldMk cId="3056051033" sldId="361"/>
            <ac:spMk id="5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1:20:51.240" v="51" actId="1076"/>
          <ac:spMkLst>
            <pc:docMk/>
            <pc:sldMk cId="3056051033" sldId="361"/>
            <ac:spMk id="6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1:20:47.219" v="50" actId="1076"/>
          <ac:spMkLst>
            <pc:docMk/>
            <pc:sldMk cId="3056051033" sldId="361"/>
            <ac:spMk id="7" creationId="{00000000-0000-0000-0000-000000000000}"/>
          </ac:spMkLst>
        </pc:spChg>
        <pc:spChg chg="del">
          <ac:chgData name="Konidala Divyan Munirathnam" userId="e2ebfe62-6476-4e76-a844-708e2daa31c3" providerId="ADAL" clId="{71311DFB-034A-4203-8583-7E68425451AA}" dt="2018-10-11T23:13:25.416" v="43" actId="478"/>
          <ac:spMkLst>
            <pc:docMk/>
            <pc:sldMk cId="3056051033" sldId="361"/>
            <ac:spMk id="10" creationId="{00000000-0000-0000-0000-000000000000}"/>
          </ac:spMkLst>
        </pc:spChg>
        <pc:cxnChg chg="del">
          <ac:chgData name="Konidala Divyan Munirathnam" userId="e2ebfe62-6476-4e76-a844-708e2daa31c3" providerId="ADAL" clId="{71311DFB-034A-4203-8583-7E68425451AA}" dt="2018-10-11T23:13:19.862" v="42" actId="478"/>
          <ac:cxnSpMkLst>
            <pc:docMk/>
            <pc:sldMk cId="3056051033" sldId="361"/>
            <ac:cxnSpMk id="9" creationId="{00000000-0000-0000-0000-000000000000}"/>
          </ac:cxnSpMkLst>
        </pc:cxnChg>
      </pc:sldChg>
      <pc:sldChg chg="modSp">
        <pc:chgData name="Konidala Divyan Munirathnam" userId="e2ebfe62-6476-4e76-a844-708e2daa31c3" providerId="ADAL" clId="{71311DFB-034A-4203-8583-7E68425451AA}" dt="2018-10-12T05:21:22.480" v="179" actId="1076"/>
        <pc:sldMkLst>
          <pc:docMk/>
          <pc:sldMk cId="2921409150" sldId="367"/>
        </pc:sldMkLst>
        <pc:graphicFrameChg chg="mod modGraphic">
          <ac:chgData name="Konidala Divyan Munirathnam" userId="e2ebfe62-6476-4e76-a844-708e2daa31c3" providerId="ADAL" clId="{71311DFB-034A-4203-8583-7E68425451AA}" dt="2018-10-12T05:21:22.480" v="179" actId="1076"/>
          <ac:graphicFrameMkLst>
            <pc:docMk/>
            <pc:sldMk cId="2921409150" sldId="367"/>
            <ac:graphicFrameMk id="8" creationId="{00000000-0000-0000-0000-000000000000}"/>
          </ac:graphicFrameMkLst>
        </pc:graphicFrameChg>
      </pc:sldChg>
      <pc:sldChg chg="addSp delSp modSp">
        <pc:chgData name="Konidala Divyan Munirathnam" userId="e2ebfe62-6476-4e76-a844-708e2daa31c3" providerId="ADAL" clId="{71311DFB-034A-4203-8583-7E68425451AA}" dt="2018-10-14T23:23:56.309" v="313" actId="20577"/>
        <pc:sldMkLst>
          <pc:docMk/>
          <pc:sldMk cId="1794494378" sldId="399"/>
        </pc:sldMkLst>
        <pc:spChg chg="mod">
          <ac:chgData name="Konidala Divyan Munirathnam" userId="e2ebfe62-6476-4e76-a844-708e2daa31c3" providerId="ADAL" clId="{71311DFB-034A-4203-8583-7E68425451AA}" dt="2018-10-14T23:20:52.187" v="237" actId="27636"/>
          <ac:spMkLst>
            <pc:docMk/>
            <pc:sldMk cId="1794494378" sldId="399"/>
            <ac:spMk id="2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4T23:23:56.309" v="313" actId="20577"/>
          <ac:spMkLst>
            <pc:docMk/>
            <pc:sldMk cId="1794494378" sldId="399"/>
            <ac:spMk id="3" creationId="{00000000-0000-0000-0000-000000000000}"/>
          </ac:spMkLst>
        </pc:spChg>
        <pc:spChg chg="add del mod">
          <ac:chgData name="Konidala Divyan Munirathnam" userId="e2ebfe62-6476-4e76-a844-708e2daa31c3" providerId="ADAL" clId="{71311DFB-034A-4203-8583-7E68425451AA}" dt="2018-10-14T23:20:52.127" v="235"/>
          <ac:spMkLst>
            <pc:docMk/>
            <pc:sldMk cId="1794494378" sldId="399"/>
            <ac:spMk id="4" creationId="{44CB254D-9A71-4378-9AEE-A5E5255D82EC}"/>
          </ac:spMkLst>
        </pc:spChg>
        <pc:spChg chg="add del mod">
          <ac:chgData name="Konidala Divyan Munirathnam" userId="e2ebfe62-6476-4e76-a844-708e2daa31c3" providerId="ADAL" clId="{71311DFB-034A-4203-8583-7E68425451AA}" dt="2018-10-14T23:20:52.127" v="235"/>
          <ac:spMkLst>
            <pc:docMk/>
            <pc:sldMk cId="1794494378" sldId="399"/>
            <ac:spMk id="5" creationId="{FDF39DE2-4D25-406F-9BEC-74D1D2977D5C}"/>
          </ac:spMkLst>
        </pc:spChg>
      </pc:sldChg>
      <pc:sldChg chg="addSp delSp modSp">
        <pc:chgData name="Konidala Divyan Munirathnam" userId="e2ebfe62-6476-4e76-a844-708e2daa31c3" providerId="ADAL" clId="{71311DFB-034A-4203-8583-7E68425451AA}" dt="2018-10-14T23:22:24.345" v="276" actId="20577"/>
        <pc:sldMkLst>
          <pc:docMk/>
          <pc:sldMk cId="2677164731" sldId="400"/>
        </pc:sldMkLst>
        <pc:spChg chg="mod">
          <ac:chgData name="Konidala Divyan Munirathnam" userId="e2ebfe62-6476-4e76-a844-708e2daa31c3" providerId="ADAL" clId="{71311DFB-034A-4203-8583-7E68425451AA}" dt="2018-10-14T23:22:24.345" v="276" actId="20577"/>
          <ac:spMkLst>
            <pc:docMk/>
            <pc:sldMk cId="2677164731" sldId="400"/>
            <ac:spMk id="3" creationId="{00000000-0000-0000-0000-000000000000}"/>
          </ac:spMkLst>
        </pc:spChg>
        <pc:spChg chg="add del mod">
          <ac:chgData name="Konidala Divyan Munirathnam" userId="e2ebfe62-6476-4e76-a844-708e2daa31c3" providerId="ADAL" clId="{71311DFB-034A-4203-8583-7E68425451AA}" dt="2018-10-14T23:22:04.480" v="264"/>
          <ac:spMkLst>
            <pc:docMk/>
            <pc:sldMk cId="2677164731" sldId="400"/>
            <ac:spMk id="4" creationId="{DBF60909-348D-4294-9094-2F64C8BCFCC7}"/>
          </ac:spMkLst>
        </pc:spChg>
        <pc:spChg chg="add del mod">
          <ac:chgData name="Konidala Divyan Munirathnam" userId="e2ebfe62-6476-4e76-a844-708e2daa31c3" providerId="ADAL" clId="{71311DFB-034A-4203-8583-7E68425451AA}" dt="2018-10-14T23:22:04.480" v="264"/>
          <ac:spMkLst>
            <pc:docMk/>
            <pc:sldMk cId="2677164731" sldId="400"/>
            <ac:spMk id="5" creationId="{F2AA2C20-3E6E-4D65-A56E-F9B71B5C1AA9}"/>
          </ac:spMkLst>
        </pc:spChg>
      </pc:sldChg>
      <pc:sldChg chg="addSp delSp modSp">
        <pc:chgData name="Konidala Divyan Munirathnam" userId="e2ebfe62-6476-4e76-a844-708e2daa31c3" providerId="ADAL" clId="{71311DFB-034A-4203-8583-7E68425451AA}" dt="2018-10-14T23:20:33.670" v="220" actId="27636"/>
        <pc:sldMkLst>
          <pc:docMk/>
          <pc:sldMk cId="486403321" sldId="417"/>
        </pc:sldMkLst>
        <pc:spChg chg="add del mod">
          <ac:chgData name="Konidala Divyan Munirathnam" userId="e2ebfe62-6476-4e76-a844-708e2daa31c3" providerId="ADAL" clId="{71311DFB-034A-4203-8583-7E68425451AA}" dt="2018-10-14T23:20:15.505" v="214"/>
          <ac:spMkLst>
            <pc:docMk/>
            <pc:sldMk cId="486403321" sldId="417"/>
            <ac:spMk id="2" creationId="{2BA02E26-BB0B-40DE-BA3E-88CA323A3726}"/>
          </ac:spMkLst>
        </pc:spChg>
        <pc:spChg chg="add mod">
          <ac:chgData name="Konidala Divyan Munirathnam" userId="e2ebfe62-6476-4e76-a844-708e2daa31c3" providerId="ADAL" clId="{71311DFB-034A-4203-8583-7E68425451AA}" dt="2018-10-14T23:20:33.670" v="220" actId="27636"/>
          <ac:spMkLst>
            <pc:docMk/>
            <pc:sldMk cId="486403321" sldId="417"/>
            <ac:spMk id="3" creationId="{9ED5D9FE-69B8-4CC3-BB59-8639A8528E30}"/>
          </ac:spMkLst>
        </pc:spChg>
        <pc:spChg chg="mod">
          <ac:chgData name="Konidala Divyan Munirathnam" userId="e2ebfe62-6476-4e76-a844-708e2daa31c3" providerId="ADAL" clId="{71311DFB-034A-4203-8583-7E68425451AA}" dt="2018-10-14T23:20:21.029" v="215"/>
          <ac:spMkLst>
            <pc:docMk/>
            <pc:sldMk cId="486403321" sldId="417"/>
            <ac:spMk id="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dLbls>
            <c:delete val="1"/>
          </c:dLbls>
          <c:cat>
            <c:strRef>
              <c:f>Sheet1!$A$2:$A$3</c:f>
              <c:strCache>
                <c:ptCount val="2"/>
                <c:pt idx="0">
                  <c:v>Lecture</c:v>
                </c:pt>
                <c:pt idx="1">
                  <c:v>Practical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4-47B7-9E51-7EF618C68E2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7434-A34C-D840-A26F-22ED13A4DFD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FC3118-C579-D44A-B50B-A6F7A3508B40}">
      <dgm:prSet phldrT="[Text]"/>
      <dgm:spPr/>
      <dgm:t>
        <a:bodyPr/>
        <a:lstStyle/>
        <a:p>
          <a:r>
            <a:rPr lang="en-US" dirty="0"/>
            <a:t>Module Synopsis &amp; Objectives</a:t>
          </a:r>
        </a:p>
      </dgm:t>
    </dgm:pt>
    <dgm:pt modelId="{BD99BB3F-AF74-AA48-B403-07AA679614D9}" type="parTrans" cxnId="{A369C1B6-9F3C-2640-9E86-3F49908644D6}">
      <dgm:prSet/>
      <dgm:spPr/>
      <dgm:t>
        <a:bodyPr/>
        <a:lstStyle/>
        <a:p>
          <a:endParaRPr lang="en-US"/>
        </a:p>
      </dgm:t>
    </dgm:pt>
    <dgm:pt modelId="{51E70833-6C74-A64D-8A1C-320B63437ABE}" type="sibTrans" cxnId="{A369C1B6-9F3C-2640-9E86-3F49908644D6}">
      <dgm:prSet/>
      <dgm:spPr/>
      <dgm:t>
        <a:bodyPr/>
        <a:lstStyle/>
        <a:p>
          <a:endParaRPr lang="en-US"/>
        </a:p>
      </dgm:t>
    </dgm:pt>
    <dgm:pt modelId="{F3EF841A-528B-BE41-AD7B-CB4BDF20DA3B}">
      <dgm:prSet phldrT="[Text]"/>
      <dgm:spPr/>
      <dgm:t>
        <a:bodyPr/>
        <a:lstStyle/>
        <a:p>
          <a:r>
            <a:rPr lang="en-US" baseline="0" dirty="0"/>
            <a:t>Microsoft Teams &amp; </a:t>
          </a:r>
          <a:r>
            <a:rPr lang="en-US" baseline="0" dirty="0" err="1"/>
            <a:t>POLITEMall</a:t>
          </a:r>
          <a:endParaRPr lang="en-US" dirty="0"/>
        </a:p>
      </dgm:t>
    </dgm:pt>
    <dgm:pt modelId="{04F71CDD-4059-9646-A4C5-DA397BD2C48B}" type="parTrans" cxnId="{2722F4C6-3D21-B546-842E-6832930C04D8}">
      <dgm:prSet/>
      <dgm:spPr/>
      <dgm:t>
        <a:bodyPr/>
        <a:lstStyle/>
        <a:p>
          <a:endParaRPr lang="en-US"/>
        </a:p>
      </dgm:t>
    </dgm:pt>
    <dgm:pt modelId="{05E19732-BDD2-5A40-9EA8-572F4FFBC28C}" type="sibTrans" cxnId="{2722F4C6-3D21-B546-842E-6832930C04D8}">
      <dgm:prSet/>
      <dgm:spPr/>
      <dgm:t>
        <a:bodyPr/>
        <a:lstStyle/>
        <a:p>
          <a:endParaRPr lang="en-US"/>
        </a:p>
      </dgm:t>
    </dgm:pt>
    <dgm:pt modelId="{B148E4E7-B938-5B46-845B-A75FA8E2B83A}">
      <dgm:prSet phldrT="[Text]"/>
      <dgm:spPr/>
      <dgm:t>
        <a:bodyPr/>
        <a:lstStyle/>
        <a:p>
          <a:r>
            <a:rPr lang="en-US" dirty="0"/>
            <a:t>Module Assessments</a:t>
          </a:r>
        </a:p>
      </dgm:t>
    </dgm:pt>
    <dgm:pt modelId="{D28508D8-4CC0-3A45-8D34-BA8C8FD12DCE}" type="parTrans" cxnId="{3CC8EEB4-516B-6C46-8BFB-C1D802076070}">
      <dgm:prSet/>
      <dgm:spPr/>
      <dgm:t>
        <a:bodyPr/>
        <a:lstStyle/>
        <a:p>
          <a:endParaRPr lang="en-US"/>
        </a:p>
      </dgm:t>
    </dgm:pt>
    <dgm:pt modelId="{5C2352D7-EABA-2142-A8EB-56341F23FFB6}" type="sibTrans" cxnId="{3CC8EEB4-516B-6C46-8BFB-C1D802076070}">
      <dgm:prSet/>
      <dgm:spPr/>
      <dgm:t>
        <a:bodyPr/>
        <a:lstStyle/>
        <a:p>
          <a:endParaRPr lang="en-US"/>
        </a:p>
      </dgm:t>
    </dgm:pt>
    <dgm:pt modelId="{47A4C1FB-30D1-E043-BCEB-ACC48870E702}">
      <dgm:prSet phldrT="[Text]"/>
      <dgm:spPr/>
      <dgm:t>
        <a:bodyPr/>
        <a:lstStyle/>
        <a:p>
          <a:r>
            <a:rPr lang="en-US" dirty="0"/>
            <a:t>Teaching &amp; Learning Approach: Experiential Learning</a:t>
          </a:r>
        </a:p>
      </dgm:t>
    </dgm:pt>
    <dgm:pt modelId="{A61CBF8F-8B7F-C24A-8726-70D3CA174F06}" type="parTrans" cxnId="{D71AC71B-A57F-CA4F-B9FD-BE51A6E32B4A}">
      <dgm:prSet/>
      <dgm:spPr/>
      <dgm:t>
        <a:bodyPr/>
        <a:lstStyle/>
        <a:p>
          <a:endParaRPr lang="en-US"/>
        </a:p>
      </dgm:t>
    </dgm:pt>
    <dgm:pt modelId="{15BDEC59-01E2-1E46-8A55-B2F20F124082}" type="sibTrans" cxnId="{D71AC71B-A57F-CA4F-B9FD-BE51A6E32B4A}">
      <dgm:prSet/>
      <dgm:spPr/>
      <dgm:t>
        <a:bodyPr/>
        <a:lstStyle/>
        <a:p>
          <a:endParaRPr lang="en-US"/>
        </a:p>
      </dgm:t>
    </dgm:pt>
    <dgm:pt modelId="{51F202EB-1B50-394E-B9C8-5B9F3F9F8AC6}">
      <dgm:prSet phldrT="[Text]"/>
      <dgm:spPr/>
      <dgm:t>
        <a:bodyPr/>
        <a:lstStyle/>
        <a:p>
          <a:r>
            <a:rPr lang="en-US" dirty="0"/>
            <a:t>Important Details &amp; Ground Rules</a:t>
          </a:r>
        </a:p>
      </dgm:t>
    </dgm:pt>
    <dgm:pt modelId="{356001F5-3F32-0343-B046-15590F4A7F45}" type="parTrans" cxnId="{32C72CC3-A0CB-BB45-884B-7F7195A7DD02}">
      <dgm:prSet/>
      <dgm:spPr/>
      <dgm:t>
        <a:bodyPr/>
        <a:lstStyle/>
        <a:p>
          <a:endParaRPr lang="en-US"/>
        </a:p>
      </dgm:t>
    </dgm:pt>
    <dgm:pt modelId="{1B36705C-725A-8F47-B3F7-9A85696D0B47}" type="sibTrans" cxnId="{32C72CC3-A0CB-BB45-884B-7F7195A7DD02}">
      <dgm:prSet/>
      <dgm:spPr/>
      <dgm:t>
        <a:bodyPr/>
        <a:lstStyle/>
        <a:p>
          <a:endParaRPr lang="en-US"/>
        </a:p>
      </dgm:t>
    </dgm:pt>
    <dgm:pt modelId="{137DE8DC-EC37-407D-A300-E81A7F360A39}">
      <dgm:prSet phldrT="[Text]"/>
      <dgm:spPr/>
      <dgm:t>
        <a:bodyPr/>
        <a:lstStyle/>
        <a:p>
          <a:r>
            <a:rPr lang="en-US" dirty="0"/>
            <a:t>Teaching Team</a:t>
          </a:r>
        </a:p>
      </dgm:t>
    </dgm:pt>
    <dgm:pt modelId="{0EB697B6-C9FC-4C56-899D-17175EA466EE}" type="parTrans" cxnId="{347E059F-B103-454C-BC4A-0650F474BEE9}">
      <dgm:prSet/>
      <dgm:spPr/>
      <dgm:t>
        <a:bodyPr/>
        <a:lstStyle/>
        <a:p>
          <a:endParaRPr lang="en-US"/>
        </a:p>
      </dgm:t>
    </dgm:pt>
    <dgm:pt modelId="{8A046034-8103-4A71-BDF2-26A845AC5F0D}" type="sibTrans" cxnId="{347E059F-B103-454C-BC4A-0650F474BEE9}">
      <dgm:prSet/>
      <dgm:spPr/>
      <dgm:t>
        <a:bodyPr/>
        <a:lstStyle/>
        <a:p>
          <a:endParaRPr lang="en-US"/>
        </a:p>
      </dgm:t>
    </dgm:pt>
    <dgm:pt modelId="{FACA2EB4-7352-3848-9C7B-BEC9D897A791}" type="pres">
      <dgm:prSet presAssocID="{E74A7434-A34C-D840-A26F-22ED13A4DFDD}" presName="Name0" presStyleCnt="0">
        <dgm:presLayoutVars>
          <dgm:chMax val="7"/>
          <dgm:chPref val="7"/>
          <dgm:dir/>
        </dgm:presLayoutVars>
      </dgm:prSet>
      <dgm:spPr/>
    </dgm:pt>
    <dgm:pt modelId="{312F260F-0160-C343-B3E6-1BFAA47C3917}" type="pres">
      <dgm:prSet presAssocID="{E74A7434-A34C-D840-A26F-22ED13A4DFDD}" presName="Name1" presStyleCnt="0"/>
      <dgm:spPr/>
    </dgm:pt>
    <dgm:pt modelId="{F0734DC9-3E71-164C-A000-E95149639F1E}" type="pres">
      <dgm:prSet presAssocID="{E74A7434-A34C-D840-A26F-22ED13A4DFDD}" presName="cycle" presStyleCnt="0"/>
      <dgm:spPr/>
    </dgm:pt>
    <dgm:pt modelId="{EFAE883E-5B32-9543-99CF-193EEB61D6C5}" type="pres">
      <dgm:prSet presAssocID="{E74A7434-A34C-D840-A26F-22ED13A4DFDD}" presName="srcNode" presStyleLbl="node1" presStyleIdx="0" presStyleCnt="6"/>
      <dgm:spPr/>
    </dgm:pt>
    <dgm:pt modelId="{04932873-04F1-1948-9D09-1DEBC426018D}" type="pres">
      <dgm:prSet presAssocID="{E74A7434-A34C-D840-A26F-22ED13A4DFDD}" presName="conn" presStyleLbl="parChTrans1D2" presStyleIdx="0" presStyleCnt="1"/>
      <dgm:spPr/>
    </dgm:pt>
    <dgm:pt modelId="{7D2544BA-1B36-4B41-B78C-90DCEC926C24}" type="pres">
      <dgm:prSet presAssocID="{E74A7434-A34C-D840-A26F-22ED13A4DFDD}" presName="extraNode" presStyleLbl="node1" presStyleIdx="0" presStyleCnt="6"/>
      <dgm:spPr/>
    </dgm:pt>
    <dgm:pt modelId="{0044D4CB-C82E-4642-92FE-FBF8D6533890}" type="pres">
      <dgm:prSet presAssocID="{E74A7434-A34C-D840-A26F-22ED13A4DFDD}" presName="dstNode" presStyleLbl="node1" presStyleIdx="0" presStyleCnt="6"/>
      <dgm:spPr/>
    </dgm:pt>
    <dgm:pt modelId="{97057F97-75CA-9045-AC24-D846A729513A}" type="pres">
      <dgm:prSet presAssocID="{76FC3118-C579-D44A-B50B-A6F7A3508B40}" presName="text_1" presStyleLbl="node1" presStyleIdx="0" presStyleCnt="6">
        <dgm:presLayoutVars>
          <dgm:bulletEnabled val="1"/>
        </dgm:presLayoutVars>
      </dgm:prSet>
      <dgm:spPr/>
    </dgm:pt>
    <dgm:pt modelId="{6A4C7E22-31AE-494A-8B23-FBE343D971EC}" type="pres">
      <dgm:prSet presAssocID="{76FC3118-C579-D44A-B50B-A6F7A3508B40}" presName="accent_1" presStyleCnt="0"/>
      <dgm:spPr/>
    </dgm:pt>
    <dgm:pt modelId="{CDE0C9D9-3EFE-4349-A8E6-3D404E6CBE93}" type="pres">
      <dgm:prSet presAssocID="{76FC3118-C579-D44A-B50B-A6F7A3508B40}" presName="accentRepeatNode" presStyleLbl="solidFgAcc1" presStyleIdx="0" presStyleCnt="6"/>
      <dgm:spPr/>
    </dgm:pt>
    <dgm:pt modelId="{3EF1B76F-1D0A-416B-8FE5-9D0881FB7894}" type="pres">
      <dgm:prSet presAssocID="{47A4C1FB-30D1-E043-BCEB-ACC48870E702}" presName="text_2" presStyleLbl="node1" presStyleIdx="1" presStyleCnt="6">
        <dgm:presLayoutVars>
          <dgm:bulletEnabled val="1"/>
        </dgm:presLayoutVars>
      </dgm:prSet>
      <dgm:spPr/>
    </dgm:pt>
    <dgm:pt modelId="{A631117B-8FA9-44D1-BB07-03399DA1CCAA}" type="pres">
      <dgm:prSet presAssocID="{47A4C1FB-30D1-E043-BCEB-ACC48870E702}" presName="accent_2" presStyleCnt="0"/>
      <dgm:spPr/>
    </dgm:pt>
    <dgm:pt modelId="{73F9A9B1-6086-8D40-A2ED-5C6470BC72B4}" type="pres">
      <dgm:prSet presAssocID="{47A4C1FB-30D1-E043-BCEB-ACC48870E702}" presName="accentRepeatNode" presStyleLbl="solidFgAcc1" presStyleIdx="1" presStyleCnt="6"/>
      <dgm:spPr/>
    </dgm:pt>
    <dgm:pt modelId="{DAB23514-4F7A-4718-BA93-BB1CE5B55DD9}" type="pres">
      <dgm:prSet presAssocID="{51F202EB-1B50-394E-B9C8-5B9F3F9F8AC6}" presName="text_3" presStyleLbl="node1" presStyleIdx="2" presStyleCnt="6">
        <dgm:presLayoutVars>
          <dgm:bulletEnabled val="1"/>
        </dgm:presLayoutVars>
      </dgm:prSet>
      <dgm:spPr/>
    </dgm:pt>
    <dgm:pt modelId="{0B5690AC-0B2D-4D44-99A9-B9C5CB8DBD01}" type="pres">
      <dgm:prSet presAssocID="{51F202EB-1B50-394E-B9C8-5B9F3F9F8AC6}" presName="accent_3" presStyleCnt="0"/>
      <dgm:spPr/>
    </dgm:pt>
    <dgm:pt modelId="{AECA4531-B837-814B-9BE9-A3980433CA1D}" type="pres">
      <dgm:prSet presAssocID="{51F202EB-1B50-394E-B9C8-5B9F3F9F8AC6}" presName="accentRepeatNode" presStyleLbl="solidFgAcc1" presStyleIdx="2" presStyleCnt="6"/>
      <dgm:spPr/>
    </dgm:pt>
    <dgm:pt modelId="{EE89E1D0-BC29-4887-956D-501C5B5C852B}" type="pres">
      <dgm:prSet presAssocID="{F3EF841A-528B-BE41-AD7B-CB4BDF20DA3B}" presName="text_4" presStyleLbl="node1" presStyleIdx="3" presStyleCnt="6">
        <dgm:presLayoutVars>
          <dgm:bulletEnabled val="1"/>
        </dgm:presLayoutVars>
      </dgm:prSet>
      <dgm:spPr/>
    </dgm:pt>
    <dgm:pt modelId="{9A4FA4EC-FBB8-4889-AB01-94227ED46D1E}" type="pres">
      <dgm:prSet presAssocID="{F3EF841A-528B-BE41-AD7B-CB4BDF20DA3B}" presName="accent_4" presStyleCnt="0"/>
      <dgm:spPr/>
    </dgm:pt>
    <dgm:pt modelId="{69BB6B7F-327D-FA4B-BE01-2EF0C5AE3DF5}" type="pres">
      <dgm:prSet presAssocID="{F3EF841A-528B-BE41-AD7B-CB4BDF20DA3B}" presName="accentRepeatNode" presStyleLbl="solidFgAcc1" presStyleIdx="3" presStyleCnt="6"/>
      <dgm:spPr/>
    </dgm:pt>
    <dgm:pt modelId="{90464487-12BB-4D82-928F-7DCBCC2D406B}" type="pres">
      <dgm:prSet presAssocID="{B148E4E7-B938-5B46-845B-A75FA8E2B83A}" presName="text_5" presStyleLbl="node1" presStyleIdx="4" presStyleCnt="6">
        <dgm:presLayoutVars>
          <dgm:bulletEnabled val="1"/>
        </dgm:presLayoutVars>
      </dgm:prSet>
      <dgm:spPr/>
    </dgm:pt>
    <dgm:pt modelId="{503168BE-D108-47A3-9198-BA6BA23F2F2F}" type="pres">
      <dgm:prSet presAssocID="{B148E4E7-B938-5B46-845B-A75FA8E2B83A}" presName="accent_5" presStyleCnt="0"/>
      <dgm:spPr/>
    </dgm:pt>
    <dgm:pt modelId="{19E19582-2832-C945-B57C-A337B7476B60}" type="pres">
      <dgm:prSet presAssocID="{B148E4E7-B938-5B46-845B-A75FA8E2B83A}" presName="accentRepeatNode" presStyleLbl="solidFgAcc1" presStyleIdx="4" presStyleCnt="6"/>
      <dgm:spPr/>
    </dgm:pt>
    <dgm:pt modelId="{B6496672-F1B1-4E6E-BF58-BD2CFE50E9E6}" type="pres">
      <dgm:prSet presAssocID="{137DE8DC-EC37-407D-A300-E81A7F360A39}" presName="text_6" presStyleLbl="node1" presStyleIdx="5" presStyleCnt="6">
        <dgm:presLayoutVars>
          <dgm:bulletEnabled val="1"/>
        </dgm:presLayoutVars>
      </dgm:prSet>
      <dgm:spPr/>
    </dgm:pt>
    <dgm:pt modelId="{8BCEC413-F7A5-424E-8908-103D129A792A}" type="pres">
      <dgm:prSet presAssocID="{137DE8DC-EC37-407D-A300-E81A7F360A39}" presName="accent_6" presStyleCnt="0"/>
      <dgm:spPr/>
    </dgm:pt>
    <dgm:pt modelId="{9BE42257-F5C2-4946-8B9A-351B6889D629}" type="pres">
      <dgm:prSet presAssocID="{137DE8DC-EC37-407D-A300-E81A7F360A39}" presName="accentRepeatNode" presStyleLbl="solidFgAcc1" presStyleIdx="5" presStyleCnt="6"/>
      <dgm:spPr/>
    </dgm:pt>
  </dgm:ptLst>
  <dgm:cxnLst>
    <dgm:cxn modelId="{87200F05-0C39-44A6-9DD7-62B55CE4FB89}" type="presOf" srcId="{47A4C1FB-30D1-E043-BCEB-ACC48870E702}" destId="{3EF1B76F-1D0A-416B-8FE5-9D0881FB7894}" srcOrd="0" destOrd="0" presId="urn:microsoft.com/office/officeart/2008/layout/VerticalCurvedList"/>
    <dgm:cxn modelId="{8D833011-B49B-4543-A4B0-980E4E33EA87}" type="presOf" srcId="{B148E4E7-B938-5B46-845B-A75FA8E2B83A}" destId="{90464487-12BB-4D82-928F-7DCBCC2D406B}" srcOrd="0" destOrd="0" presId="urn:microsoft.com/office/officeart/2008/layout/VerticalCurvedList"/>
    <dgm:cxn modelId="{181F4D12-9C67-43E5-8798-C119C798696B}" type="presOf" srcId="{F3EF841A-528B-BE41-AD7B-CB4BDF20DA3B}" destId="{EE89E1D0-BC29-4887-956D-501C5B5C852B}" srcOrd="0" destOrd="0" presId="urn:microsoft.com/office/officeart/2008/layout/VerticalCurvedList"/>
    <dgm:cxn modelId="{D71AC71B-A57F-CA4F-B9FD-BE51A6E32B4A}" srcId="{E74A7434-A34C-D840-A26F-22ED13A4DFDD}" destId="{47A4C1FB-30D1-E043-BCEB-ACC48870E702}" srcOrd="1" destOrd="0" parTransId="{A61CBF8F-8B7F-C24A-8726-70D3CA174F06}" sibTransId="{15BDEC59-01E2-1E46-8A55-B2F20F124082}"/>
    <dgm:cxn modelId="{D80D9C2F-E92E-45F6-8090-D696A153D437}" type="presOf" srcId="{51F202EB-1B50-394E-B9C8-5B9F3F9F8AC6}" destId="{DAB23514-4F7A-4718-BA93-BB1CE5B55DD9}" srcOrd="0" destOrd="0" presId="urn:microsoft.com/office/officeart/2008/layout/VerticalCurvedList"/>
    <dgm:cxn modelId="{875EE76E-C679-884E-B247-5D77D26C4217}" type="presOf" srcId="{E74A7434-A34C-D840-A26F-22ED13A4DFDD}" destId="{FACA2EB4-7352-3848-9C7B-BEC9D897A791}" srcOrd="0" destOrd="0" presId="urn:microsoft.com/office/officeart/2008/layout/VerticalCurvedList"/>
    <dgm:cxn modelId="{AC3F6699-3610-9A40-9E39-85A5EB9DAAC6}" type="presOf" srcId="{76FC3118-C579-D44A-B50B-A6F7A3508B40}" destId="{97057F97-75CA-9045-AC24-D846A729513A}" srcOrd="0" destOrd="0" presId="urn:microsoft.com/office/officeart/2008/layout/VerticalCurvedList"/>
    <dgm:cxn modelId="{347E059F-B103-454C-BC4A-0650F474BEE9}" srcId="{E74A7434-A34C-D840-A26F-22ED13A4DFDD}" destId="{137DE8DC-EC37-407D-A300-E81A7F360A39}" srcOrd="5" destOrd="0" parTransId="{0EB697B6-C9FC-4C56-899D-17175EA466EE}" sibTransId="{8A046034-8103-4A71-BDF2-26A845AC5F0D}"/>
    <dgm:cxn modelId="{99F6BEB2-7D08-7C49-8767-6EEEE51075CE}" type="presOf" srcId="{51E70833-6C74-A64D-8A1C-320B63437ABE}" destId="{04932873-04F1-1948-9D09-1DEBC426018D}" srcOrd="0" destOrd="0" presId="urn:microsoft.com/office/officeart/2008/layout/VerticalCurvedList"/>
    <dgm:cxn modelId="{3CC8EEB4-516B-6C46-8BFB-C1D802076070}" srcId="{E74A7434-A34C-D840-A26F-22ED13A4DFDD}" destId="{B148E4E7-B938-5B46-845B-A75FA8E2B83A}" srcOrd="4" destOrd="0" parTransId="{D28508D8-4CC0-3A45-8D34-BA8C8FD12DCE}" sibTransId="{5C2352D7-EABA-2142-A8EB-56341F23FFB6}"/>
    <dgm:cxn modelId="{A369C1B6-9F3C-2640-9E86-3F49908644D6}" srcId="{E74A7434-A34C-D840-A26F-22ED13A4DFDD}" destId="{76FC3118-C579-D44A-B50B-A6F7A3508B40}" srcOrd="0" destOrd="0" parTransId="{BD99BB3F-AF74-AA48-B403-07AA679614D9}" sibTransId="{51E70833-6C74-A64D-8A1C-320B63437ABE}"/>
    <dgm:cxn modelId="{B0D438B8-0F45-4E85-B856-ABE1645525B3}" type="presOf" srcId="{137DE8DC-EC37-407D-A300-E81A7F360A39}" destId="{B6496672-F1B1-4E6E-BF58-BD2CFE50E9E6}" srcOrd="0" destOrd="0" presId="urn:microsoft.com/office/officeart/2008/layout/VerticalCurvedList"/>
    <dgm:cxn modelId="{32C72CC3-A0CB-BB45-884B-7F7195A7DD02}" srcId="{E74A7434-A34C-D840-A26F-22ED13A4DFDD}" destId="{51F202EB-1B50-394E-B9C8-5B9F3F9F8AC6}" srcOrd="2" destOrd="0" parTransId="{356001F5-3F32-0343-B046-15590F4A7F45}" sibTransId="{1B36705C-725A-8F47-B3F7-9A85696D0B47}"/>
    <dgm:cxn modelId="{2722F4C6-3D21-B546-842E-6832930C04D8}" srcId="{E74A7434-A34C-D840-A26F-22ED13A4DFDD}" destId="{F3EF841A-528B-BE41-AD7B-CB4BDF20DA3B}" srcOrd="3" destOrd="0" parTransId="{04F71CDD-4059-9646-A4C5-DA397BD2C48B}" sibTransId="{05E19732-BDD2-5A40-9EA8-572F4FFBC28C}"/>
    <dgm:cxn modelId="{F91142D9-2AA9-3D48-9FCC-116AA35EE4EB}" type="presParOf" srcId="{FACA2EB4-7352-3848-9C7B-BEC9D897A791}" destId="{312F260F-0160-C343-B3E6-1BFAA47C3917}" srcOrd="0" destOrd="0" presId="urn:microsoft.com/office/officeart/2008/layout/VerticalCurvedList"/>
    <dgm:cxn modelId="{CD21C66C-931F-244E-B849-19D00B584855}" type="presParOf" srcId="{312F260F-0160-C343-B3E6-1BFAA47C3917}" destId="{F0734DC9-3E71-164C-A000-E95149639F1E}" srcOrd="0" destOrd="0" presId="urn:microsoft.com/office/officeart/2008/layout/VerticalCurvedList"/>
    <dgm:cxn modelId="{E55C2331-DBFB-6548-ADEF-A70370E75012}" type="presParOf" srcId="{F0734DC9-3E71-164C-A000-E95149639F1E}" destId="{EFAE883E-5B32-9543-99CF-193EEB61D6C5}" srcOrd="0" destOrd="0" presId="urn:microsoft.com/office/officeart/2008/layout/VerticalCurvedList"/>
    <dgm:cxn modelId="{A61F8211-B156-A142-B3B5-ECA105F11A60}" type="presParOf" srcId="{F0734DC9-3E71-164C-A000-E95149639F1E}" destId="{04932873-04F1-1948-9D09-1DEBC426018D}" srcOrd="1" destOrd="0" presId="urn:microsoft.com/office/officeart/2008/layout/VerticalCurvedList"/>
    <dgm:cxn modelId="{ABC4FC33-8BC6-E541-911B-C66F6B7D5032}" type="presParOf" srcId="{F0734DC9-3E71-164C-A000-E95149639F1E}" destId="{7D2544BA-1B36-4B41-B78C-90DCEC926C24}" srcOrd="2" destOrd="0" presId="urn:microsoft.com/office/officeart/2008/layout/VerticalCurvedList"/>
    <dgm:cxn modelId="{4351C39F-32F1-824B-AF7B-18463A2E4E0A}" type="presParOf" srcId="{F0734DC9-3E71-164C-A000-E95149639F1E}" destId="{0044D4CB-C82E-4642-92FE-FBF8D6533890}" srcOrd="3" destOrd="0" presId="urn:microsoft.com/office/officeart/2008/layout/VerticalCurvedList"/>
    <dgm:cxn modelId="{4F0916A4-1071-4947-B093-13592FC7C7BE}" type="presParOf" srcId="{312F260F-0160-C343-B3E6-1BFAA47C3917}" destId="{97057F97-75CA-9045-AC24-D846A729513A}" srcOrd="1" destOrd="0" presId="urn:microsoft.com/office/officeart/2008/layout/VerticalCurvedList"/>
    <dgm:cxn modelId="{FF0D3331-18DB-2F4C-97D3-0D390A6EB6AA}" type="presParOf" srcId="{312F260F-0160-C343-B3E6-1BFAA47C3917}" destId="{6A4C7E22-31AE-494A-8B23-FBE343D971EC}" srcOrd="2" destOrd="0" presId="urn:microsoft.com/office/officeart/2008/layout/VerticalCurvedList"/>
    <dgm:cxn modelId="{7052F445-E9D1-2F4C-93FE-67249472EBE2}" type="presParOf" srcId="{6A4C7E22-31AE-494A-8B23-FBE343D971EC}" destId="{CDE0C9D9-3EFE-4349-A8E6-3D404E6CBE93}" srcOrd="0" destOrd="0" presId="urn:microsoft.com/office/officeart/2008/layout/VerticalCurvedList"/>
    <dgm:cxn modelId="{8AA8792F-4C96-4E14-A4BE-FF043C86E16B}" type="presParOf" srcId="{312F260F-0160-C343-B3E6-1BFAA47C3917}" destId="{3EF1B76F-1D0A-416B-8FE5-9D0881FB7894}" srcOrd="3" destOrd="0" presId="urn:microsoft.com/office/officeart/2008/layout/VerticalCurvedList"/>
    <dgm:cxn modelId="{CD23A939-0DA7-4B03-8C21-2F82EACFA63C}" type="presParOf" srcId="{312F260F-0160-C343-B3E6-1BFAA47C3917}" destId="{A631117B-8FA9-44D1-BB07-03399DA1CCAA}" srcOrd="4" destOrd="0" presId="urn:microsoft.com/office/officeart/2008/layout/VerticalCurvedList"/>
    <dgm:cxn modelId="{E59FF9D3-4BD5-4157-A05A-29DBFB610CEA}" type="presParOf" srcId="{A631117B-8FA9-44D1-BB07-03399DA1CCAA}" destId="{73F9A9B1-6086-8D40-A2ED-5C6470BC72B4}" srcOrd="0" destOrd="0" presId="urn:microsoft.com/office/officeart/2008/layout/VerticalCurvedList"/>
    <dgm:cxn modelId="{85C31ACA-89D3-4AFC-826E-07BEE6809A77}" type="presParOf" srcId="{312F260F-0160-C343-B3E6-1BFAA47C3917}" destId="{DAB23514-4F7A-4718-BA93-BB1CE5B55DD9}" srcOrd="5" destOrd="0" presId="urn:microsoft.com/office/officeart/2008/layout/VerticalCurvedList"/>
    <dgm:cxn modelId="{05810489-3911-4878-B1DF-F3DEA7E93F77}" type="presParOf" srcId="{312F260F-0160-C343-B3E6-1BFAA47C3917}" destId="{0B5690AC-0B2D-4D44-99A9-B9C5CB8DBD01}" srcOrd="6" destOrd="0" presId="urn:microsoft.com/office/officeart/2008/layout/VerticalCurvedList"/>
    <dgm:cxn modelId="{4698BA1A-A015-45A2-BE66-54982ECA2EC1}" type="presParOf" srcId="{0B5690AC-0B2D-4D44-99A9-B9C5CB8DBD01}" destId="{AECA4531-B837-814B-9BE9-A3980433CA1D}" srcOrd="0" destOrd="0" presId="urn:microsoft.com/office/officeart/2008/layout/VerticalCurvedList"/>
    <dgm:cxn modelId="{25E6709A-D57C-4657-8883-54AE2734080B}" type="presParOf" srcId="{312F260F-0160-C343-B3E6-1BFAA47C3917}" destId="{EE89E1D0-BC29-4887-956D-501C5B5C852B}" srcOrd="7" destOrd="0" presId="urn:microsoft.com/office/officeart/2008/layout/VerticalCurvedList"/>
    <dgm:cxn modelId="{15001C8E-1833-400D-B4B8-432A4FD7EFA3}" type="presParOf" srcId="{312F260F-0160-C343-B3E6-1BFAA47C3917}" destId="{9A4FA4EC-FBB8-4889-AB01-94227ED46D1E}" srcOrd="8" destOrd="0" presId="urn:microsoft.com/office/officeart/2008/layout/VerticalCurvedList"/>
    <dgm:cxn modelId="{8539EE98-9285-4401-A474-10EFBFA67C8B}" type="presParOf" srcId="{9A4FA4EC-FBB8-4889-AB01-94227ED46D1E}" destId="{69BB6B7F-327D-FA4B-BE01-2EF0C5AE3DF5}" srcOrd="0" destOrd="0" presId="urn:microsoft.com/office/officeart/2008/layout/VerticalCurvedList"/>
    <dgm:cxn modelId="{E800836B-20E2-4BA2-94FC-FFB0EDEAA1BB}" type="presParOf" srcId="{312F260F-0160-C343-B3E6-1BFAA47C3917}" destId="{90464487-12BB-4D82-928F-7DCBCC2D406B}" srcOrd="9" destOrd="0" presId="urn:microsoft.com/office/officeart/2008/layout/VerticalCurvedList"/>
    <dgm:cxn modelId="{3D4EA1BD-0F1B-4055-A819-D5D62DB607ED}" type="presParOf" srcId="{312F260F-0160-C343-B3E6-1BFAA47C3917}" destId="{503168BE-D108-47A3-9198-BA6BA23F2F2F}" srcOrd="10" destOrd="0" presId="urn:microsoft.com/office/officeart/2008/layout/VerticalCurvedList"/>
    <dgm:cxn modelId="{F32860FE-5097-44EE-A47A-6926175BE2AC}" type="presParOf" srcId="{503168BE-D108-47A3-9198-BA6BA23F2F2F}" destId="{19E19582-2832-C945-B57C-A337B7476B60}" srcOrd="0" destOrd="0" presId="urn:microsoft.com/office/officeart/2008/layout/VerticalCurvedList"/>
    <dgm:cxn modelId="{C4769475-BC2E-433D-80EC-EF50D7CEF78E}" type="presParOf" srcId="{312F260F-0160-C343-B3E6-1BFAA47C3917}" destId="{B6496672-F1B1-4E6E-BF58-BD2CFE50E9E6}" srcOrd="11" destOrd="0" presId="urn:microsoft.com/office/officeart/2008/layout/VerticalCurvedList"/>
    <dgm:cxn modelId="{E09D8636-7899-4F71-8FD8-74058D834861}" type="presParOf" srcId="{312F260F-0160-C343-B3E6-1BFAA47C3917}" destId="{8BCEC413-F7A5-424E-8908-103D129A792A}" srcOrd="12" destOrd="0" presId="urn:microsoft.com/office/officeart/2008/layout/VerticalCurvedList"/>
    <dgm:cxn modelId="{C49F85F8-35FF-4CEA-BFA4-9BE8CE00E013}" type="presParOf" srcId="{8BCEC413-F7A5-424E-8908-103D129A792A}" destId="{9BE42257-F5C2-4946-8B9A-351B6889D6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53A17-B0C8-5746-B821-0F8CF50BE82D}" type="doc">
      <dgm:prSet loTypeId="urn:microsoft.com/office/officeart/2005/8/layout/cycle6" loCatId="" qsTypeId="urn:microsoft.com/office/officeart/2005/8/quickstyle/simple4" qsCatId="simple" csTypeId="urn:microsoft.com/office/officeart/2005/8/colors/colorful3" csCatId="colorful" phldr="1"/>
      <dgm:spPr/>
    </dgm:pt>
    <dgm:pt modelId="{BDD657C6-5768-AA47-A621-394E59683EAE}">
      <dgm:prSet phldrT="[Text]"/>
      <dgm:spPr/>
      <dgm:t>
        <a:bodyPr/>
        <a:lstStyle/>
        <a:p>
          <a:r>
            <a:rPr lang="en-US" dirty="0"/>
            <a:t>Skill</a:t>
          </a:r>
        </a:p>
      </dgm:t>
    </dgm:pt>
    <dgm:pt modelId="{170C0E95-F7E8-C74B-8E29-61F17797CC32}" type="parTrans" cxnId="{3B9AF809-5840-C749-BC36-2A132115E2CA}">
      <dgm:prSet/>
      <dgm:spPr/>
      <dgm:t>
        <a:bodyPr/>
        <a:lstStyle/>
        <a:p>
          <a:endParaRPr lang="en-US"/>
        </a:p>
      </dgm:t>
    </dgm:pt>
    <dgm:pt modelId="{DC42D66C-9D0B-3F41-830F-3455989D419F}" type="sibTrans" cxnId="{3B9AF809-5840-C749-BC36-2A132115E2CA}">
      <dgm:prSet/>
      <dgm:spPr/>
      <dgm:t>
        <a:bodyPr/>
        <a:lstStyle/>
        <a:p>
          <a:endParaRPr lang="en-US"/>
        </a:p>
      </dgm:t>
    </dgm:pt>
    <dgm:pt modelId="{3373941B-8B45-A449-A630-67D85E4FCF3C}">
      <dgm:prSet phldrT="[Text]"/>
      <dgm:spPr/>
      <dgm:t>
        <a:bodyPr/>
        <a:lstStyle/>
        <a:p>
          <a:r>
            <a:rPr lang="en-US"/>
            <a:t>Knowledge</a:t>
          </a:r>
          <a:endParaRPr lang="en-US" dirty="0"/>
        </a:p>
      </dgm:t>
    </dgm:pt>
    <dgm:pt modelId="{38AB2B3C-F05B-8F40-9C15-803D2CABAB10}" type="parTrans" cxnId="{A595B730-E525-1640-A79C-AC4651DD6EE8}">
      <dgm:prSet/>
      <dgm:spPr/>
      <dgm:t>
        <a:bodyPr/>
        <a:lstStyle/>
        <a:p>
          <a:endParaRPr lang="en-US"/>
        </a:p>
      </dgm:t>
    </dgm:pt>
    <dgm:pt modelId="{1E1C9AA6-4CE4-BD42-A0C2-A9CF52CF39BB}" type="sibTrans" cxnId="{A595B730-E525-1640-A79C-AC4651DD6EE8}">
      <dgm:prSet/>
      <dgm:spPr/>
      <dgm:t>
        <a:bodyPr/>
        <a:lstStyle/>
        <a:p>
          <a:endParaRPr lang="en-US"/>
        </a:p>
      </dgm:t>
    </dgm:pt>
    <dgm:pt modelId="{54ACE437-6CC0-684F-A7C5-BCE8EABC64E6}">
      <dgm:prSet phldrT="[Text]"/>
      <dgm:spPr/>
      <dgm:t>
        <a:bodyPr/>
        <a:lstStyle/>
        <a:p>
          <a:r>
            <a:rPr lang="en-US" dirty="0"/>
            <a:t>Thinking</a:t>
          </a:r>
        </a:p>
      </dgm:t>
    </dgm:pt>
    <dgm:pt modelId="{F68772B6-E2F4-104B-8924-57D5EE8766D5}" type="parTrans" cxnId="{ABB8EAAC-EB3F-974F-BFC8-067B172D34BC}">
      <dgm:prSet/>
      <dgm:spPr/>
      <dgm:t>
        <a:bodyPr/>
        <a:lstStyle/>
        <a:p>
          <a:endParaRPr lang="en-US"/>
        </a:p>
      </dgm:t>
    </dgm:pt>
    <dgm:pt modelId="{25D1E023-2A53-D442-B871-2642117D65F0}" type="sibTrans" cxnId="{ABB8EAAC-EB3F-974F-BFC8-067B172D34BC}">
      <dgm:prSet/>
      <dgm:spPr/>
      <dgm:t>
        <a:bodyPr/>
        <a:lstStyle/>
        <a:p>
          <a:endParaRPr lang="en-US"/>
        </a:p>
      </dgm:t>
    </dgm:pt>
    <dgm:pt modelId="{A1BEEFB1-406D-2A47-BF22-0A9B4681ABEF}">
      <dgm:prSet phldrT="[Text]"/>
      <dgm:spPr/>
      <dgm:t>
        <a:bodyPr/>
        <a:lstStyle/>
        <a:p>
          <a:r>
            <a:rPr lang="en-US" dirty="0"/>
            <a:t>Activity</a:t>
          </a:r>
        </a:p>
      </dgm:t>
    </dgm:pt>
    <dgm:pt modelId="{096C58AA-010F-AB4D-BFB1-0ED480327702}" type="parTrans" cxnId="{FF1D33A6-61B7-694C-AD92-8808360EF346}">
      <dgm:prSet/>
      <dgm:spPr/>
      <dgm:t>
        <a:bodyPr/>
        <a:lstStyle/>
        <a:p>
          <a:endParaRPr lang="en-US"/>
        </a:p>
      </dgm:t>
    </dgm:pt>
    <dgm:pt modelId="{21DED70E-F17D-8E4B-B0E9-D8FD8B8DCDE1}" type="sibTrans" cxnId="{FF1D33A6-61B7-694C-AD92-8808360EF346}">
      <dgm:prSet/>
      <dgm:spPr/>
      <dgm:t>
        <a:bodyPr/>
        <a:lstStyle/>
        <a:p>
          <a:endParaRPr lang="en-US"/>
        </a:p>
      </dgm:t>
    </dgm:pt>
    <dgm:pt modelId="{18ADFC3E-ED0F-7C40-AFF9-7CD5EE35C572}">
      <dgm:prSet phldrT="[Text]"/>
      <dgm:spPr/>
      <dgm:t>
        <a:bodyPr/>
        <a:lstStyle/>
        <a:p>
          <a:r>
            <a:rPr lang="en-US" dirty="0"/>
            <a:t>Feedback</a:t>
          </a:r>
        </a:p>
      </dgm:t>
    </dgm:pt>
    <dgm:pt modelId="{2780C5AD-2733-F541-A93F-3400B88C0A4C}" type="parTrans" cxnId="{77A64CA5-23C1-1F47-8E6A-4B6CBEEDC127}">
      <dgm:prSet/>
      <dgm:spPr/>
      <dgm:t>
        <a:bodyPr/>
        <a:lstStyle/>
        <a:p>
          <a:endParaRPr lang="en-US"/>
        </a:p>
      </dgm:t>
    </dgm:pt>
    <dgm:pt modelId="{1F34537F-75C5-AA48-AE50-2D7F236136C2}" type="sibTrans" cxnId="{77A64CA5-23C1-1F47-8E6A-4B6CBEEDC127}">
      <dgm:prSet/>
      <dgm:spPr/>
      <dgm:t>
        <a:bodyPr/>
        <a:lstStyle/>
        <a:p>
          <a:endParaRPr lang="en-US"/>
        </a:p>
      </dgm:t>
    </dgm:pt>
    <dgm:pt modelId="{CCBB5631-E7DF-DB44-B35E-ABFDE0B6CF4F}" type="pres">
      <dgm:prSet presAssocID="{97C53A17-B0C8-5746-B821-0F8CF50BE82D}" presName="cycle" presStyleCnt="0">
        <dgm:presLayoutVars>
          <dgm:dir/>
          <dgm:resizeHandles val="exact"/>
        </dgm:presLayoutVars>
      </dgm:prSet>
      <dgm:spPr/>
    </dgm:pt>
    <dgm:pt modelId="{BE57ED1C-B508-CE48-AA0D-6C2EA7409F61}" type="pres">
      <dgm:prSet presAssocID="{BDD657C6-5768-AA47-A621-394E59683EAE}" presName="node" presStyleLbl="node1" presStyleIdx="0" presStyleCnt="5">
        <dgm:presLayoutVars>
          <dgm:bulletEnabled val="1"/>
        </dgm:presLayoutVars>
      </dgm:prSet>
      <dgm:spPr/>
    </dgm:pt>
    <dgm:pt modelId="{1E374219-4639-9149-9F66-6CEC368A79C6}" type="pres">
      <dgm:prSet presAssocID="{BDD657C6-5768-AA47-A621-394E59683EAE}" presName="spNode" presStyleCnt="0"/>
      <dgm:spPr/>
    </dgm:pt>
    <dgm:pt modelId="{4910B3C1-B6FF-A048-AFA5-E68E7B2D3E9C}" type="pres">
      <dgm:prSet presAssocID="{DC42D66C-9D0B-3F41-830F-3455989D419F}" presName="sibTrans" presStyleLbl="sibTrans1D1" presStyleIdx="0" presStyleCnt="5"/>
      <dgm:spPr/>
    </dgm:pt>
    <dgm:pt modelId="{888FA78E-FB14-2849-BB70-11E240D4E484}" type="pres">
      <dgm:prSet presAssocID="{3373941B-8B45-A449-A630-67D85E4FCF3C}" presName="node" presStyleLbl="node1" presStyleIdx="1" presStyleCnt="5">
        <dgm:presLayoutVars>
          <dgm:bulletEnabled val="1"/>
        </dgm:presLayoutVars>
      </dgm:prSet>
      <dgm:spPr/>
    </dgm:pt>
    <dgm:pt modelId="{8593BA90-3C73-6F49-B820-5DB2E01D3A24}" type="pres">
      <dgm:prSet presAssocID="{3373941B-8B45-A449-A630-67D85E4FCF3C}" presName="spNode" presStyleCnt="0"/>
      <dgm:spPr/>
    </dgm:pt>
    <dgm:pt modelId="{B96DA3A1-0A8E-194F-B40F-8E7796E1063F}" type="pres">
      <dgm:prSet presAssocID="{1E1C9AA6-4CE4-BD42-A0C2-A9CF52CF39BB}" presName="sibTrans" presStyleLbl="sibTrans1D1" presStyleIdx="1" presStyleCnt="5"/>
      <dgm:spPr/>
    </dgm:pt>
    <dgm:pt modelId="{760820EB-4F1E-1E48-BA50-BE32676F6F83}" type="pres">
      <dgm:prSet presAssocID="{54ACE437-6CC0-684F-A7C5-BCE8EABC64E6}" presName="node" presStyleLbl="node1" presStyleIdx="2" presStyleCnt="5">
        <dgm:presLayoutVars>
          <dgm:bulletEnabled val="1"/>
        </dgm:presLayoutVars>
      </dgm:prSet>
      <dgm:spPr/>
    </dgm:pt>
    <dgm:pt modelId="{BA3558DA-49BC-654A-B940-51CE7BC0D014}" type="pres">
      <dgm:prSet presAssocID="{54ACE437-6CC0-684F-A7C5-BCE8EABC64E6}" presName="spNode" presStyleCnt="0"/>
      <dgm:spPr/>
    </dgm:pt>
    <dgm:pt modelId="{41B5812A-5AAE-C244-A15F-763CEBC70CEB}" type="pres">
      <dgm:prSet presAssocID="{25D1E023-2A53-D442-B871-2642117D65F0}" presName="sibTrans" presStyleLbl="sibTrans1D1" presStyleIdx="2" presStyleCnt="5"/>
      <dgm:spPr/>
    </dgm:pt>
    <dgm:pt modelId="{2456AAD6-6CC2-6F4F-A548-803509DF6403}" type="pres">
      <dgm:prSet presAssocID="{A1BEEFB1-406D-2A47-BF22-0A9B4681ABEF}" presName="node" presStyleLbl="node1" presStyleIdx="3" presStyleCnt="5">
        <dgm:presLayoutVars>
          <dgm:bulletEnabled val="1"/>
        </dgm:presLayoutVars>
      </dgm:prSet>
      <dgm:spPr/>
    </dgm:pt>
    <dgm:pt modelId="{20DD774E-6156-6749-AB34-CB19076AF3AA}" type="pres">
      <dgm:prSet presAssocID="{A1BEEFB1-406D-2A47-BF22-0A9B4681ABEF}" presName="spNode" presStyleCnt="0"/>
      <dgm:spPr/>
    </dgm:pt>
    <dgm:pt modelId="{1BC7EFA4-5866-F441-8BE3-DB196A96030B}" type="pres">
      <dgm:prSet presAssocID="{21DED70E-F17D-8E4B-B0E9-D8FD8B8DCDE1}" presName="sibTrans" presStyleLbl="sibTrans1D1" presStyleIdx="3" presStyleCnt="5"/>
      <dgm:spPr/>
    </dgm:pt>
    <dgm:pt modelId="{34AF5024-04EF-BF45-92EF-990FAAB17FCB}" type="pres">
      <dgm:prSet presAssocID="{18ADFC3E-ED0F-7C40-AFF9-7CD5EE35C572}" presName="node" presStyleLbl="node1" presStyleIdx="4" presStyleCnt="5">
        <dgm:presLayoutVars>
          <dgm:bulletEnabled val="1"/>
        </dgm:presLayoutVars>
      </dgm:prSet>
      <dgm:spPr/>
    </dgm:pt>
    <dgm:pt modelId="{E71BEF50-6DB5-F14C-BAB1-929842BC361C}" type="pres">
      <dgm:prSet presAssocID="{18ADFC3E-ED0F-7C40-AFF9-7CD5EE35C572}" presName="spNode" presStyleCnt="0"/>
      <dgm:spPr/>
    </dgm:pt>
    <dgm:pt modelId="{637E75E0-6F53-0D4F-881D-69C3F855FDB4}" type="pres">
      <dgm:prSet presAssocID="{1F34537F-75C5-AA48-AE50-2D7F236136C2}" presName="sibTrans" presStyleLbl="sibTrans1D1" presStyleIdx="4" presStyleCnt="5"/>
      <dgm:spPr/>
    </dgm:pt>
  </dgm:ptLst>
  <dgm:cxnLst>
    <dgm:cxn modelId="{B31ECC02-5E9F-8742-BD76-574784C080E1}" type="presOf" srcId="{54ACE437-6CC0-684F-A7C5-BCE8EABC64E6}" destId="{760820EB-4F1E-1E48-BA50-BE32676F6F83}" srcOrd="0" destOrd="0" presId="urn:microsoft.com/office/officeart/2005/8/layout/cycle6"/>
    <dgm:cxn modelId="{3B9AF809-5840-C749-BC36-2A132115E2CA}" srcId="{97C53A17-B0C8-5746-B821-0F8CF50BE82D}" destId="{BDD657C6-5768-AA47-A621-394E59683EAE}" srcOrd="0" destOrd="0" parTransId="{170C0E95-F7E8-C74B-8E29-61F17797CC32}" sibTransId="{DC42D66C-9D0B-3F41-830F-3455989D419F}"/>
    <dgm:cxn modelId="{427AFF0C-64F7-8443-B7FE-735B744FB3EB}" type="presOf" srcId="{1E1C9AA6-4CE4-BD42-A0C2-A9CF52CF39BB}" destId="{B96DA3A1-0A8E-194F-B40F-8E7796E1063F}" srcOrd="0" destOrd="0" presId="urn:microsoft.com/office/officeart/2005/8/layout/cycle6"/>
    <dgm:cxn modelId="{FE90CF0F-F6AA-8440-9F0A-96FB6AE76713}" type="presOf" srcId="{3373941B-8B45-A449-A630-67D85E4FCF3C}" destId="{888FA78E-FB14-2849-BB70-11E240D4E484}" srcOrd="0" destOrd="0" presId="urn:microsoft.com/office/officeart/2005/8/layout/cycle6"/>
    <dgm:cxn modelId="{DDF48812-F9B2-DA4A-86E8-F37A8B480062}" type="presOf" srcId="{A1BEEFB1-406D-2A47-BF22-0A9B4681ABEF}" destId="{2456AAD6-6CC2-6F4F-A548-803509DF6403}" srcOrd="0" destOrd="0" presId="urn:microsoft.com/office/officeart/2005/8/layout/cycle6"/>
    <dgm:cxn modelId="{A595B730-E525-1640-A79C-AC4651DD6EE8}" srcId="{97C53A17-B0C8-5746-B821-0F8CF50BE82D}" destId="{3373941B-8B45-A449-A630-67D85E4FCF3C}" srcOrd="1" destOrd="0" parTransId="{38AB2B3C-F05B-8F40-9C15-803D2CABAB10}" sibTransId="{1E1C9AA6-4CE4-BD42-A0C2-A9CF52CF39BB}"/>
    <dgm:cxn modelId="{BF274F3B-3A2F-0A49-A397-F026F00FCDC4}" type="presOf" srcId="{DC42D66C-9D0B-3F41-830F-3455989D419F}" destId="{4910B3C1-B6FF-A048-AFA5-E68E7B2D3E9C}" srcOrd="0" destOrd="0" presId="urn:microsoft.com/office/officeart/2005/8/layout/cycle6"/>
    <dgm:cxn modelId="{A3BF094E-22AC-D846-9612-4B506E08CCDD}" type="presOf" srcId="{1F34537F-75C5-AA48-AE50-2D7F236136C2}" destId="{637E75E0-6F53-0D4F-881D-69C3F855FDB4}" srcOrd="0" destOrd="0" presId="urn:microsoft.com/office/officeart/2005/8/layout/cycle6"/>
    <dgm:cxn modelId="{0C1F3F58-C62E-2145-ADB1-12507426E82E}" type="presOf" srcId="{97C53A17-B0C8-5746-B821-0F8CF50BE82D}" destId="{CCBB5631-E7DF-DB44-B35E-ABFDE0B6CF4F}" srcOrd="0" destOrd="0" presId="urn:microsoft.com/office/officeart/2005/8/layout/cycle6"/>
    <dgm:cxn modelId="{DCD03B7C-6162-454C-9A74-4B2BCF44092C}" type="presOf" srcId="{25D1E023-2A53-D442-B871-2642117D65F0}" destId="{41B5812A-5AAE-C244-A15F-763CEBC70CEB}" srcOrd="0" destOrd="0" presId="urn:microsoft.com/office/officeart/2005/8/layout/cycle6"/>
    <dgm:cxn modelId="{A4200F8E-28D7-874B-B5FD-74A020DD14DF}" type="presOf" srcId="{18ADFC3E-ED0F-7C40-AFF9-7CD5EE35C572}" destId="{34AF5024-04EF-BF45-92EF-990FAAB17FCB}" srcOrd="0" destOrd="0" presId="urn:microsoft.com/office/officeart/2005/8/layout/cycle6"/>
    <dgm:cxn modelId="{5B6E04A1-6A24-514B-859B-94A23DB8FEBB}" type="presOf" srcId="{BDD657C6-5768-AA47-A621-394E59683EAE}" destId="{BE57ED1C-B508-CE48-AA0D-6C2EA7409F61}" srcOrd="0" destOrd="0" presId="urn:microsoft.com/office/officeart/2005/8/layout/cycle6"/>
    <dgm:cxn modelId="{77A64CA5-23C1-1F47-8E6A-4B6CBEEDC127}" srcId="{97C53A17-B0C8-5746-B821-0F8CF50BE82D}" destId="{18ADFC3E-ED0F-7C40-AFF9-7CD5EE35C572}" srcOrd="4" destOrd="0" parTransId="{2780C5AD-2733-F541-A93F-3400B88C0A4C}" sibTransId="{1F34537F-75C5-AA48-AE50-2D7F236136C2}"/>
    <dgm:cxn modelId="{FF1D33A6-61B7-694C-AD92-8808360EF346}" srcId="{97C53A17-B0C8-5746-B821-0F8CF50BE82D}" destId="{A1BEEFB1-406D-2A47-BF22-0A9B4681ABEF}" srcOrd="3" destOrd="0" parTransId="{096C58AA-010F-AB4D-BFB1-0ED480327702}" sibTransId="{21DED70E-F17D-8E4B-B0E9-D8FD8B8DCDE1}"/>
    <dgm:cxn modelId="{ABB8EAAC-EB3F-974F-BFC8-067B172D34BC}" srcId="{97C53A17-B0C8-5746-B821-0F8CF50BE82D}" destId="{54ACE437-6CC0-684F-A7C5-BCE8EABC64E6}" srcOrd="2" destOrd="0" parTransId="{F68772B6-E2F4-104B-8924-57D5EE8766D5}" sibTransId="{25D1E023-2A53-D442-B871-2642117D65F0}"/>
    <dgm:cxn modelId="{5A79CDBE-6AF3-2947-AC25-62B2AF68A707}" type="presOf" srcId="{21DED70E-F17D-8E4B-B0E9-D8FD8B8DCDE1}" destId="{1BC7EFA4-5866-F441-8BE3-DB196A96030B}" srcOrd="0" destOrd="0" presId="urn:microsoft.com/office/officeart/2005/8/layout/cycle6"/>
    <dgm:cxn modelId="{6B36633C-45D5-DE47-B6AD-59EB79793B87}" type="presParOf" srcId="{CCBB5631-E7DF-DB44-B35E-ABFDE0B6CF4F}" destId="{BE57ED1C-B508-CE48-AA0D-6C2EA7409F61}" srcOrd="0" destOrd="0" presId="urn:microsoft.com/office/officeart/2005/8/layout/cycle6"/>
    <dgm:cxn modelId="{8215018D-8F2F-CA43-80AC-A2CA1D02649A}" type="presParOf" srcId="{CCBB5631-E7DF-DB44-B35E-ABFDE0B6CF4F}" destId="{1E374219-4639-9149-9F66-6CEC368A79C6}" srcOrd="1" destOrd="0" presId="urn:microsoft.com/office/officeart/2005/8/layout/cycle6"/>
    <dgm:cxn modelId="{0F24487A-C320-7540-824D-EF2582B74131}" type="presParOf" srcId="{CCBB5631-E7DF-DB44-B35E-ABFDE0B6CF4F}" destId="{4910B3C1-B6FF-A048-AFA5-E68E7B2D3E9C}" srcOrd="2" destOrd="0" presId="urn:microsoft.com/office/officeart/2005/8/layout/cycle6"/>
    <dgm:cxn modelId="{C34323F8-1DEA-A84D-818C-FC5F6BF18FA0}" type="presParOf" srcId="{CCBB5631-E7DF-DB44-B35E-ABFDE0B6CF4F}" destId="{888FA78E-FB14-2849-BB70-11E240D4E484}" srcOrd="3" destOrd="0" presId="urn:microsoft.com/office/officeart/2005/8/layout/cycle6"/>
    <dgm:cxn modelId="{7226BC8A-88BC-FE47-9454-34DEF6DD2104}" type="presParOf" srcId="{CCBB5631-E7DF-DB44-B35E-ABFDE0B6CF4F}" destId="{8593BA90-3C73-6F49-B820-5DB2E01D3A24}" srcOrd="4" destOrd="0" presId="urn:microsoft.com/office/officeart/2005/8/layout/cycle6"/>
    <dgm:cxn modelId="{04D0CEA4-18C4-7245-9419-19AB1BD81DB9}" type="presParOf" srcId="{CCBB5631-E7DF-DB44-B35E-ABFDE0B6CF4F}" destId="{B96DA3A1-0A8E-194F-B40F-8E7796E1063F}" srcOrd="5" destOrd="0" presId="urn:microsoft.com/office/officeart/2005/8/layout/cycle6"/>
    <dgm:cxn modelId="{BE46785B-8D47-1E42-9B91-0F9D8E040DAF}" type="presParOf" srcId="{CCBB5631-E7DF-DB44-B35E-ABFDE0B6CF4F}" destId="{760820EB-4F1E-1E48-BA50-BE32676F6F83}" srcOrd="6" destOrd="0" presId="urn:microsoft.com/office/officeart/2005/8/layout/cycle6"/>
    <dgm:cxn modelId="{4928E754-1EB4-8F4B-A26A-0C4459B7B3B4}" type="presParOf" srcId="{CCBB5631-E7DF-DB44-B35E-ABFDE0B6CF4F}" destId="{BA3558DA-49BC-654A-B940-51CE7BC0D014}" srcOrd="7" destOrd="0" presId="urn:microsoft.com/office/officeart/2005/8/layout/cycle6"/>
    <dgm:cxn modelId="{FDB342FA-DBD2-3B4F-B2F3-5E90DAC769B5}" type="presParOf" srcId="{CCBB5631-E7DF-DB44-B35E-ABFDE0B6CF4F}" destId="{41B5812A-5AAE-C244-A15F-763CEBC70CEB}" srcOrd="8" destOrd="0" presId="urn:microsoft.com/office/officeart/2005/8/layout/cycle6"/>
    <dgm:cxn modelId="{F5B380B4-B90D-574C-9954-1B8F636F6C01}" type="presParOf" srcId="{CCBB5631-E7DF-DB44-B35E-ABFDE0B6CF4F}" destId="{2456AAD6-6CC2-6F4F-A548-803509DF6403}" srcOrd="9" destOrd="0" presId="urn:microsoft.com/office/officeart/2005/8/layout/cycle6"/>
    <dgm:cxn modelId="{9FC0663A-3AF5-0544-926D-A37C0B815BE6}" type="presParOf" srcId="{CCBB5631-E7DF-DB44-B35E-ABFDE0B6CF4F}" destId="{20DD774E-6156-6749-AB34-CB19076AF3AA}" srcOrd="10" destOrd="0" presId="urn:microsoft.com/office/officeart/2005/8/layout/cycle6"/>
    <dgm:cxn modelId="{97FA3BDB-604D-0545-970B-10D37BB208EA}" type="presParOf" srcId="{CCBB5631-E7DF-DB44-B35E-ABFDE0B6CF4F}" destId="{1BC7EFA4-5866-F441-8BE3-DB196A96030B}" srcOrd="11" destOrd="0" presId="urn:microsoft.com/office/officeart/2005/8/layout/cycle6"/>
    <dgm:cxn modelId="{805B2E5A-992B-FD4C-8F05-8F9600DA35DF}" type="presParOf" srcId="{CCBB5631-E7DF-DB44-B35E-ABFDE0B6CF4F}" destId="{34AF5024-04EF-BF45-92EF-990FAAB17FCB}" srcOrd="12" destOrd="0" presId="urn:microsoft.com/office/officeart/2005/8/layout/cycle6"/>
    <dgm:cxn modelId="{5B030CAD-0861-954F-8DA5-6025719D7B8D}" type="presParOf" srcId="{CCBB5631-E7DF-DB44-B35E-ABFDE0B6CF4F}" destId="{E71BEF50-6DB5-F14C-BAB1-929842BC361C}" srcOrd="13" destOrd="0" presId="urn:microsoft.com/office/officeart/2005/8/layout/cycle6"/>
    <dgm:cxn modelId="{8B5B08CA-D495-1F4A-ACFC-CA83D381C6A1}" type="presParOf" srcId="{CCBB5631-E7DF-DB44-B35E-ABFDE0B6CF4F}" destId="{637E75E0-6F53-0D4F-881D-69C3F855FDB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24A3B-B8CD-47E8-B69E-53DCA33266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7B20A4-65D2-40CB-92B5-39383FEE6622}">
      <dgm:prSet phldrT="[Text]"/>
      <dgm:spPr/>
      <dgm:t>
        <a:bodyPr/>
        <a:lstStyle/>
        <a:p>
          <a:r>
            <a:rPr lang="en-US" dirty="0"/>
            <a:t>Microsoft Teams &amp; </a:t>
          </a:r>
          <a:r>
            <a:rPr lang="en-US" dirty="0" err="1"/>
            <a:t>POLITEMall</a:t>
          </a:r>
          <a:endParaRPr lang="en-US" dirty="0"/>
        </a:p>
      </dgm:t>
    </dgm:pt>
    <dgm:pt modelId="{3F4B9F1A-6BF8-4A24-8F10-80D5ED49A509}" type="parTrans" cxnId="{B4783E9D-987A-47F1-955F-5BE73479975C}">
      <dgm:prSet/>
      <dgm:spPr/>
      <dgm:t>
        <a:bodyPr/>
        <a:lstStyle/>
        <a:p>
          <a:endParaRPr lang="en-US"/>
        </a:p>
      </dgm:t>
    </dgm:pt>
    <dgm:pt modelId="{6A517C2C-947C-4C60-8549-D76A1D473B45}" type="sibTrans" cxnId="{B4783E9D-987A-47F1-955F-5BE73479975C}">
      <dgm:prSet/>
      <dgm:spPr/>
      <dgm:t>
        <a:bodyPr/>
        <a:lstStyle/>
        <a:p>
          <a:endParaRPr lang="en-US"/>
        </a:p>
      </dgm:t>
    </dgm:pt>
    <dgm:pt modelId="{A733A679-3BCF-4A50-982D-AF17333DF7F0}">
      <dgm:prSet phldrT="[Text]"/>
      <dgm:spPr/>
      <dgm:t>
        <a:bodyPr/>
        <a:lstStyle/>
        <a:p>
          <a:r>
            <a:rPr lang="en-US" dirty="0"/>
            <a:t>Experiential Learning</a:t>
          </a:r>
        </a:p>
      </dgm:t>
    </dgm:pt>
    <dgm:pt modelId="{EC3830A8-6BA6-41A9-BDFD-FDE823737636}" type="parTrans" cxnId="{349CF1CA-2258-4B65-8307-B39EF39EF58C}">
      <dgm:prSet/>
      <dgm:spPr/>
      <dgm:t>
        <a:bodyPr/>
        <a:lstStyle/>
        <a:p>
          <a:endParaRPr lang="en-US"/>
        </a:p>
      </dgm:t>
    </dgm:pt>
    <dgm:pt modelId="{FF757410-4879-43FD-9B52-F6F48315EA92}" type="sibTrans" cxnId="{349CF1CA-2258-4B65-8307-B39EF39EF58C}">
      <dgm:prSet/>
      <dgm:spPr/>
      <dgm:t>
        <a:bodyPr/>
        <a:lstStyle/>
        <a:p>
          <a:endParaRPr lang="en-US"/>
        </a:p>
      </dgm:t>
    </dgm:pt>
    <dgm:pt modelId="{0DC004C4-740D-4935-BA90-3613611796F6}">
      <dgm:prSet phldrT="[Text]"/>
      <dgm:spPr/>
      <dgm:t>
        <a:bodyPr/>
        <a:lstStyle/>
        <a:p>
          <a:r>
            <a:rPr lang="en-US" dirty="0"/>
            <a:t>Flipped Classroom</a:t>
          </a:r>
        </a:p>
      </dgm:t>
    </dgm:pt>
    <dgm:pt modelId="{70EA7E64-FADE-461A-B630-2ADF6A8DF8FF}" type="parTrans" cxnId="{8ED2DE2F-9FB7-4849-B8FD-4EA6E6D3C8CD}">
      <dgm:prSet/>
      <dgm:spPr/>
      <dgm:t>
        <a:bodyPr/>
        <a:lstStyle/>
        <a:p>
          <a:endParaRPr lang="en-US"/>
        </a:p>
      </dgm:t>
    </dgm:pt>
    <dgm:pt modelId="{85A56088-E60B-4674-9078-DE1BA32C99CE}" type="sibTrans" cxnId="{8ED2DE2F-9FB7-4849-B8FD-4EA6E6D3C8CD}">
      <dgm:prSet/>
      <dgm:spPr/>
      <dgm:t>
        <a:bodyPr/>
        <a:lstStyle/>
        <a:p>
          <a:endParaRPr lang="en-US"/>
        </a:p>
      </dgm:t>
    </dgm:pt>
    <dgm:pt modelId="{F0662ED7-7930-4043-BCA3-ACDCA59081DE}" type="pres">
      <dgm:prSet presAssocID="{94724A3B-B8CD-47E8-B69E-53DCA332667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B073D49-68E2-4C6C-BC06-7FB826A07544}" type="pres">
      <dgm:prSet presAssocID="{0D7B20A4-65D2-40CB-92B5-39383FEE6622}" presName="centerShape" presStyleLbl="node0" presStyleIdx="0" presStyleCnt="1"/>
      <dgm:spPr/>
    </dgm:pt>
    <dgm:pt modelId="{3712FD4B-5B9D-407A-9C9F-75D78E1EF413}" type="pres">
      <dgm:prSet presAssocID="{EC3830A8-6BA6-41A9-BDFD-FDE823737636}" presName="parTrans" presStyleLbl="bgSibTrans2D1" presStyleIdx="0" presStyleCnt="2"/>
      <dgm:spPr/>
    </dgm:pt>
    <dgm:pt modelId="{CCC899C1-B89E-46E9-BC3D-5E52004B163B}" type="pres">
      <dgm:prSet presAssocID="{A733A679-3BCF-4A50-982D-AF17333DF7F0}" presName="node" presStyleLbl="node1" presStyleIdx="0" presStyleCnt="2">
        <dgm:presLayoutVars>
          <dgm:bulletEnabled val="1"/>
        </dgm:presLayoutVars>
      </dgm:prSet>
      <dgm:spPr/>
    </dgm:pt>
    <dgm:pt modelId="{A7ABC1A3-8D65-40A5-866C-B132E1A59EE3}" type="pres">
      <dgm:prSet presAssocID="{70EA7E64-FADE-461A-B630-2ADF6A8DF8FF}" presName="parTrans" presStyleLbl="bgSibTrans2D1" presStyleIdx="1" presStyleCnt="2"/>
      <dgm:spPr/>
    </dgm:pt>
    <dgm:pt modelId="{9EC40568-4490-4365-AFE2-4362BF91B48F}" type="pres">
      <dgm:prSet presAssocID="{0DC004C4-740D-4935-BA90-3613611796F6}" presName="node" presStyleLbl="node1" presStyleIdx="1" presStyleCnt="2">
        <dgm:presLayoutVars>
          <dgm:bulletEnabled val="1"/>
        </dgm:presLayoutVars>
      </dgm:prSet>
      <dgm:spPr/>
    </dgm:pt>
  </dgm:ptLst>
  <dgm:cxnLst>
    <dgm:cxn modelId="{A20AFB27-088B-4A3D-9E5F-85917DDC7E85}" type="presOf" srcId="{A733A679-3BCF-4A50-982D-AF17333DF7F0}" destId="{CCC899C1-B89E-46E9-BC3D-5E52004B163B}" srcOrd="0" destOrd="0" presId="urn:microsoft.com/office/officeart/2005/8/layout/radial4"/>
    <dgm:cxn modelId="{8ED2DE2F-9FB7-4849-B8FD-4EA6E6D3C8CD}" srcId="{0D7B20A4-65D2-40CB-92B5-39383FEE6622}" destId="{0DC004C4-740D-4935-BA90-3613611796F6}" srcOrd="1" destOrd="0" parTransId="{70EA7E64-FADE-461A-B630-2ADF6A8DF8FF}" sibTransId="{85A56088-E60B-4674-9078-DE1BA32C99CE}"/>
    <dgm:cxn modelId="{40161842-DE72-451F-9459-375F23F4143C}" type="presOf" srcId="{94724A3B-B8CD-47E8-B69E-53DCA3326676}" destId="{F0662ED7-7930-4043-BCA3-ACDCA59081DE}" srcOrd="0" destOrd="0" presId="urn:microsoft.com/office/officeart/2005/8/layout/radial4"/>
    <dgm:cxn modelId="{9C9FD26B-226F-4E99-B6C1-65446FA4E9A7}" type="presOf" srcId="{0D7B20A4-65D2-40CB-92B5-39383FEE6622}" destId="{AB073D49-68E2-4C6C-BC06-7FB826A07544}" srcOrd="0" destOrd="0" presId="urn:microsoft.com/office/officeart/2005/8/layout/radial4"/>
    <dgm:cxn modelId="{C5AFA194-5FDC-458B-8F06-61DC03E7E155}" type="presOf" srcId="{EC3830A8-6BA6-41A9-BDFD-FDE823737636}" destId="{3712FD4B-5B9D-407A-9C9F-75D78E1EF413}" srcOrd="0" destOrd="0" presId="urn:microsoft.com/office/officeart/2005/8/layout/radial4"/>
    <dgm:cxn modelId="{B4783E9D-987A-47F1-955F-5BE73479975C}" srcId="{94724A3B-B8CD-47E8-B69E-53DCA3326676}" destId="{0D7B20A4-65D2-40CB-92B5-39383FEE6622}" srcOrd="0" destOrd="0" parTransId="{3F4B9F1A-6BF8-4A24-8F10-80D5ED49A509}" sibTransId="{6A517C2C-947C-4C60-8549-D76A1D473B45}"/>
    <dgm:cxn modelId="{048488AC-B89E-4569-A740-76DAD03F7977}" type="presOf" srcId="{70EA7E64-FADE-461A-B630-2ADF6A8DF8FF}" destId="{A7ABC1A3-8D65-40A5-866C-B132E1A59EE3}" srcOrd="0" destOrd="0" presId="urn:microsoft.com/office/officeart/2005/8/layout/radial4"/>
    <dgm:cxn modelId="{2A98F8B6-17F4-4CA4-95BC-A59C5268A7AF}" type="presOf" srcId="{0DC004C4-740D-4935-BA90-3613611796F6}" destId="{9EC40568-4490-4365-AFE2-4362BF91B48F}" srcOrd="0" destOrd="0" presId="urn:microsoft.com/office/officeart/2005/8/layout/radial4"/>
    <dgm:cxn modelId="{349CF1CA-2258-4B65-8307-B39EF39EF58C}" srcId="{0D7B20A4-65D2-40CB-92B5-39383FEE6622}" destId="{A733A679-3BCF-4A50-982D-AF17333DF7F0}" srcOrd="0" destOrd="0" parTransId="{EC3830A8-6BA6-41A9-BDFD-FDE823737636}" sibTransId="{FF757410-4879-43FD-9B52-F6F48315EA92}"/>
    <dgm:cxn modelId="{10A8A1D3-511E-494B-A3EE-477DE3BE86FF}" type="presParOf" srcId="{F0662ED7-7930-4043-BCA3-ACDCA59081DE}" destId="{AB073D49-68E2-4C6C-BC06-7FB826A07544}" srcOrd="0" destOrd="0" presId="urn:microsoft.com/office/officeart/2005/8/layout/radial4"/>
    <dgm:cxn modelId="{AE36E2F0-D191-41F1-8A29-C7F314F81503}" type="presParOf" srcId="{F0662ED7-7930-4043-BCA3-ACDCA59081DE}" destId="{3712FD4B-5B9D-407A-9C9F-75D78E1EF413}" srcOrd="1" destOrd="0" presId="urn:microsoft.com/office/officeart/2005/8/layout/radial4"/>
    <dgm:cxn modelId="{9D76DF66-9EA6-4FC1-90A8-4E26A505E98E}" type="presParOf" srcId="{F0662ED7-7930-4043-BCA3-ACDCA59081DE}" destId="{CCC899C1-B89E-46E9-BC3D-5E52004B163B}" srcOrd="2" destOrd="0" presId="urn:microsoft.com/office/officeart/2005/8/layout/radial4"/>
    <dgm:cxn modelId="{5A0845C7-D388-400E-B1B2-1317A8F6425D}" type="presParOf" srcId="{F0662ED7-7930-4043-BCA3-ACDCA59081DE}" destId="{A7ABC1A3-8D65-40A5-866C-B132E1A59EE3}" srcOrd="3" destOrd="0" presId="urn:microsoft.com/office/officeart/2005/8/layout/radial4"/>
    <dgm:cxn modelId="{56B2130A-6578-44E2-B703-5C6A9239E93B}" type="presParOf" srcId="{F0662ED7-7930-4043-BCA3-ACDCA59081DE}" destId="{9EC40568-4490-4365-AFE2-4362BF91B48F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ABD2D9-8DCF-4F59-B816-A0063D15BE8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0F7A01F-89F2-450C-9591-95E2A0C1165C}">
      <dgm:prSet phldrT="[Text]"/>
      <dgm:spPr/>
      <dgm:t>
        <a:bodyPr/>
        <a:lstStyle/>
        <a:p>
          <a:r>
            <a:rPr lang="en-US" dirty="0"/>
            <a:t>Dr. Divyan M. Konidala (ML)</a:t>
          </a:r>
        </a:p>
      </dgm:t>
    </dgm:pt>
    <dgm:pt modelId="{DBAF1C1E-D1B9-4B37-B676-A02FACCA1CC2}" type="parTrans" cxnId="{40349111-A471-4554-8AFA-188B92DC3B1C}">
      <dgm:prSet/>
      <dgm:spPr/>
      <dgm:t>
        <a:bodyPr/>
        <a:lstStyle/>
        <a:p>
          <a:endParaRPr lang="en-US"/>
        </a:p>
      </dgm:t>
    </dgm:pt>
    <dgm:pt modelId="{BD6F39F0-9B0D-44C8-949A-2DDC02056B28}" type="sibTrans" cxnId="{40349111-A471-4554-8AFA-188B92DC3B1C}">
      <dgm:prSet/>
      <dgm:spPr/>
      <dgm:t>
        <a:bodyPr/>
        <a:lstStyle/>
        <a:p>
          <a:endParaRPr lang="en-US"/>
        </a:p>
      </dgm:t>
    </dgm:pt>
    <dgm:pt modelId="{6D44E9A1-2C35-4F71-959B-ADAB89EFBEAC}">
      <dgm:prSet phldrT="[Text]"/>
      <dgm:spPr/>
      <dgm:t>
        <a:bodyPr/>
        <a:lstStyle/>
        <a:p>
          <a:r>
            <a:rPr lang="en-US" dirty="0"/>
            <a:t>Student group: P03</a:t>
          </a:r>
        </a:p>
      </dgm:t>
    </dgm:pt>
    <dgm:pt modelId="{AE944789-B6EE-4667-9225-6CC2648BEF09}" type="parTrans" cxnId="{94C95E02-22F2-46FA-95E4-78682840916A}">
      <dgm:prSet/>
      <dgm:spPr/>
      <dgm:t>
        <a:bodyPr/>
        <a:lstStyle/>
        <a:p>
          <a:endParaRPr lang="en-US"/>
        </a:p>
      </dgm:t>
    </dgm:pt>
    <dgm:pt modelId="{542878D2-4BE3-42E6-AE7C-A624B5F1A0CB}" type="sibTrans" cxnId="{94C95E02-22F2-46FA-95E4-78682840916A}">
      <dgm:prSet/>
      <dgm:spPr/>
      <dgm:t>
        <a:bodyPr/>
        <a:lstStyle/>
        <a:p>
          <a:endParaRPr lang="en-US"/>
        </a:p>
      </dgm:t>
    </dgm:pt>
    <dgm:pt modelId="{C5DC47FC-54F3-4704-B44C-CDB825FBCF9C}">
      <dgm:prSet phldrT="[Text]"/>
      <dgm:spPr/>
      <dgm:t>
        <a:bodyPr/>
        <a:lstStyle/>
        <a:p>
          <a:r>
            <a:rPr lang="en-US" dirty="0"/>
            <a:t>Email: Divyan_KONIDALA@np.edu.sg</a:t>
          </a:r>
        </a:p>
      </dgm:t>
    </dgm:pt>
    <dgm:pt modelId="{A28BCF80-F79E-4D91-BF78-F96679A222E2}" type="parTrans" cxnId="{B5773FD5-2662-43AE-AD56-C311C9122024}">
      <dgm:prSet/>
      <dgm:spPr/>
      <dgm:t>
        <a:bodyPr/>
        <a:lstStyle/>
        <a:p>
          <a:endParaRPr lang="en-US"/>
        </a:p>
      </dgm:t>
    </dgm:pt>
    <dgm:pt modelId="{28D03C0B-B747-4141-B1A1-B26EFCE99328}" type="sibTrans" cxnId="{B5773FD5-2662-43AE-AD56-C311C9122024}">
      <dgm:prSet/>
      <dgm:spPr/>
      <dgm:t>
        <a:bodyPr/>
        <a:lstStyle/>
        <a:p>
          <a:endParaRPr lang="en-US"/>
        </a:p>
      </dgm:t>
    </dgm:pt>
    <dgm:pt modelId="{CE0BC08A-055F-40C4-9687-FBC3BA893A62}">
      <dgm:prSet phldrT="[Text]"/>
      <dgm:spPr/>
      <dgm:t>
        <a:bodyPr/>
        <a:lstStyle/>
        <a:p>
          <a:r>
            <a:rPr lang="en-US" dirty="0"/>
            <a:t>Mr. Tan Hock Guan</a:t>
          </a:r>
        </a:p>
      </dgm:t>
    </dgm:pt>
    <dgm:pt modelId="{A7E06976-39B9-40D7-AC17-6BC56556EA43}" type="parTrans" cxnId="{FF6D6C56-A6A6-4A43-8145-A35DBCA7F3D4}">
      <dgm:prSet/>
      <dgm:spPr/>
      <dgm:t>
        <a:bodyPr/>
        <a:lstStyle/>
        <a:p>
          <a:endParaRPr lang="en-US"/>
        </a:p>
      </dgm:t>
    </dgm:pt>
    <dgm:pt modelId="{9D377E2F-4056-41C6-8252-3EBDC5318EA1}" type="sibTrans" cxnId="{FF6D6C56-A6A6-4A43-8145-A35DBCA7F3D4}">
      <dgm:prSet/>
      <dgm:spPr/>
      <dgm:t>
        <a:bodyPr/>
        <a:lstStyle/>
        <a:p>
          <a:endParaRPr lang="en-US"/>
        </a:p>
      </dgm:t>
    </dgm:pt>
    <dgm:pt modelId="{FC80E833-EFDC-4A49-8814-9A2AC92B28EE}">
      <dgm:prSet phldrT="[Text]"/>
      <dgm:spPr/>
      <dgm:t>
        <a:bodyPr/>
        <a:lstStyle/>
        <a:p>
          <a:r>
            <a:rPr lang="en-US" dirty="0"/>
            <a:t>Student group: P01, P02</a:t>
          </a:r>
        </a:p>
      </dgm:t>
    </dgm:pt>
    <dgm:pt modelId="{BBD2E9AE-CB58-42BC-8EED-D798152BC1EF}" type="parTrans" cxnId="{00B130BE-8CCA-4797-96F8-40EF7601DBA8}">
      <dgm:prSet/>
      <dgm:spPr/>
      <dgm:t>
        <a:bodyPr/>
        <a:lstStyle/>
        <a:p>
          <a:endParaRPr lang="en-US"/>
        </a:p>
      </dgm:t>
    </dgm:pt>
    <dgm:pt modelId="{7B99561C-4F52-40E1-B302-427424B6B5F7}" type="sibTrans" cxnId="{00B130BE-8CCA-4797-96F8-40EF7601DBA8}">
      <dgm:prSet/>
      <dgm:spPr/>
      <dgm:t>
        <a:bodyPr/>
        <a:lstStyle/>
        <a:p>
          <a:endParaRPr lang="en-US"/>
        </a:p>
      </dgm:t>
    </dgm:pt>
    <dgm:pt modelId="{80D12B4A-306D-42B2-99D3-F028BE533391}">
      <dgm:prSet phldrT="[Text]"/>
      <dgm:spPr/>
      <dgm:t>
        <a:bodyPr/>
        <a:lstStyle/>
        <a:p>
          <a:r>
            <a:rPr lang="en-US" dirty="0"/>
            <a:t>Email: TAN_Hock_Guan@np.edu.sg</a:t>
          </a:r>
        </a:p>
      </dgm:t>
    </dgm:pt>
    <dgm:pt modelId="{32E77CF6-CEF8-40E1-9785-7F2A9F6B1550}" type="parTrans" cxnId="{E820C0AB-379D-4D00-AD66-A8FD86D47040}">
      <dgm:prSet/>
      <dgm:spPr/>
      <dgm:t>
        <a:bodyPr/>
        <a:lstStyle/>
        <a:p>
          <a:endParaRPr lang="en-US"/>
        </a:p>
      </dgm:t>
    </dgm:pt>
    <dgm:pt modelId="{A43912AE-0DD9-41BF-9EBE-09C49C963B79}" type="sibTrans" cxnId="{E820C0AB-379D-4D00-AD66-A8FD86D47040}">
      <dgm:prSet/>
      <dgm:spPr/>
      <dgm:t>
        <a:bodyPr/>
        <a:lstStyle/>
        <a:p>
          <a:endParaRPr lang="en-US"/>
        </a:p>
      </dgm:t>
    </dgm:pt>
    <dgm:pt modelId="{E7FB0118-28BF-4661-8E1A-14B901BD556C}" type="pres">
      <dgm:prSet presAssocID="{21ABD2D9-8DCF-4F59-B816-A0063D15BE8F}" presName="linear" presStyleCnt="0">
        <dgm:presLayoutVars>
          <dgm:animLvl val="lvl"/>
          <dgm:resizeHandles val="exact"/>
        </dgm:presLayoutVars>
      </dgm:prSet>
      <dgm:spPr/>
    </dgm:pt>
    <dgm:pt modelId="{92DDD0DF-6745-49D0-9EA6-8796CA695700}" type="pres">
      <dgm:prSet presAssocID="{60F7A01F-89F2-450C-9591-95E2A0C116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27B05B-8C78-47A0-B08E-71E34D01C0D3}" type="pres">
      <dgm:prSet presAssocID="{60F7A01F-89F2-450C-9591-95E2A0C1165C}" presName="childText" presStyleLbl="revTx" presStyleIdx="0" presStyleCnt="2">
        <dgm:presLayoutVars>
          <dgm:bulletEnabled val="1"/>
        </dgm:presLayoutVars>
      </dgm:prSet>
      <dgm:spPr/>
    </dgm:pt>
    <dgm:pt modelId="{ED64FF59-4B08-4573-AE8F-F9AFE9594947}" type="pres">
      <dgm:prSet presAssocID="{CE0BC08A-055F-40C4-9687-FBC3BA893A6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E779C4-DE70-4CD9-86D8-48EDF7469610}" type="pres">
      <dgm:prSet presAssocID="{CE0BC08A-055F-40C4-9687-FBC3BA893A6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4C95E02-22F2-46FA-95E4-78682840916A}" srcId="{60F7A01F-89F2-450C-9591-95E2A0C1165C}" destId="{6D44E9A1-2C35-4F71-959B-ADAB89EFBEAC}" srcOrd="0" destOrd="0" parTransId="{AE944789-B6EE-4667-9225-6CC2648BEF09}" sibTransId="{542878D2-4BE3-42E6-AE7C-A624B5F1A0CB}"/>
    <dgm:cxn modelId="{40349111-A471-4554-8AFA-188B92DC3B1C}" srcId="{21ABD2D9-8DCF-4F59-B816-A0063D15BE8F}" destId="{60F7A01F-89F2-450C-9591-95E2A0C1165C}" srcOrd="0" destOrd="0" parTransId="{DBAF1C1E-D1B9-4B37-B676-A02FACCA1CC2}" sibTransId="{BD6F39F0-9B0D-44C8-949A-2DDC02056B28}"/>
    <dgm:cxn modelId="{54D24F30-FD50-4BEF-B7F7-A89F2F90EF2D}" type="presOf" srcId="{FC80E833-EFDC-4A49-8814-9A2AC92B28EE}" destId="{92E779C4-DE70-4CD9-86D8-48EDF7469610}" srcOrd="0" destOrd="0" presId="urn:microsoft.com/office/officeart/2005/8/layout/vList2"/>
    <dgm:cxn modelId="{075EB44D-1A1F-42D8-9F5E-F680079B4039}" type="presOf" srcId="{21ABD2D9-8DCF-4F59-B816-A0063D15BE8F}" destId="{E7FB0118-28BF-4661-8E1A-14B901BD556C}" srcOrd="0" destOrd="0" presId="urn:microsoft.com/office/officeart/2005/8/layout/vList2"/>
    <dgm:cxn modelId="{FF6D6C56-A6A6-4A43-8145-A35DBCA7F3D4}" srcId="{21ABD2D9-8DCF-4F59-B816-A0063D15BE8F}" destId="{CE0BC08A-055F-40C4-9687-FBC3BA893A62}" srcOrd="1" destOrd="0" parTransId="{A7E06976-39B9-40D7-AC17-6BC56556EA43}" sibTransId="{9D377E2F-4056-41C6-8252-3EBDC5318EA1}"/>
    <dgm:cxn modelId="{9C294E59-56D3-470D-A87A-918021D242CF}" type="presOf" srcId="{6D44E9A1-2C35-4F71-959B-ADAB89EFBEAC}" destId="{3A27B05B-8C78-47A0-B08E-71E34D01C0D3}" srcOrd="0" destOrd="0" presId="urn:microsoft.com/office/officeart/2005/8/layout/vList2"/>
    <dgm:cxn modelId="{DD7A3D94-88CF-479C-9E10-6C52A6DB42B9}" type="presOf" srcId="{80D12B4A-306D-42B2-99D3-F028BE533391}" destId="{92E779C4-DE70-4CD9-86D8-48EDF7469610}" srcOrd="0" destOrd="1" presId="urn:microsoft.com/office/officeart/2005/8/layout/vList2"/>
    <dgm:cxn modelId="{E820C0AB-379D-4D00-AD66-A8FD86D47040}" srcId="{CE0BC08A-055F-40C4-9687-FBC3BA893A62}" destId="{80D12B4A-306D-42B2-99D3-F028BE533391}" srcOrd="1" destOrd="0" parTransId="{32E77CF6-CEF8-40E1-9785-7F2A9F6B1550}" sibTransId="{A43912AE-0DD9-41BF-9EBE-09C49C963B79}"/>
    <dgm:cxn modelId="{9D333AB4-2999-4986-A880-B17FDF3700D2}" type="presOf" srcId="{C5DC47FC-54F3-4704-B44C-CDB825FBCF9C}" destId="{3A27B05B-8C78-47A0-B08E-71E34D01C0D3}" srcOrd="0" destOrd="1" presId="urn:microsoft.com/office/officeart/2005/8/layout/vList2"/>
    <dgm:cxn modelId="{00B130BE-8CCA-4797-96F8-40EF7601DBA8}" srcId="{CE0BC08A-055F-40C4-9687-FBC3BA893A62}" destId="{FC80E833-EFDC-4A49-8814-9A2AC92B28EE}" srcOrd="0" destOrd="0" parTransId="{BBD2E9AE-CB58-42BC-8EED-D798152BC1EF}" sibTransId="{7B99561C-4F52-40E1-B302-427424B6B5F7}"/>
    <dgm:cxn modelId="{B5773FD5-2662-43AE-AD56-C311C9122024}" srcId="{60F7A01F-89F2-450C-9591-95E2A0C1165C}" destId="{C5DC47FC-54F3-4704-B44C-CDB825FBCF9C}" srcOrd="1" destOrd="0" parTransId="{A28BCF80-F79E-4D91-BF78-F96679A222E2}" sibTransId="{28D03C0B-B747-4141-B1A1-B26EFCE99328}"/>
    <dgm:cxn modelId="{011407E5-31C5-44D0-896B-4D193B26A2A0}" type="presOf" srcId="{CE0BC08A-055F-40C4-9687-FBC3BA893A62}" destId="{ED64FF59-4B08-4573-AE8F-F9AFE9594947}" srcOrd="0" destOrd="0" presId="urn:microsoft.com/office/officeart/2005/8/layout/vList2"/>
    <dgm:cxn modelId="{D0CE6FE7-4322-4E31-9BBF-C520D68223FE}" type="presOf" srcId="{60F7A01F-89F2-450C-9591-95E2A0C1165C}" destId="{92DDD0DF-6745-49D0-9EA6-8796CA695700}" srcOrd="0" destOrd="0" presId="urn:microsoft.com/office/officeart/2005/8/layout/vList2"/>
    <dgm:cxn modelId="{9C2F1072-1B21-4103-9D2A-7D604AAF5423}" type="presParOf" srcId="{E7FB0118-28BF-4661-8E1A-14B901BD556C}" destId="{92DDD0DF-6745-49D0-9EA6-8796CA695700}" srcOrd="0" destOrd="0" presId="urn:microsoft.com/office/officeart/2005/8/layout/vList2"/>
    <dgm:cxn modelId="{E37E752F-6992-49B1-AD6A-E3C1D717FB6B}" type="presParOf" srcId="{E7FB0118-28BF-4661-8E1A-14B901BD556C}" destId="{3A27B05B-8C78-47A0-B08E-71E34D01C0D3}" srcOrd="1" destOrd="0" presId="urn:microsoft.com/office/officeart/2005/8/layout/vList2"/>
    <dgm:cxn modelId="{8FC9FF40-45A8-4781-8093-0EE83C7B9CDC}" type="presParOf" srcId="{E7FB0118-28BF-4661-8E1A-14B901BD556C}" destId="{ED64FF59-4B08-4573-AE8F-F9AFE9594947}" srcOrd="2" destOrd="0" presId="urn:microsoft.com/office/officeart/2005/8/layout/vList2"/>
    <dgm:cxn modelId="{9128B525-3CC1-4207-80E8-9C75B3F0E351}" type="presParOf" srcId="{E7FB0118-28BF-4661-8E1A-14B901BD556C}" destId="{92E779C4-DE70-4CD9-86D8-48EDF74696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32873-04F1-1948-9D09-1DEBC426018D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57F97-75CA-9045-AC24-D846A729513A}">
      <dsp:nvSpPr>
        <dsp:cNvPr id="0" name=""/>
        <dsp:cNvSpPr/>
      </dsp:nvSpPr>
      <dsp:spPr>
        <a:xfrm>
          <a:off x="361947" y="236748"/>
          <a:ext cx="7729446" cy="4733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Module Synopsis &amp; Objectives</a:t>
          </a:r>
        </a:p>
      </dsp:txBody>
      <dsp:txXfrm>
        <a:off x="361947" y="236748"/>
        <a:ext cx="7729446" cy="473317"/>
      </dsp:txXfrm>
    </dsp:sp>
    <dsp:sp modelId="{CDE0C9D9-3EFE-4349-A8E6-3D404E6CBE93}">
      <dsp:nvSpPr>
        <dsp:cNvPr id="0" name=""/>
        <dsp:cNvSpPr/>
      </dsp:nvSpPr>
      <dsp:spPr>
        <a:xfrm>
          <a:off x="66123" y="177584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B76F-1D0A-416B-8FE5-9D0881FB7894}">
      <dsp:nvSpPr>
        <dsp:cNvPr id="0" name=""/>
        <dsp:cNvSpPr/>
      </dsp:nvSpPr>
      <dsp:spPr>
        <a:xfrm>
          <a:off x="751283" y="946635"/>
          <a:ext cx="7340109" cy="4733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Teaching &amp; Learning Approach: Experiential Learning</a:t>
          </a:r>
        </a:p>
      </dsp:txBody>
      <dsp:txXfrm>
        <a:off x="751283" y="946635"/>
        <a:ext cx="7340109" cy="473317"/>
      </dsp:txXfrm>
    </dsp:sp>
    <dsp:sp modelId="{73F9A9B1-6086-8D40-A2ED-5C6470BC72B4}">
      <dsp:nvSpPr>
        <dsp:cNvPr id="0" name=""/>
        <dsp:cNvSpPr/>
      </dsp:nvSpPr>
      <dsp:spPr>
        <a:xfrm>
          <a:off x="455460" y="887470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23514-4F7A-4718-BA93-BB1CE5B55DD9}">
      <dsp:nvSpPr>
        <dsp:cNvPr id="0" name=""/>
        <dsp:cNvSpPr/>
      </dsp:nvSpPr>
      <dsp:spPr>
        <a:xfrm>
          <a:off x="929317" y="1656522"/>
          <a:ext cx="7162076" cy="473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Important Details &amp; Ground Rules</a:t>
          </a:r>
        </a:p>
      </dsp:txBody>
      <dsp:txXfrm>
        <a:off x="929317" y="1656522"/>
        <a:ext cx="7162076" cy="473317"/>
      </dsp:txXfrm>
    </dsp:sp>
    <dsp:sp modelId="{AECA4531-B837-814B-9BE9-A3980433CA1D}">
      <dsp:nvSpPr>
        <dsp:cNvPr id="0" name=""/>
        <dsp:cNvSpPr/>
      </dsp:nvSpPr>
      <dsp:spPr>
        <a:xfrm>
          <a:off x="633493" y="1597357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9E1D0-BC29-4887-956D-501C5B5C852B}">
      <dsp:nvSpPr>
        <dsp:cNvPr id="0" name=""/>
        <dsp:cNvSpPr/>
      </dsp:nvSpPr>
      <dsp:spPr>
        <a:xfrm>
          <a:off x="929317" y="2365959"/>
          <a:ext cx="7162076" cy="4733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Microsoft Teams &amp; </a:t>
          </a:r>
          <a:r>
            <a:rPr lang="en-US" sz="2400" kern="1200" baseline="0" dirty="0" err="1"/>
            <a:t>POLITEMall</a:t>
          </a:r>
          <a:endParaRPr lang="en-US" sz="2400" kern="1200" dirty="0"/>
        </a:p>
      </dsp:txBody>
      <dsp:txXfrm>
        <a:off x="929317" y="2365959"/>
        <a:ext cx="7162076" cy="473317"/>
      </dsp:txXfrm>
    </dsp:sp>
    <dsp:sp modelId="{69BB6B7F-327D-FA4B-BE01-2EF0C5AE3DF5}">
      <dsp:nvSpPr>
        <dsp:cNvPr id="0" name=""/>
        <dsp:cNvSpPr/>
      </dsp:nvSpPr>
      <dsp:spPr>
        <a:xfrm>
          <a:off x="633493" y="2306794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64487-12BB-4D82-928F-7DCBCC2D406B}">
      <dsp:nvSpPr>
        <dsp:cNvPr id="0" name=""/>
        <dsp:cNvSpPr/>
      </dsp:nvSpPr>
      <dsp:spPr>
        <a:xfrm>
          <a:off x="751283" y="3075846"/>
          <a:ext cx="7340109" cy="4733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Module Assessments</a:t>
          </a:r>
        </a:p>
      </dsp:txBody>
      <dsp:txXfrm>
        <a:off x="751283" y="3075846"/>
        <a:ext cx="7340109" cy="473317"/>
      </dsp:txXfrm>
    </dsp:sp>
    <dsp:sp modelId="{19E19582-2832-C945-B57C-A337B7476B60}">
      <dsp:nvSpPr>
        <dsp:cNvPr id="0" name=""/>
        <dsp:cNvSpPr/>
      </dsp:nvSpPr>
      <dsp:spPr>
        <a:xfrm>
          <a:off x="455460" y="3016681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96672-F1B1-4E6E-BF58-BD2CFE50E9E6}">
      <dsp:nvSpPr>
        <dsp:cNvPr id="0" name=""/>
        <dsp:cNvSpPr/>
      </dsp:nvSpPr>
      <dsp:spPr>
        <a:xfrm>
          <a:off x="361947" y="3785733"/>
          <a:ext cx="7729446" cy="4733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56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Teaching Team</a:t>
          </a:r>
        </a:p>
      </dsp:txBody>
      <dsp:txXfrm>
        <a:off x="361947" y="3785733"/>
        <a:ext cx="7729446" cy="473317"/>
      </dsp:txXfrm>
    </dsp:sp>
    <dsp:sp modelId="{9BE42257-F5C2-4946-8B9A-351B6889D629}">
      <dsp:nvSpPr>
        <dsp:cNvPr id="0" name=""/>
        <dsp:cNvSpPr/>
      </dsp:nvSpPr>
      <dsp:spPr>
        <a:xfrm>
          <a:off x="66123" y="3726568"/>
          <a:ext cx="591647" cy="5916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7ED1C-B508-CE48-AA0D-6C2EA7409F61}">
      <dsp:nvSpPr>
        <dsp:cNvPr id="0" name=""/>
        <dsp:cNvSpPr/>
      </dsp:nvSpPr>
      <dsp:spPr>
        <a:xfrm>
          <a:off x="2474528" y="1910"/>
          <a:ext cx="1451743" cy="9436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Skill</a:t>
          </a:r>
        </a:p>
      </dsp:txBody>
      <dsp:txXfrm>
        <a:off x="2520592" y="47974"/>
        <a:ext cx="1359615" cy="851505"/>
      </dsp:txXfrm>
    </dsp:sp>
    <dsp:sp modelId="{4910B3C1-B6FF-A048-AFA5-E68E7B2D3E9C}">
      <dsp:nvSpPr>
        <dsp:cNvPr id="0" name=""/>
        <dsp:cNvSpPr/>
      </dsp:nvSpPr>
      <dsp:spPr>
        <a:xfrm>
          <a:off x="1315523" y="473726"/>
          <a:ext cx="3769753" cy="3769753"/>
        </a:xfrm>
        <a:custGeom>
          <a:avLst/>
          <a:gdLst/>
          <a:ahLst/>
          <a:cxnLst/>
          <a:rect l="0" t="0" r="0" b="0"/>
          <a:pathLst>
            <a:path>
              <a:moveTo>
                <a:pt x="2620716" y="149566"/>
              </a:moveTo>
              <a:arcTo wR="1884876" hR="1884876" stAng="17578732" swAng="1960960"/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FA78E-FB14-2849-BB70-11E240D4E484}">
      <dsp:nvSpPr>
        <dsp:cNvPr id="0" name=""/>
        <dsp:cNvSpPr/>
      </dsp:nvSpPr>
      <dsp:spPr>
        <a:xfrm>
          <a:off x="4267152" y="1304327"/>
          <a:ext cx="1451743" cy="943633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Knowledge</a:t>
          </a:r>
          <a:endParaRPr lang="en-US" sz="2000" kern="1200" dirty="0"/>
        </a:p>
      </dsp:txBody>
      <dsp:txXfrm>
        <a:off x="4313216" y="1350391"/>
        <a:ext cx="1359615" cy="851505"/>
      </dsp:txXfrm>
    </dsp:sp>
    <dsp:sp modelId="{B96DA3A1-0A8E-194F-B40F-8E7796E1063F}">
      <dsp:nvSpPr>
        <dsp:cNvPr id="0" name=""/>
        <dsp:cNvSpPr/>
      </dsp:nvSpPr>
      <dsp:spPr>
        <a:xfrm>
          <a:off x="1315523" y="473726"/>
          <a:ext cx="3769753" cy="3769753"/>
        </a:xfrm>
        <a:custGeom>
          <a:avLst/>
          <a:gdLst/>
          <a:ahLst/>
          <a:cxnLst/>
          <a:rect l="0" t="0" r="0" b="0"/>
          <a:pathLst>
            <a:path>
              <a:moveTo>
                <a:pt x="3767173" y="1786280"/>
              </a:moveTo>
              <a:arcTo wR="1884876" hR="1884876" stAng="21420093" swAng="2195859"/>
            </a:path>
          </a:pathLst>
        </a:custGeom>
        <a:noFill/>
        <a:ln w="100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820EB-4F1E-1E48-BA50-BE32676F6F83}">
      <dsp:nvSpPr>
        <dsp:cNvPr id="0" name=""/>
        <dsp:cNvSpPr/>
      </dsp:nvSpPr>
      <dsp:spPr>
        <a:xfrm>
          <a:off x="3582430" y="3411684"/>
          <a:ext cx="1451743" cy="943633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Thinking</a:t>
          </a:r>
        </a:p>
      </dsp:txBody>
      <dsp:txXfrm>
        <a:off x="3628494" y="3457748"/>
        <a:ext cx="1359615" cy="851505"/>
      </dsp:txXfrm>
    </dsp:sp>
    <dsp:sp modelId="{41B5812A-5AAE-C244-A15F-763CEBC70CEB}">
      <dsp:nvSpPr>
        <dsp:cNvPr id="0" name=""/>
        <dsp:cNvSpPr/>
      </dsp:nvSpPr>
      <dsp:spPr>
        <a:xfrm>
          <a:off x="1315523" y="473726"/>
          <a:ext cx="3769753" cy="3769753"/>
        </a:xfrm>
        <a:custGeom>
          <a:avLst/>
          <a:gdLst/>
          <a:ahLst/>
          <a:cxnLst/>
          <a:rect l="0" t="0" r="0" b="0"/>
          <a:pathLst>
            <a:path>
              <a:moveTo>
                <a:pt x="2259422" y="3732165"/>
              </a:moveTo>
              <a:arcTo wR="1884876" hR="1884876" stAng="4712305" swAng="1375391"/>
            </a:path>
          </a:pathLst>
        </a:custGeom>
        <a:noFill/>
        <a:ln w="100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6AAD6-6CC2-6F4F-A548-803509DF6403}">
      <dsp:nvSpPr>
        <dsp:cNvPr id="0" name=""/>
        <dsp:cNvSpPr/>
      </dsp:nvSpPr>
      <dsp:spPr>
        <a:xfrm>
          <a:off x="1366625" y="3411684"/>
          <a:ext cx="1451743" cy="943633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Activity</a:t>
          </a:r>
        </a:p>
      </dsp:txBody>
      <dsp:txXfrm>
        <a:off x="1412689" y="3457748"/>
        <a:ext cx="1359615" cy="851505"/>
      </dsp:txXfrm>
    </dsp:sp>
    <dsp:sp modelId="{1BC7EFA4-5866-F441-8BE3-DB196A96030B}">
      <dsp:nvSpPr>
        <dsp:cNvPr id="0" name=""/>
        <dsp:cNvSpPr/>
      </dsp:nvSpPr>
      <dsp:spPr>
        <a:xfrm>
          <a:off x="1315523" y="473726"/>
          <a:ext cx="3769753" cy="3769753"/>
        </a:xfrm>
        <a:custGeom>
          <a:avLst/>
          <a:gdLst/>
          <a:ahLst/>
          <a:cxnLst/>
          <a:rect l="0" t="0" r="0" b="0"/>
          <a:pathLst>
            <a:path>
              <a:moveTo>
                <a:pt x="314908" y="2927929"/>
              </a:moveTo>
              <a:arcTo wR="1884876" hR="1884876" stAng="8784048" swAng="2195859"/>
            </a:path>
          </a:pathLst>
        </a:custGeom>
        <a:noFill/>
        <a:ln w="100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F5024-04EF-BF45-92EF-990FAAB17FCB}">
      <dsp:nvSpPr>
        <dsp:cNvPr id="0" name=""/>
        <dsp:cNvSpPr/>
      </dsp:nvSpPr>
      <dsp:spPr>
        <a:xfrm>
          <a:off x="681903" y="1304327"/>
          <a:ext cx="1451743" cy="943633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Feedback</a:t>
          </a:r>
        </a:p>
      </dsp:txBody>
      <dsp:txXfrm>
        <a:off x="727967" y="1350391"/>
        <a:ext cx="1359615" cy="851505"/>
      </dsp:txXfrm>
    </dsp:sp>
    <dsp:sp modelId="{637E75E0-6F53-0D4F-881D-69C3F855FDB4}">
      <dsp:nvSpPr>
        <dsp:cNvPr id="0" name=""/>
        <dsp:cNvSpPr/>
      </dsp:nvSpPr>
      <dsp:spPr>
        <a:xfrm>
          <a:off x="1315523" y="473726"/>
          <a:ext cx="3769753" cy="3769753"/>
        </a:xfrm>
        <a:custGeom>
          <a:avLst/>
          <a:gdLst/>
          <a:ahLst/>
          <a:cxnLst/>
          <a:rect l="0" t="0" r="0" b="0"/>
          <a:pathLst>
            <a:path>
              <a:moveTo>
                <a:pt x="328496" y="821654"/>
              </a:moveTo>
              <a:arcTo wR="1884876" hR="1884876" stAng="12860308" swAng="1960960"/>
            </a:path>
          </a:pathLst>
        </a:custGeom>
        <a:noFill/>
        <a:ln w="100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73D49-68E2-4C6C-BC06-7FB826A07544}">
      <dsp:nvSpPr>
        <dsp:cNvPr id="0" name=""/>
        <dsp:cNvSpPr/>
      </dsp:nvSpPr>
      <dsp:spPr>
        <a:xfrm>
          <a:off x="2021791" y="2136584"/>
          <a:ext cx="1864848" cy="18648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Microsoft Teams &amp; </a:t>
          </a:r>
          <a:r>
            <a:rPr lang="en-US" sz="1900" kern="1200" dirty="0" err="1"/>
            <a:t>POLITEMall</a:t>
          </a:r>
          <a:endParaRPr lang="en-US" sz="1900" kern="1200" dirty="0"/>
        </a:p>
      </dsp:txBody>
      <dsp:txXfrm>
        <a:off x="2294892" y="2409685"/>
        <a:ext cx="1318646" cy="1318646"/>
      </dsp:txXfrm>
    </dsp:sp>
    <dsp:sp modelId="{3712FD4B-5B9D-407A-9C9F-75D78E1EF413}">
      <dsp:nvSpPr>
        <dsp:cNvPr id="0" name=""/>
        <dsp:cNvSpPr/>
      </dsp:nvSpPr>
      <dsp:spPr>
        <a:xfrm rot="12900000">
          <a:off x="757546" y="1789199"/>
          <a:ext cx="1496860" cy="53148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899C1-B89E-46E9-BC3D-5E52004B163B}">
      <dsp:nvSpPr>
        <dsp:cNvPr id="0" name=""/>
        <dsp:cNvSpPr/>
      </dsp:nvSpPr>
      <dsp:spPr>
        <a:xfrm>
          <a:off x="7095" y="917016"/>
          <a:ext cx="1771606" cy="14172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Experiential Learning</a:t>
          </a:r>
        </a:p>
      </dsp:txBody>
      <dsp:txXfrm>
        <a:off x="48606" y="958527"/>
        <a:ext cx="1688584" cy="1334262"/>
      </dsp:txXfrm>
    </dsp:sp>
    <dsp:sp modelId="{A7ABC1A3-8D65-40A5-866C-B132E1A59EE3}">
      <dsp:nvSpPr>
        <dsp:cNvPr id="0" name=""/>
        <dsp:cNvSpPr/>
      </dsp:nvSpPr>
      <dsp:spPr>
        <a:xfrm rot="19500000">
          <a:off x="3654024" y="1789199"/>
          <a:ext cx="1496860" cy="53148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0568-4490-4365-AFE2-4362BF91B48F}">
      <dsp:nvSpPr>
        <dsp:cNvPr id="0" name=""/>
        <dsp:cNvSpPr/>
      </dsp:nvSpPr>
      <dsp:spPr>
        <a:xfrm>
          <a:off x="4129729" y="917016"/>
          <a:ext cx="1771606" cy="141728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Flipped Classroom</a:t>
          </a:r>
        </a:p>
      </dsp:txBody>
      <dsp:txXfrm>
        <a:off x="4171240" y="958527"/>
        <a:ext cx="1688584" cy="13342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DD0DF-6745-49D0-9EA6-8796CA695700}">
      <dsp:nvSpPr>
        <dsp:cNvPr id="0" name=""/>
        <dsp:cNvSpPr/>
      </dsp:nvSpPr>
      <dsp:spPr>
        <a:xfrm>
          <a:off x="0" y="53812"/>
          <a:ext cx="8153400" cy="1053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Dr. Divyan M. Konidala (ML)</a:t>
          </a:r>
        </a:p>
      </dsp:txBody>
      <dsp:txXfrm>
        <a:off x="51403" y="105215"/>
        <a:ext cx="8050594" cy="950194"/>
      </dsp:txXfrm>
    </dsp:sp>
    <dsp:sp modelId="{3A27B05B-8C78-47A0-B08E-71E34D01C0D3}">
      <dsp:nvSpPr>
        <dsp:cNvPr id="0" name=""/>
        <dsp:cNvSpPr/>
      </dsp:nvSpPr>
      <dsp:spPr>
        <a:xfrm>
          <a:off x="0" y="1106812"/>
          <a:ext cx="8153400" cy="114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Student group: P03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Email: Divyan_KONIDALA@np.edu.sg</a:t>
          </a:r>
        </a:p>
      </dsp:txBody>
      <dsp:txXfrm>
        <a:off x="0" y="1106812"/>
        <a:ext cx="8153400" cy="1141087"/>
      </dsp:txXfrm>
    </dsp:sp>
    <dsp:sp modelId="{ED64FF59-4B08-4573-AE8F-F9AFE9594947}">
      <dsp:nvSpPr>
        <dsp:cNvPr id="0" name=""/>
        <dsp:cNvSpPr/>
      </dsp:nvSpPr>
      <dsp:spPr>
        <a:xfrm>
          <a:off x="0" y="2247900"/>
          <a:ext cx="8153400" cy="105300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Mr. Tan Hock Guan</a:t>
          </a:r>
        </a:p>
      </dsp:txBody>
      <dsp:txXfrm>
        <a:off x="51403" y="2299303"/>
        <a:ext cx="8050594" cy="950194"/>
      </dsp:txXfrm>
    </dsp:sp>
    <dsp:sp modelId="{92E779C4-DE70-4CD9-86D8-48EDF7469610}">
      <dsp:nvSpPr>
        <dsp:cNvPr id="0" name=""/>
        <dsp:cNvSpPr/>
      </dsp:nvSpPr>
      <dsp:spPr>
        <a:xfrm>
          <a:off x="0" y="3300900"/>
          <a:ext cx="8153400" cy="114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Student group: P01, P02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Email: TAN_Hock_Guan@np.edu.sg</a:t>
          </a:r>
        </a:p>
      </dsp:txBody>
      <dsp:txXfrm>
        <a:off x="0" y="3300900"/>
        <a:ext cx="8153400" cy="114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1E09-4D64-8F4A-829F-AB997901847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5F1F-6530-0F40-A2DC-34866158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C0DB-AAA5-CD4C-A292-FDBB48A23E12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B9CC-1317-584A-9837-71F74B28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nl-NL"/>
              <a:t>WAPT - Week 1.1: Module Briefing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38952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nl-NL"/>
              <a:t>WAPT - Week 1.1: Module Briefing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045325475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F90C69A7-4F5B-7CB3-14F6-9C015A0EE374}"/>
              </a:ext>
            </a:extLst>
          </p:cNvPr>
          <p:cNvSpPr txBox="1"/>
          <p:nvPr userDrawn="1"/>
        </p:nvSpPr>
        <p:spPr>
          <a:xfrm>
            <a:off x="0" y="0"/>
            <a:ext cx="1691010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5" r:id="rId9"/>
    <p:sldLayoutId id="2147484062" r:id="rId10"/>
    <p:sldLayoutId id="2147484063" r:id="rId11"/>
    <p:sldLayoutId id="214748406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1673225"/>
          </a:xfrm>
        </p:spPr>
        <p:txBody>
          <a:bodyPr>
            <a:normAutofit/>
          </a:bodyPr>
          <a:lstStyle/>
          <a:p>
            <a:r>
              <a:rPr lang="en-US" sz="2300" dirty="0"/>
              <a:t>Diploma in CSF</a:t>
            </a:r>
          </a:p>
          <a:p>
            <a:r>
              <a:rPr lang="en-US" sz="2300" dirty="0"/>
              <a:t>Academic Year (AY) 22/23 – October `22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/>
          <a:p>
            <a:r>
              <a:rPr lang="en-US" sz="3100" dirty="0"/>
              <a:t>WEB APPLICATION PEN-TESTING (WAPT)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12" y="206017"/>
            <a:ext cx="4368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984983"/>
            <a:ext cx="77724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371600" y="3984982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127984"/>
            <a:ext cx="7772400" cy="990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371600" y="5127983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briefing</a:t>
            </a:r>
          </a:p>
        </p:txBody>
      </p:sp>
      <p:pic>
        <p:nvPicPr>
          <p:cNvPr id="3" name="Picture 2" descr="ICT-logo-Color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0" y="206017"/>
            <a:ext cx="19050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002" y="6484078"/>
            <a:ext cx="28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Updated: 17/10/2022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4ED8E-0BCD-4E21-9126-40605B6AE9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WAPT - Week 1.1: Module Briefing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Content Placeholder 9" descr="no-cellphones-35121_640.p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14" r="-22414"/>
          <a:stretch>
            <a:fillRect/>
          </a:stretch>
        </p:blipFill>
        <p:spPr>
          <a:xfrm>
            <a:off x="4686300" y="3830638"/>
            <a:ext cx="2152650" cy="1487487"/>
          </a:xfrm>
        </p:spPr>
      </p:pic>
      <p:pic>
        <p:nvPicPr>
          <p:cNvPr id="12" name="Picture 11" descr="no-food-or-drink-sig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34" y="3831016"/>
            <a:ext cx="1467872" cy="1467872"/>
          </a:xfrm>
          <a:prstGeom prst="rect">
            <a:avLst/>
          </a:prstGeom>
        </p:spPr>
      </p:pic>
      <p:pic>
        <p:nvPicPr>
          <p:cNvPr id="13" name="Picture 12" descr="stock-illustration-45179100-prohibition-sign-no-slipp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16" y="3830638"/>
            <a:ext cx="1467872" cy="146787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5733" y="1880391"/>
            <a:ext cx="1646163" cy="1524500"/>
            <a:chOff x="4530838" y="3494377"/>
            <a:chExt cx="2085130" cy="1852473"/>
          </a:xfrm>
        </p:grpSpPr>
        <p:pic>
          <p:nvPicPr>
            <p:cNvPr id="16" name="Picture 15" descr="keep-calm-and-pay-attention-in-clas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889" y="3525738"/>
              <a:ext cx="1740222" cy="1821112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530838" y="3494377"/>
              <a:ext cx="2085130" cy="1852473"/>
            </a:xfrm>
            <a:prstGeom prst="ellipse">
              <a:avLst/>
            </a:prstGeom>
            <a:noFill/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51PlYLJi4BL._SY355_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97" y="1880391"/>
            <a:ext cx="1490409" cy="1633010"/>
          </a:xfrm>
          <a:prstGeom prst="rect">
            <a:avLst/>
          </a:prstGeom>
        </p:spPr>
      </p:pic>
      <p:pic>
        <p:nvPicPr>
          <p:cNvPr id="22" name="Picture 21" descr="work-together-and-help-each-other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6"/>
          <a:stretch/>
        </p:blipFill>
        <p:spPr>
          <a:xfrm>
            <a:off x="4954044" y="2011895"/>
            <a:ext cx="1320015" cy="1261492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pic>
        <p:nvPicPr>
          <p:cNvPr id="23" name="Picture 22" descr="Book-Review-Report-On-Time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0" y="3706307"/>
            <a:ext cx="1904273" cy="1904273"/>
          </a:xfrm>
          <a:prstGeom prst="rect">
            <a:avLst/>
          </a:prstGeom>
        </p:spPr>
      </p:pic>
      <p:pic>
        <p:nvPicPr>
          <p:cNvPr id="24" name="Picture 23" descr="humans_respect_humans_by_rbeloniojr-d4y9ceu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97" y="2048988"/>
            <a:ext cx="1469891" cy="11024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3128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Teams &amp; </a:t>
            </a:r>
            <a:r>
              <a:rPr lang="en-US" dirty="0" err="1"/>
              <a:t>POLITEMall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05472085"/>
              </p:ext>
            </p:extLst>
          </p:nvPr>
        </p:nvGraphicFramePr>
        <p:xfrm>
          <a:off x="1899138" y="1576135"/>
          <a:ext cx="5908431" cy="491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99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Assignment Groups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Form assignment groups of minimum 3 (recommended) to a maximum of 4 members.</a:t>
            </a:r>
          </a:p>
          <a:p>
            <a:r>
              <a:rPr lang="en-US" dirty="0"/>
              <a:t>Use the “Conversations” tab in your Microsoft Teams “General” channel and type in as below:</a:t>
            </a:r>
          </a:p>
          <a:p>
            <a:pPr lvl="1"/>
            <a:r>
              <a:rPr lang="en-US" dirty="0"/>
              <a:t>Team Name: </a:t>
            </a:r>
          </a:p>
          <a:p>
            <a:pPr lvl="1"/>
            <a:r>
              <a:rPr lang="en-US" dirty="0"/>
              <a:t>Team Members: Name and NP email </a:t>
            </a:r>
          </a:p>
          <a:p>
            <a:r>
              <a:rPr lang="en-US" dirty="0"/>
              <a:t>Team Leader to create Private Channels for your assignment group</a:t>
            </a:r>
          </a:p>
          <a:p>
            <a:pPr lvl="1"/>
            <a:r>
              <a:rPr lang="en-US" dirty="0"/>
              <a:t>Naming Format:</a:t>
            </a:r>
          </a:p>
          <a:p>
            <a:pPr lvl="2"/>
            <a:r>
              <a:rPr lang="en-US" dirty="0"/>
              <a:t>Group Name-MemberName1, MemberName2, MemberName3</a:t>
            </a:r>
          </a:p>
        </p:txBody>
      </p:sp>
    </p:spTree>
    <p:extLst>
      <p:ext uri="{BB962C8B-B14F-4D97-AF65-F5344CB8AC3E}">
        <p14:creationId xmlns:p14="http://schemas.microsoft.com/office/powerpoint/2010/main" val="383431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Assessments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WAPT - Week 1.1: Module Briefing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30021168"/>
              </p:ext>
            </p:extLst>
          </p:nvPr>
        </p:nvGraphicFramePr>
        <p:xfrm>
          <a:off x="586144" y="1721237"/>
          <a:ext cx="8368514" cy="46680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Assessment Type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09">
                <a:tc>
                  <a:txBody>
                    <a:bodyPr/>
                    <a:lstStyle/>
                    <a:p>
                      <a:r>
                        <a:rPr lang="en-US" dirty="0"/>
                        <a:t>Common Test (CT)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09">
                <a:tc>
                  <a:txBody>
                    <a:bodyPr/>
                    <a:lstStyle/>
                    <a:p>
                      <a:r>
                        <a:rPr lang="en-US" dirty="0"/>
                        <a:t>Group Assignment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Continual Assessment (CA) 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  <a:p>
                      <a:pPr algn="ctr"/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Weekly: wikis, reflections, &amp; practical submissions, class participation, participation in discussion boards, helping team &amp; class members, &amp; exhibiting NP’s core R3IGC and performance values – 10%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1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611811033"/>
                  </a:ext>
                </a:extLst>
              </a:tr>
              <a:tr h="370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Percentage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76375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55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5D9FE-69B8-4CC3-BB59-8639A852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Values Assessment</a:t>
            </a:r>
          </a:p>
        </p:txBody>
      </p:sp>
    </p:spTree>
    <p:extLst>
      <p:ext uri="{BB962C8B-B14F-4D97-AF65-F5344CB8AC3E}">
        <p14:creationId xmlns:p14="http://schemas.microsoft.com/office/powerpoint/2010/main" val="48640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NP’s expected Core Values in Student – R3ICG</a:t>
            </a:r>
          </a:p>
          <a:p>
            <a:pPr lvl="1"/>
            <a:r>
              <a:rPr lang="en-SG" dirty="0"/>
              <a:t>Respect</a:t>
            </a:r>
          </a:p>
          <a:p>
            <a:pPr lvl="1"/>
            <a:r>
              <a:rPr lang="en-SG" dirty="0"/>
              <a:t>Responsibility</a:t>
            </a:r>
          </a:p>
          <a:p>
            <a:pPr lvl="1"/>
            <a:r>
              <a:rPr lang="en-SG" dirty="0"/>
              <a:t>Resilience</a:t>
            </a:r>
          </a:p>
          <a:p>
            <a:pPr lvl="1"/>
            <a:r>
              <a:rPr lang="en-SG" dirty="0"/>
              <a:t>Integrity</a:t>
            </a:r>
          </a:p>
          <a:p>
            <a:pPr lvl="1"/>
            <a:r>
              <a:rPr lang="en-SG" dirty="0"/>
              <a:t>Compassion</a:t>
            </a:r>
          </a:p>
          <a:p>
            <a:pPr lvl="1"/>
            <a:r>
              <a:rPr lang="en-SG" dirty="0"/>
              <a:t>Gratitude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6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Team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66917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50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module teaches a repeatable web pen-testing methodology, which includes reconnaissance, mapping, discovery, and exploitation of web application vulnerabilities and flaws.</a:t>
            </a:r>
          </a:p>
          <a:p>
            <a:r>
              <a:rPr lang="en-US" dirty="0"/>
              <a:t>Teaching &amp; Learning Approach</a:t>
            </a:r>
          </a:p>
          <a:p>
            <a:pPr lvl="1"/>
            <a:r>
              <a:rPr lang="en-US" dirty="0"/>
              <a:t>Experiential learning	</a:t>
            </a:r>
          </a:p>
          <a:p>
            <a:pPr lvl="1"/>
            <a:r>
              <a:rPr lang="en-US" dirty="0"/>
              <a:t>Flipped Classroom</a:t>
            </a:r>
          </a:p>
          <a:p>
            <a:r>
              <a:rPr lang="en-US" dirty="0"/>
              <a:t>Module Assessments</a:t>
            </a:r>
          </a:p>
          <a:p>
            <a:pPr lvl="1"/>
            <a:r>
              <a:rPr lang="en-US" dirty="0"/>
              <a:t>CT: 30%</a:t>
            </a:r>
          </a:p>
          <a:p>
            <a:pPr lvl="1"/>
            <a:r>
              <a:rPr lang="en-US" dirty="0"/>
              <a:t>Group Assignment: 40%</a:t>
            </a:r>
          </a:p>
          <a:p>
            <a:pPr lvl="1"/>
            <a:r>
              <a:rPr lang="en-US" dirty="0"/>
              <a:t>CA: 10%</a:t>
            </a:r>
          </a:p>
          <a:p>
            <a:pPr lvl="1"/>
            <a:r>
              <a:rPr lang="en-US" dirty="0"/>
              <a:t>Test 1: 20%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0793" y="3472294"/>
            <a:ext cx="3735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Microsoft Teams &amp; </a:t>
            </a:r>
            <a:r>
              <a:rPr lang="en-US" dirty="0" err="1"/>
              <a:t>POLITEMall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870793" y="3359179"/>
            <a:ext cx="266218" cy="5955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5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98923544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609600" y="6389326"/>
            <a:ext cx="5421083" cy="365125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WAPT - Week 1.1: Module Briefing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2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Synopsis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module teaches a repeatable web pen-testing methodology, which includes reconnaissance, mapping, discovery, and exploitation of web application vulnerabilities and flaws. </a:t>
            </a:r>
          </a:p>
          <a:p>
            <a:r>
              <a:rPr lang="en-US" dirty="0"/>
              <a:t>The students are taught how to write a web application pen-test report. </a:t>
            </a:r>
          </a:p>
          <a:p>
            <a:r>
              <a:rPr lang="en-US" dirty="0"/>
              <a:t>This module teaches students the pen-tester’s perspective of web applications. It trains students on building a profile of the machines that host the target web application and come up with a map of the web application's pages and features.</a:t>
            </a:r>
          </a:p>
          <a:p>
            <a:r>
              <a:rPr lang="en-US" dirty="0"/>
              <a:t>Students are also trained in web application attack tools and interception proxies that are used to discover and exploit key web application vulnerabilities.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 completion of this module, the student should be able to:</a:t>
            </a:r>
          </a:p>
          <a:p>
            <a:pPr lvl="1"/>
            <a:r>
              <a:rPr lang="en-US" dirty="0"/>
              <a:t>understand hackers’ perspective of the web;</a:t>
            </a:r>
          </a:p>
          <a:p>
            <a:pPr lvl="1"/>
            <a:r>
              <a:rPr lang="en-US" dirty="0"/>
              <a:t>understand the web application penetration testing methodology;</a:t>
            </a:r>
          </a:p>
          <a:p>
            <a:pPr lvl="1"/>
            <a:r>
              <a:rPr lang="en-US" dirty="0"/>
              <a:t>scope and prepare for a web application penetration testing;</a:t>
            </a:r>
          </a:p>
          <a:p>
            <a:pPr lvl="1"/>
            <a:r>
              <a:rPr lang="en-US" dirty="0"/>
              <a:t>carryout reconnaissance and mapping of the hardware and software involved in a web application;</a:t>
            </a:r>
          </a:p>
          <a:p>
            <a:pPr lvl="1"/>
            <a:r>
              <a:rPr lang="en-US" dirty="0"/>
              <a:t>discover various attack vectors that could be used against a web application;</a:t>
            </a:r>
          </a:p>
          <a:p>
            <a:pPr lvl="1"/>
            <a:r>
              <a:rPr lang="en-US" dirty="0"/>
              <a:t>use automated web application scanners;</a:t>
            </a:r>
          </a:p>
          <a:p>
            <a:pPr lvl="1"/>
            <a:r>
              <a:rPr lang="en-US" dirty="0"/>
              <a:t>exploit the discovered web application vulnerabilities to better understand the risks and to find other flaws;</a:t>
            </a:r>
          </a:p>
          <a:p>
            <a:pPr lvl="1"/>
            <a:r>
              <a:rPr lang="en-US" dirty="0"/>
              <a:t>prepare a web application penetration testing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9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66EF6D-3DA9-AB4A-B046-714C943A02DA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xperiential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4" y="109507"/>
            <a:ext cx="8725123" cy="60197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5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66EF6D-3DA9-AB4A-B046-714C943A02DA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90500"/>
            <a:ext cx="5105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7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Spoon-feeding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39090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Spoon feeding in the long run teaches us nothing but the shape of the spoon. </a:t>
            </a:r>
            <a:br>
              <a:rPr lang="en-US" dirty="0"/>
            </a:br>
            <a:r>
              <a:rPr lang="en-US" dirty="0"/>
              <a:t>- E. M. Forster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62682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 lesson has 5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70211732"/>
              </p:ext>
            </p:extLst>
          </p:nvPr>
        </p:nvGraphicFramePr>
        <p:xfrm>
          <a:off x="1360118" y="1752600"/>
          <a:ext cx="6400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41404401"/>
              </p:ext>
            </p:extLst>
          </p:nvPr>
        </p:nvGraphicFramePr>
        <p:xfrm>
          <a:off x="2826534" y="3090432"/>
          <a:ext cx="3461499" cy="195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2577" y="3611657"/>
            <a:ext cx="815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 </a:t>
            </a:r>
            <a:r>
              <a:rPr lang="en-US" sz="1400" dirty="0" err="1"/>
              <a:t>hr</a:t>
            </a:r>
            <a:r>
              <a:rPr lang="en-US" sz="1400" dirty="0"/>
              <a:t> Lecture Lesson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7811" y="3622937"/>
            <a:ext cx="815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 </a:t>
            </a:r>
            <a:r>
              <a:rPr lang="en-US" sz="1400" dirty="0" err="1"/>
              <a:t>hr</a:t>
            </a:r>
            <a:r>
              <a:rPr lang="en-US" sz="1400" dirty="0"/>
              <a:t> Practical Lesson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609600" y="6389326"/>
            <a:ext cx="5421083" cy="365125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WAPT - Week 1.1: Module Briefing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Details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WAPT - Week 1.1: Module Briefing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Online Asynchronous Learning (OAL): will be informed ahead of time.</a:t>
            </a:r>
          </a:p>
          <a:p>
            <a:r>
              <a:rPr lang="en-US" dirty="0"/>
              <a:t>Whitespace Weeks 5 &amp; 14</a:t>
            </a:r>
          </a:p>
          <a:p>
            <a:pPr lvl="1"/>
            <a:r>
              <a:rPr lang="en-US" u="sng" dirty="0"/>
              <a:t>NOTE:</a:t>
            </a:r>
            <a:r>
              <a:rPr lang="en-US" dirty="0"/>
              <a:t> IS classes will proceed as usual during these weeks.</a:t>
            </a:r>
          </a:p>
          <a:p>
            <a:r>
              <a:rPr lang="en-US" dirty="0"/>
              <a:t>Latecomers arriving 45 minutes after the examination/common-test has commenced will not be allowed to sit for the examination/common-test. It may lead to absence without a valid reason and no make-up exam/test would be offered.</a:t>
            </a:r>
          </a:p>
          <a:p>
            <a:r>
              <a:rPr lang="en-US" dirty="0"/>
              <a:t>Absence Rule: Valid reason (e.g., MC) must be submitted within 48 hours for a make-up assessment to be offered.</a:t>
            </a:r>
          </a:p>
        </p:txBody>
      </p:sp>
    </p:spTree>
    <p:extLst>
      <p:ext uri="{BB962C8B-B14F-4D97-AF65-F5344CB8AC3E}">
        <p14:creationId xmlns:p14="http://schemas.microsoft.com/office/powerpoint/2010/main" val="394057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BB748AE09496439C4AE70580A36A97" ma:contentTypeVersion="2" ma:contentTypeDescription="Create a new document." ma:contentTypeScope="" ma:versionID="f4a24e6816648be49dfc9fac8e8d8f6f">
  <xsd:schema xmlns:xsd="http://www.w3.org/2001/XMLSchema" xmlns:xs="http://www.w3.org/2001/XMLSchema" xmlns:p="http://schemas.microsoft.com/office/2006/metadata/properties" xmlns:ns2="dfb084c5-abb0-44aa-ac16-919d9495172c" targetNamespace="http://schemas.microsoft.com/office/2006/metadata/properties" ma:root="true" ma:fieldsID="7790170ea0c3ddf64ec6bcddb2d244d0" ns2:_="">
    <xsd:import namespace="dfb084c5-abb0-44aa-ac16-919d949517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084c5-abb0-44aa-ac16-919d94951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778A4-D901-4FF7-8724-5A759FDAF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b084c5-abb0-44aa-ac16-919d94951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70D478-387F-480B-95DA-E0BE5993FD20}">
  <ds:schemaRefs>
    <ds:schemaRef ds:uri="http://purl.org/dc/dcmitype/"/>
    <ds:schemaRef ds:uri="http://www.w3.org/XML/1998/namespace"/>
    <ds:schemaRef ds:uri="http://schemas.microsoft.com/office/2006/metadata/properties"/>
    <ds:schemaRef ds:uri="dfb084c5-abb0-44aa-ac16-919d9495172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E33469-40BD-4512-92B4-F78F039AF6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32676</TotalTime>
  <Words>802</Words>
  <Application>Microsoft Office PowerPoint</Application>
  <PresentationFormat>On-screen Show (4:3)</PresentationFormat>
  <Paragraphs>134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Wingdings 2</vt:lpstr>
      <vt:lpstr>Median</vt:lpstr>
      <vt:lpstr>WEB APPLICATION PEN-TESTING (WAPT)</vt:lpstr>
      <vt:lpstr>Contents</vt:lpstr>
      <vt:lpstr>Module Synopsis</vt:lpstr>
      <vt:lpstr>Learning Objectives</vt:lpstr>
      <vt:lpstr>PowerPoint Presentation</vt:lpstr>
      <vt:lpstr>PowerPoint Presentation</vt:lpstr>
      <vt:lpstr>No Spoon-feeding</vt:lpstr>
      <vt:lpstr>Every lesson has 5 Components</vt:lpstr>
      <vt:lpstr>Important Details</vt:lpstr>
      <vt:lpstr>Ground Rules</vt:lpstr>
      <vt:lpstr>Microsoft Teams &amp; POLITEMall</vt:lpstr>
      <vt:lpstr>Forming Assignment Groups</vt:lpstr>
      <vt:lpstr>Module Assessments</vt:lpstr>
      <vt:lpstr>Performance Values Assessment</vt:lpstr>
      <vt:lpstr>NP Core Values</vt:lpstr>
      <vt:lpstr>Teaching Team</vt:lpstr>
      <vt:lpstr>Summary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</dc:creator>
  <cp:lastModifiedBy>Divyan KONIDALA (NP)</cp:lastModifiedBy>
  <cp:revision>738</cp:revision>
  <dcterms:created xsi:type="dcterms:W3CDTF">2015-03-20T20:35:18Z</dcterms:created>
  <dcterms:modified xsi:type="dcterms:W3CDTF">2022-10-17T18:21:41Z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0x0101005EBB748AE09496439C4AE70580A36A97</vt:lpwstr>
  </property>
  <property fmtid="{D5CDD505-2E9C-101B-9397-08002B2CF9AE}" pid="3" name="MSIP_Label_dd7aeb4d-f421-48c2-a20e-7b6cd62b5b82_Enabled">
    <vt:lpwstr>true</vt:lpwstr>
  </property>
  <property fmtid="{D5CDD505-2E9C-101B-9397-08002B2CF9AE}" pid="4" name="MSIP_Label_dd7aeb4d-f421-48c2-a20e-7b6cd62b5b82_SetDate">
    <vt:lpwstr>2022-10-17T18:21:41Z</vt:lpwstr>
  </property>
  <property fmtid="{D5CDD505-2E9C-101B-9397-08002B2CF9AE}" pid="5" name="MSIP_Label_dd7aeb4d-f421-48c2-a20e-7b6cd62b5b82_Method">
    <vt:lpwstr>Privileged</vt:lpwstr>
  </property>
  <property fmtid="{D5CDD505-2E9C-101B-9397-08002B2CF9AE}" pid="6" name="MSIP_Label_dd7aeb4d-f421-48c2-a20e-7b6cd62b5b82_Name">
    <vt:lpwstr>dd7aeb4d-f421-48c2-a20e-7b6cd62b5b82</vt:lpwstr>
  </property>
  <property fmtid="{D5CDD505-2E9C-101B-9397-08002B2CF9AE}" pid="7" name="MSIP_Label_dd7aeb4d-f421-48c2-a20e-7b6cd62b5b82_SiteId">
    <vt:lpwstr>cba9e115-3016-4462-a1ab-a565cba0cdf1</vt:lpwstr>
  </property>
  <property fmtid="{D5CDD505-2E9C-101B-9397-08002B2CF9AE}" pid="8" name="MSIP_Label_dd7aeb4d-f421-48c2-a20e-7b6cd62b5b82_ActionId">
    <vt:lpwstr>0a37ccd0-6931-469c-90a3-21913a1db987</vt:lpwstr>
  </property>
  <property fmtid="{D5CDD505-2E9C-101B-9397-08002B2CF9AE}" pid="9" name="MSIP_Label_dd7aeb4d-f421-48c2-a20e-7b6cd62b5b82_ContentBits">
    <vt:lpwstr>1</vt:lpwstr>
  </property>
</Properties>
</file>