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3" r:id="rId1"/>
    <p:sldMasterId id="2147484066" r:id="rId2"/>
  </p:sldMasterIdLst>
  <p:notesMasterIdLst>
    <p:notesMasterId r:id="rId28"/>
  </p:notesMasterIdLst>
  <p:handoutMasterIdLst>
    <p:handoutMasterId r:id="rId29"/>
  </p:handoutMasterIdLst>
  <p:sldIdLst>
    <p:sldId id="334" r:id="rId3"/>
    <p:sldId id="261" r:id="rId4"/>
    <p:sldId id="290" r:id="rId5"/>
    <p:sldId id="273" r:id="rId6"/>
    <p:sldId id="274" r:id="rId7"/>
    <p:sldId id="277" r:id="rId8"/>
    <p:sldId id="278" r:id="rId9"/>
    <p:sldId id="279" r:id="rId10"/>
    <p:sldId id="280" r:id="rId11"/>
    <p:sldId id="289" r:id="rId12"/>
    <p:sldId id="281" r:id="rId13"/>
    <p:sldId id="283" r:id="rId14"/>
    <p:sldId id="284" r:id="rId15"/>
    <p:sldId id="285" r:id="rId16"/>
    <p:sldId id="551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9" r:id="rId25"/>
    <p:sldId id="553" r:id="rId26"/>
    <p:sldId id="56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96FEA-BACE-4010-9602-22366CD33F72}" v="15" dt="2022-10-17T22:46:38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1"/>
    <p:restoredTop sz="94107" autoAdjust="0"/>
  </p:normalViewPr>
  <p:slideViewPr>
    <p:cSldViewPr snapToGrid="0" snapToObjects="1">
      <p:cViewPr varScale="1">
        <p:scale>
          <a:sx n="105" d="100"/>
          <a:sy n="105" d="100"/>
        </p:scale>
        <p:origin x="1392" y="108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 KONIDALA (NP)" userId="e2ebfe62-6476-4e76-a844-708e2daa31c3" providerId="ADAL" clId="{74796FEA-BACE-4010-9602-22366CD33F72}"/>
    <pc:docChg chg="undo custSel addSld delSld modSld">
      <pc:chgData name="Divyan KONIDALA (NP)" userId="e2ebfe62-6476-4e76-a844-708e2daa31c3" providerId="ADAL" clId="{74796FEA-BACE-4010-9602-22366CD33F72}" dt="2022-10-17T23:02:05.634" v="364" actId="20577"/>
      <pc:docMkLst>
        <pc:docMk/>
      </pc:docMkLst>
      <pc:sldChg chg="modSp">
        <pc:chgData name="Divyan KONIDALA (NP)" userId="e2ebfe62-6476-4e76-a844-708e2daa31c3" providerId="ADAL" clId="{74796FEA-BACE-4010-9602-22366CD33F72}" dt="2022-10-17T22:30:19.424" v="18" actId="20577"/>
        <pc:sldMkLst>
          <pc:docMk/>
          <pc:sldMk cId="3934322736" sldId="261"/>
        </pc:sldMkLst>
        <pc:graphicFrameChg chg="mod">
          <ac:chgData name="Divyan KONIDALA (NP)" userId="e2ebfe62-6476-4e76-a844-708e2daa31c3" providerId="ADAL" clId="{74796FEA-BACE-4010-9602-22366CD33F72}" dt="2022-10-17T22:30:19.424" v="18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2802868877" sldId="276"/>
        </pc:sldMkLst>
      </pc:sldChg>
      <pc:sldChg chg="modSp mod">
        <pc:chgData name="Divyan KONIDALA (NP)" userId="e2ebfe62-6476-4e76-a844-708e2daa31c3" providerId="ADAL" clId="{74796FEA-BACE-4010-9602-22366CD33F72}" dt="2022-10-17T23:01:03.905" v="288" actId="20577"/>
        <pc:sldMkLst>
          <pc:docMk/>
          <pc:sldMk cId="3576677040" sldId="281"/>
        </pc:sldMkLst>
        <pc:spChg chg="mod">
          <ac:chgData name="Divyan KONIDALA (NP)" userId="e2ebfe62-6476-4e76-a844-708e2daa31c3" providerId="ADAL" clId="{74796FEA-BACE-4010-9602-22366CD33F72}" dt="2022-10-17T23:01:03.905" v="288" actId="20577"/>
          <ac:spMkLst>
            <pc:docMk/>
            <pc:sldMk cId="3576677040" sldId="281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74796FEA-BACE-4010-9602-22366CD33F72}" dt="2022-10-17T22:29:31.488" v="2" actId="47"/>
        <pc:sldMkLst>
          <pc:docMk/>
          <pc:sldMk cId="3544535787" sldId="286"/>
        </pc:sldMkLst>
      </pc:sldChg>
      <pc:sldChg chg="del">
        <pc:chgData name="Divyan KONIDALA (NP)" userId="e2ebfe62-6476-4e76-a844-708e2daa31c3" providerId="ADAL" clId="{74796FEA-BACE-4010-9602-22366CD33F72}" dt="2022-10-17T22:29:32.691" v="3" actId="47"/>
        <pc:sldMkLst>
          <pc:docMk/>
          <pc:sldMk cId="1047659719" sldId="287"/>
        </pc:sldMkLst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1236949916" sldId="310"/>
        </pc:sldMkLst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3410452108" sldId="311"/>
        </pc:sldMkLst>
      </pc:sldChg>
      <pc:sldChg chg="add del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379043951" sldId="504"/>
        </pc:sldMkLst>
      </pc:sldChg>
      <pc:sldChg chg="delSp modSp add del mod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539436199" sldId="540"/>
        </pc:sldMkLst>
        <pc:spChg chg="mod">
          <ac:chgData name="Divyan KONIDALA (NP)" userId="e2ebfe62-6476-4e76-a844-708e2daa31c3" providerId="ADAL" clId="{74796FEA-BACE-4010-9602-22366CD33F72}" dt="2022-10-17T22:39:55.378" v="94" actId="6549"/>
          <ac:spMkLst>
            <pc:docMk/>
            <pc:sldMk cId="539436199" sldId="540"/>
            <ac:spMk id="4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39:17.288" v="82" actId="478"/>
          <ac:spMkLst>
            <pc:docMk/>
            <pc:sldMk cId="539436199" sldId="540"/>
            <ac:spMk id="5" creationId="{00000000-0000-0000-0000-000000000000}"/>
          </ac:spMkLst>
        </pc:spChg>
        <pc:spChg chg="del mod">
          <ac:chgData name="Divyan KONIDALA (NP)" userId="e2ebfe62-6476-4e76-a844-708e2daa31c3" providerId="ADAL" clId="{74796FEA-BACE-4010-9602-22366CD33F72}" dt="2022-10-17T22:39:15.096" v="81" actId="478"/>
          <ac:spMkLst>
            <pc:docMk/>
            <pc:sldMk cId="539436199" sldId="540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806" v="101" actId="27636"/>
          <ac:spMkLst>
            <pc:docMk/>
            <pc:sldMk cId="539436199" sldId="540"/>
            <ac:spMk id="8" creationId="{9C75F8BB-35A3-056D-ED0F-3F70C7A683C0}"/>
          </ac:spMkLst>
        </pc:spChg>
      </pc:sldChg>
      <pc:sldChg chg="modSp del mod">
        <pc:chgData name="Divyan KONIDALA (NP)" userId="e2ebfe62-6476-4e76-a844-708e2daa31c3" providerId="ADAL" clId="{74796FEA-BACE-4010-9602-22366CD33F72}" dt="2022-10-17T22:36:38.499" v="50" actId="47"/>
        <pc:sldMkLst>
          <pc:docMk/>
          <pc:sldMk cId="2257840592" sldId="541"/>
        </pc:sldMkLst>
        <pc:spChg chg="mod">
          <ac:chgData name="Divyan KONIDALA (NP)" userId="e2ebfe62-6476-4e76-a844-708e2daa31c3" providerId="ADAL" clId="{74796FEA-BACE-4010-9602-22366CD33F72}" dt="2022-10-17T22:35:04.183" v="49" actId="108"/>
          <ac:spMkLst>
            <pc:docMk/>
            <pc:sldMk cId="2257840592" sldId="541"/>
            <ac:spMk id="3" creationId="{ADB6485E-5E98-4B9B-B617-DD8E432767BD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2:53.980" v="146" actId="478"/>
        <pc:sldMkLst>
          <pc:docMk/>
          <pc:sldMk cId="3245040317" sldId="543"/>
        </pc:sldMkLst>
        <pc:spChg chg="del">
          <ac:chgData name="Divyan KONIDALA (NP)" userId="e2ebfe62-6476-4e76-a844-708e2daa31c3" providerId="ADAL" clId="{74796FEA-BACE-4010-9602-22366CD33F72}" dt="2022-10-17T22:52:53.980" v="146" actId="478"/>
          <ac:spMkLst>
            <pc:docMk/>
            <pc:sldMk cId="3245040317" sldId="543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2:53.980" v="146" actId="478"/>
          <ac:spMkLst>
            <pc:docMk/>
            <pc:sldMk cId="3245040317" sldId="543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8" creationId="{5EF34F01-A529-EB6D-5A58-FDA69D096579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9" creationId="{4979E169-5E4A-2C73-70A8-D986B1C726B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10" creationId="{C9FCE06A-C10A-39F2-38F8-53D19ED0854F}"/>
          </ac:spMkLst>
        </pc:spChg>
        <pc:spChg chg="add mod ord">
          <ac:chgData name="Divyan KONIDALA (NP)" userId="e2ebfe62-6476-4e76-a844-708e2daa31c3" providerId="ADAL" clId="{74796FEA-BACE-4010-9602-22366CD33F72}" dt="2022-10-17T22:50:50.941" v="126"/>
          <ac:spMkLst>
            <pc:docMk/>
            <pc:sldMk cId="3245040317" sldId="543"/>
            <ac:spMk id="11" creationId="{F309C397-12BB-5FAE-1C84-CC0D234B4FA2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2:37.653" v="145" actId="1076"/>
        <pc:sldMkLst>
          <pc:docMk/>
          <pc:sldMk cId="120790095" sldId="544"/>
        </pc:sldMkLst>
        <pc:spChg chg="del">
          <ac:chgData name="Divyan KONIDALA (NP)" userId="e2ebfe62-6476-4e76-a844-708e2daa31c3" providerId="ADAL" clId="{74796FEA-BACE-4010-9602-22366CD33F72}" dt="2022-10-17T22:52:25.245" v="144" actId="478"/>
          <ac:spMkLst>
            <pc:docMk/>
            <pc:sldMk cId="120790095" sldId="544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2:25.245" v="144" actId="478"/>
          <ac:spMkLst>
            <pc:docMk/>
            <pc:sldMk cId="120790095" sldId="544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7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9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1" creationId="{CCE45351-E664-781D-B9FE-D57596DBB81A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2" creationId="{F821B511-D44E-89DC-5444-545F634D2105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3" creationId="{4B0A960D-3972-7BDF-A923-93D32EFDEA49}"/>
          </ac:spMkLst>
        </pc:spChg>
        <pc:spChg chg="add mod ord">
          <ac:chgData name="Divyan KONIDALA (NP)" userId="e2ebfe62-6476-4e76-a844-708e2daa31c3" providerId="ADAL" clId="{74796FEA-BACE-4010-9602-22366CD33F72}" dt="2022-10-17T22:50:53.847" v="127"/>
          <ac:spMkLst>
            <pc:docMk/>
            <pc:sldMk cId="120790095" sldId="544"/>
            <ac:spMk id="14" creationId="{D697898F-2675-E53F-9C16-DD769EC5180F}"/>
          </ac:spMkLst>
        </pc:spChg>
        <pc:picChg chg="mod">
          <ac:chgData name="Divyan KONIDALA (NP)" userId="e2ebfe62-6476-4e76-a844-708e2daa31c3" providerId="ADAL" clId="{74796FEA-BACE-4010-9602-22366CD33F72}" dt="2022-10-17T22:52:37.653" v="145" actId="1076"/>
          <ac:picMkLst>
            <pc:docMk/>
            <pc:sldMk cId="120790095" sldId="544"/>
            <ac:picMk id="5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2:37.653" v="145" actId="1076"/>
          <ac:picMkLst>
            <pc:docMk/>
            <pc:sldMk cId="120790095" sldId="544"/>
            <ac:picMk id="8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4:35.031" v="177" actId="478"/>
        <pc:sldMkLst>
          <pc:docMk/>
          <pc:sldMk cId="3666901617" sldId="545"/>
        </pc:sldMkLst>
        <pc:spChg chg="del">
          <ac:chgData name="Divyan KONIDALA (NP)" userId="e2ebfe62-6476-4e76-a844-708e2daa31c3" providerId="ADAL" clId="{74796FEA-BACE-4010-9602-22366CD33F72}" dt="2022-10-17T22:54:35.031" v="177" actId="478"/>
          <ac:spMkLst>
            <pc:docMk/>
            <pc:sldMk cId="3666901617" sldId="545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35.031" v="177" actId="478"/>
          <ac:spMkLst>
            <pc:docMk/>
            <pc:sldMk cId="3666901617" sldId="545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8" creationId="{44415699-F79F-02CD-6FA5-48F52292D3ED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9" creationId="{A4BD2554-60E2-F40B-67F0-50B93E8ADDC1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10" creationId="{EA66D5C0-75EC-DCE8-27EC-8D50D5F3C3D3}"/>
          </ac:spMkLst>
        </pc:spChg>
        <pc:spChg chg="add mod ord">
          <ac:chgData name="Divyan KONIDALA (NP)" userId="e2ebfe62-6476-4e76-a844-708e2daa31c3" providerId="ADAL" clId="{74796FEA-BACE-4010-9602-22366CD33F72}" dt="2022-10-17T22:51:00.565" v="128"/>
          <ac:spMkLst>
            <pc:docMk/>
            <pc:sldMk cId="3666901617" sldId="545"/>
            <ac:spMk id="11" creationId="{B090EE5E-526B-FF4B-0377-74BF75B307AE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4:30.670" v="176" actId="478"/>
        <pc:sldMkLst>
          <pc:docMk/>
          <pc:sldMk cId="1630539650" sldId="546"/>
        </pc:sldMkLst>
        <pc:spChg chg="del mod">
          <ac:chgData name="Divyan KONIDALA (NP)" userId="e2ebfe62-6476-4e76-a844-708e2daa31c3" providerId="ADAL" clId="{74796FEA-BACE-4010-9602-22366CD33F72}" dt="2022-10-17T22:53:04.285" v="147" actId="478"/>
          <ac:spMkLst>
            <pc:docMk/>
            <pc:sldMk cId="1630539650" sldId="546"/>
            <ac:spMk id="2" creationId="{00000000-0000-0000-0000-000000000000}"/>
          </ac:spMkLst>
        </pc:spChg>
        <pc:spChg chg="del mod">
          <ac:chgData name="Divyan KONIDALA (NP)" userId="e2ebfe62-6476-4e76-a844-708e2daa31c3" providerId="ADAL" clId="{74796FEA-BACE-4010-9602-22366CD33F72}" dt="2022-10-17T22:54:30.670" v="176" actId="478"/>
          <ac:spMkLst>
            <pc:docMk/>
            <pc:sldMk cId="1630539650" sldId="546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7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23.773" v="167" actId="14100"/>
          <ac:spMkLst>
            <pc:docMk/>
            <pc:sldMk cId="1630539650" sldId="546"/>
            <ac:spMk id="9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1:15.453" v="136" actId="1036"/>
          <ac:spMkLst>
            <pc:docMk/>
            <pc:sldMk cId="1630539650" sldId="546"/>
            <ac:spMk id="11" creationId="{E4DEAE5F-0D6D-D3BE-3FEC-2FA1DBC7F212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630539650" sldId="546"/>
            <ac:spMk id="12" creationId="{8954FB4C-58D2-FEDC-6852-0B62117B33F7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630539650" sldId="546"/>
            <ac:spMk id="13" creationId="{3083D452-1D7A-EABD-482F-5CF46E2032CF}"/>
          </ac:spMkLst>
        </pc:spChg>
        <pc:spChg chg="add mod ord">
          <ac:chgData name="Divyan KONIDALA (NP)" userId="e2ebfe62-6476-4e76-a844-708e2daa31c3" providerId="ADAL" clId="{74796FEA-BACE-4010-9602-22366CD33F72}" dt="2022-10-17T22:53:56.943" v="172"/>
          <ac:spMkLst>
            <pc:docMk/>
            <pc:sldMk cId="1630539650" sldId="546"/>
            <ac:spMk id="14" creationId="{F8EA1C69-BF2A-794C-F071-E6F38BF4B9C7}"/>
          </ac:spMkLst>
        </pc:spChg>
        <pc:picChg chg="mod">
          <ac:chgData name="Divyan KONIDALA (NP)" userId="e2ebfe62-6476-4e76-a844-708e2daa31c3" providerId="ADAL" clId="{74796FEA-BACE-4010-9602-22366CD33F72}" dt="2022-10-17T22:53:16.096" v="166" actId="1036"/>
          <ac:picMkLst>
            <pc:docMk/>
            <pc:sldMk cId="1630539650" sldId="546"/>
            <ac:picMk id="5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3:16.096" v="166" actId="1036"/>
          <ac:picMkLst>
            <pc:docMk/>
            <pc:sldMk cId="1630539650" sldId="546"/>
            <ac:picMk id="8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3:53.720" v="171"/>
        <pc:sldMkLst>
          <pc:docMk/>
          <pc:sldMk cId="3183550992" sldId="547"/>
        </pc:sldMkLst>
        <pc:spChg chg="del">
          <ac:chgData name="Divyan KONIDALA (NP)" userId="e2ebfe62-6476-4e76-a844-708e2daa31c3" providerId="ADAL" clId="{74796FEA-BACE-4010-9602-22366CD33F72}" dt="2022-10-17T22:53:34.405" v="169" actId="478"/>
          <ac:spMkLst>
            <pc:docMk/>
            <pc:sldMk cId="3183550992" sldId="547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3:33.302" v="168" actId="478"/>
          <ac:spMkLst>
            <pc:docMk/>
            <pc:sldMk cId="3183550992" sldId="547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42.005" v="170" actId="1076"/>
          <ac:spMkLst>
            <pc:docMk/>
            <pc:sldMk cId="3183550992" sldId="547"/>
            <ac:spMk id="7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9" creationId="{C85C6CA7-AD0D-7598-78FB-22F75ECA695C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10" creationId="{382ECEE6-5288-4344-F17A-3B4AB2325CA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11" creationId="{5A1CE43F-0EA1-CB41-5C44-C84268A65A0C}"/>
          </ac:spMkLst>
        </pc:spChg>
        <pc:spChg chg="add mod ord">
          <ac:chgData name="Divyan KONIDALA (NP)" userId="e2ebfe62-6476-4e76-a844-708e2daa31c3" providerId="ADAL" clId="{74796FEA-BACE-4010-9602-22366CD33F72}" dt="2022-10-17T22:53:53.720" v="171"/>
          <ac:spMkLst>
            <pc:docMk/>
            <pc:sldMk cId="3183550992" sldId="547"/>
            <ac:spMk id="12" creationId="{8D48FB31-F20B-496C-327F-E86840D77EBB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7:37.673" v="179"/>
        <pc:sldMkLst>
          <pc:docMk/>
          <pc:sldMk cId="3925390405" sldId="548"/>
        </pc:sldMkLst>
        <pc:spChg chg="del">
          <ac:chgData name="Divyan KONIDALA (NP)" userId="e2ebfe62-6476-4e76-a844-708e2daa31c3" providerId="ADAL" clId="{74796FEA-BACE-4010-9602-22366CD33F72}" dt="2022-10-17T22:54:04.965" v="173" actId="478"/>
          <ac:spMkLst>
            <pc:docMk/>
            <pc:sldMk cId="3925390405" sldId="548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12.190" v="174" actId="478"/>
          <ac:spMkLst>
            <pc:docMk/>
            <pc:sldMk cId="3925390405" sldId="548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7:28.103" v="178" actId="1076"/>
          <ac:spMkLst>
            <pc:docMk/>
            <pc:sldMk cId="3925390405" sldId="548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7:28.103" v="178" actId="1076"/>
          <ac:spMkLst>
            <pc:docMk/>
            <pc:sldMk cId="3925390405" sldId="548"/>
            <ac:spMk id="5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9" creationId="{00198A32-75CA-50F2-16D2-73D3CEB890D6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10" creationId="{CEB92644-106C-5C02-8D54-4E9E251B472A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11" creationId="{2280036D-B120-242C-EDDA-0BF7D987832C}"/>
          </ac:spMkLst>
        </pc:spChg>
        <pc:spChg chg="add mod ord">
          <ac:chgData name="Divyan KONIDALA (NP)" userId="e2ebfe62-6476-4e76-a844-708e2daa31c3" providerId="ADAL" clId="{74796FEA-BACE-4010-9602-22366CD33F72}" dt="2022-10-17T22:57:37.673" v="179"/>
          <ac:spMkLst>
            <pc:docMk/>
            <pc:sldMk cId="3925390405" sldId="548"/>
            <ac:spMk id="12" creationId="{10DEBA14-A980-0739-411F-C8CC03660D57}"/>
          </ac:spMkLst>
        </pc:spChg>
        <pc:picChg chg="mod">
          <ac:chgData name="Divyan KONIDALA (NP)" userId="e2ebfe62-6476-4e76-a844-708e2daa31c3" providerId="ADAL" clId="{74796FEA-BACE-4010-9602-22366CD33F72}" dt="2022-10-17T22:57:28.103" v="178" actId="1076"/>
          <ac:picMkLst>
            <pc:docMk/>
            <pc:sldMk cId="3925390405" sldId="548"/>
            <ac:picMk id="6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7:28.103" v="178" actId="1076"/>
          <ac:picMkLst>
            <pc:docMk/>
            <pc:sldMk cId="3925390405" sldId="548"/>
            <ac:picMk id="7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7:40.944" v="180"/>
        <pc:sldMkLst>
          <pc:docMk/>
          <pc:sldMk cId="2001249486" sldId="549"/>
        </pc:sldMkLst>
        <pc:spChg chg="del">
          <ac:chgData name="Divyan KONIDALA (NP)" userId="e2ebfe62-6476-4e76-a844-708e2daa31c3" providerId="ADAL" clId="{74796FEA-BACE-4010-9602-22366CD33F72}" dt="2022-10-17T22:54:18.077" v="175" actId="478"/>
          <ac:spMkLst>
            <pc:docMk/>
            <pc:sldMk cId="2001249486" sldId="549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18.077" v="175" actId="478"/>
          <ac:spMkLst>
            <pc:docMk/>
            <pc:sldMk cId="2001249486" sldId="549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7" creationId="{3E332F91-9AA6-A854-0EEB-10FA1CF8223F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8" creationId="{EBF4856B-D1C1-0BA1-1392-CEB3B441CAF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9" creationId="{D5F5B98E-BDBE-1BF2-67E9-35B2D09C9B4C}"/>
          </ac:spMkLst>
        </pc:spChg>
        <pc:spChg chg="add mod ord">
          <ac:chgData name="Divyan KONIDALA (NP)" userId="e2ebfe62-6476-4e76-a844-708e2daa31c3" providerId="ADAL" clId="{74796FEA-BACE-4010-9602-22366CD33F72}" dt="2022-10-17T22:57:40.944" v="180"/>
          <ac:spMkLst>
            <pc:docMk/>
            <pc:sldMk cId="2001249486" sldId="549"/>
            <ac:spMk id="10" creationId="{E6F38C17-3894-DC0B-FC34-BDADED439571}"/>
          </ac:spMkLst>
        </pc:spChg>
      </pc:sldChg>
      <pc:sldChg chg="modSp mod">
        <pc:chgData name="Divyan KONIDALA (NP)" userId="e2ebfe62-6476-4e76-a844-708e2daa31c3" providerId="ADAL" clId="{74796FEA-BACE-4010-9602-22366CD33F72}" dt="2022-10-17T23:02:05.634" v="364" actId="20577"/>
        <pc:sldMkLst>
          <pc:docMk/>
          <pc:sldMk cId="704371066" sldId="551"/>
        </pc:sldMkLst>
        <pc:spChg chg="mod">
          <ac:chgData name="Divyan KONIDALA (NP)" userId="e2ebfe62-6476-4e76-a844-708e2daa31c3" providerId="ADAL" clId="{74796FEA-BACE-4010-9602-22366CD33F72}" dt="2022-10-17T22:50:16.044" v="117" actId="20577"/>
          <ac:spMkLst>
            <pc:docMk/>
            <pc:sldMk cId="704371066" sldId="551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3:02:05.634" v="364" actId="20577"/>
          <ac:spMkLst>
            <pc:docMk/>
            <pc:sldMk cId="704371066" sldId="551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780" v="99" actId="27636"/>
          <ac:spMkLst>
            <pc:docMk/>
            <pc:sldMk cId="704371066" sldId="551"/>
            <ac:spMk id="8" creationId="{D507E8DF-F2D4-293A-7A3D-2BE084D2C458}"/>
          </ac:spMkLst>
        </pc:spChg>
      </pc:sldChg>
      <pc:sldChg chg="modSp mod">
        <pc:chgData name="Divyan KONIDALA (NP)" userId="e2ebfe62-6476-4e76-a844-708e2daa31c3" providerId="ADAL" clId="{74796FEA-BACE-4010-9602-22366CD33F72}" dt="2022-10-17T22:47:38.716" v="107" actId="27636"/>
        <pc:sldMkLst>
          <pc:docMk/>
          <pc:sldMk cId="2756798375" sldId="553"/>
        </pc:sldMkLst>
        <pc:spChg chg="mod">
          <ac:chgData name="Divyan KONIDALA (NP)" userId="e2ebfe62-6476-4e76-a844-708e2daa31c3" providerId="ADAL" clId="{74796FEA-BACE-4010-9602-22366CD33F72}" dt="2022-10-17T22:47:38.716" v="107" actId="27636"/>
          <ac:spMkLst>
            <pc:docMk/>
            <pc:sldMk cId="2756798375" sldId="553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839" v="103" actId="27636"/>
          <ac:spMkLst>
            <pc:docMk/>
            <pc:sldMk cId="2756798375" sldId="553"/>
            <ac:spMk id="5" creationId="{EF05179A-D861-C3F5-04DF-5CCDCE314153}"/>
          </ac:spMkLst>
        </pc:spChg>
      </pc:sldChg>
      <pc:sldChg chg="modSp mod">
        <pc:chgData name="Divyan KONIDALA (NP)" userId="e2ebfe62-6476-4e76-a844-708e2daa31c3" providerId="ADAL" clId="{74796FEA-BACE-4010-9602-22366CD33F72}" dt="2022-10-17T22:46:15.824" v="102" actId="27636"/>
        <pc:sldMkLst>
          <pc:docMk/>
          <pc:sldMk cId="2776057881" sldId="559"/>
        </pc:sldMkLst>
        <pc:spChg chg="mod">
          <ac:chgData name="Divyan KONIDALA (NP)" userId="e2ebfe62-6476-4e76-a844-708e2daa31c3" providerId="ADAL" clId="{74796FEA-BACE-4010-9602-22366CD33F72}" dt="2022-10-17T22:46:15.824" v="102" actId="27636"/>
          <ac:spMkLst>
            <pc:docMk/>
            <pc:sldMk cId="2776057881" sldId="559"/>
            <ac:spMk id="5" creationId="{A34F9416-DA46-8771-0135-53BD7E88D52E}"/>
          </ac:spMkLst>
        </pc:spChg>
      </pc:sldChg>
      <pc:sldChg chg="modSp mod">
        <pc:chgData name="Divyan KONIDALA (NP)" userId="e2ebfe62-6476-4e76-a844-708e2daa31c3" providerId="ADAL" clId="{74796FEA-BACE-4010-9602-22366CD33F72}" dt="2022-10-17T22:49:28.203" v="115" actId="20577"/>
        <pc:sldMkLst>
          <pc:docMk/>
          <pc:sldMk cId="787375782" sldId="561"/>
        </pc:sldMkLst>
        <pc:spChg chg="mod">
          <ac:chgData name="Divyan KONIDALA (NP)" userId="e2ebfe62-6476-4e76-a844-708e2daa31c3" providerId="ADAL" clId="{74796FEA-BACE-4010-9602-22366CD33F72}" dt="2022-10-17T22:49:28.203" v="115" actId="20577"/>
          <ac:spMkLst>
            <pc:docMk/>
            <pc:sldMk cId="787375782" sldId="561"/>
            <ac:spMk id="5" creationId="{C4F35425-EEE9-4003-B9D4-F07E91500F14}"/>
          </ac:spMkLst>
        </pc:spChg>
      </pc:sldChg>
      <pc:sldChg chg="addSp modSp add del mod chgLayout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2167917095" sldId="564"/>
        </pc:sldMkLst>
        <pc:spChg chg="add mod ord">
          <ac:chgData name="Divyan KONIDALA (NP)" userId="e2ebfe62-6476-4e76-a844-708e2daa31c3" providerId="ADAL" clId="{74796FEA-BACE-4010-9602-22366CD33F72}" dt="2022-10-17T22:30:56.806" v="21"/>
          <ac:spMkLst>
            <pc:docMk/>
            <pc:sldMk cId="2167917095" sldId="564"/>
            <ac:spMk id="2" creationId="{7500F083-4961-62D0-6C22-BAD16D41C4CE}"/>
          </ac:spMkLst>
        </pc:spChg>
        <pc:spChg chg="mod ord">
          <ac:chgData name="Divyan KONIDALA (NP)" userId="e2ebfe62-6476-4e76-a844-708e2daa31c3" providerId="ADAL" clId="{74796FEA-BACE-4010-9602-22366CD33F72}" dt="2022-10-17T22:30:55.139" v="20" actId="700"/>
          <ac:spMkLst>
            <pc:docMk/>
            <pc:sldMk cId="2167917095" sldId="564"/>
            <ac:spMk id="4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37:36.134" v="68" actId="108"/>
          <ac:spMkLst>
            <pc:docMk/>
            <pc:sldMk cId="2167917095" sldId="564"/>
            <ac:spMk id="5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30:55.139" v="20" actId="700"/>
          <ac:spMkLst>
            <pc:docMk/>
            <pc:sldMk cId="2167917095" sldId="564"/>
            <ac:spMk id="6" creationId="{00000000-0000-0000-0000-000000000000}"/>
          </ac:spMkLst>
        </pc:spChg>
      </pc:sldChg>
      <pc:sldChg chg="modSp del mod">
        <pc:chgData name="Divyan KONIDALA (NP)" userId="e2ebfe62-6476-4e76-a844-708e2daa31c3" providerId="ADAL" clId="{74796FEA-BACE-4010-9602-22366CD33F72}" dt="2022-10-17T22:36:49.719" v="51" actId="47"/>
        <pc:sldMkLst>
          <pc:docMk/>
          <pc:sldMk cId="38284154" sldId="565"/>
        </pc:sldMkLst>
        <pc:picChg chg="mod">
          <ac:chgData name="Divyan KONIDALA (NP)" userId="e2ebfe62-6476-4e76-a844-708e2daa31c3" providerId="ADAL" clId="{74796FEA-BACE-4010-9602-22366CD33F72}" dt="2022-10-17T22:30:39.671" v="19" actId="1076"/>
          <ac:picMkLst>
            <pc:docMk/>
            <pc:sldMk cId="38284154" sldId="565"/>
            <ac:picMk id="6" creationId="{00000000-0000-0000-0000-000000000000}"/>
          </ac:picMkLst>
        </pc:picChg>
      </pc:sldChg>
      <pc:sldChg chg="modSp new del mod">
        <pc:chgData name="Divyan KONIDALA (NP)" userId="e2ebfe62-6476-4e76-a844-708e2daa31c3" providerId="ADAL" clId="{74796FEA-BACE-4010-9602-22366CD33F72}" dt="2022-10-17T22:48:26.019" v="108" actId="47"/>
        <pc:sldMkLst>
          <pc:docMk/>
          <pc:sldMk cId="4125600219" sldId="565"/>
        </pc:sldMkLst>
        <pc:spChg chg="mod">
          <ac:chgData name="Divyan KONIDALA (NP)" userId="e2ebfe62-6476-4e76-a844-708e2daa31c3" providerId="ADAL" clId="{74796FEA-BACE-4010-9602-22366CD33F72}" dt="2022-10-17T22:46:15.850" v="104" actId="27636"/>
          <ac:spMkLst>
            <pc:docMk/>
            <pc:sldMk cId="4125600219" sldId="565"/>
            <ac:spMk id="4" creationId="{02C812AC-9CE0-224F-4EC7-184B25D82863}"/>
          </ac:spMkLst>
        </pc:spChg>
        <pc:spChg chg="mod">
          <ac:chgData name="Divyan KONIDALA (NP)" userId="e2ebfe62-6476-4e76-a844-708e2daa31c3" providerId="ADAL" clId="{74796FEA-BACE-4010-9602-22366CD33F72}" dt="2022-10-17T22:39:36.825" v="90" actId="20577"/>
          <ac:spMkLst>
            <pc:docMk/>
            <pc:sldMk cId="4125600219" sldId="565"/>
            <ac:spMk id="5" creationId="{34817D2D-9CE1-1910-9F5B-DE3CFA9AC764}"/>
          </ac:spMkLst>
        </pc:spChg>
      </pc:sldChg>
      <pc:sldChg chg="modSp new del mod">
        <pc:chgData name="Divyan KONIDALA (NP)" userId="e2ebfe62-6476-4e76-a844-708e2daa31c3" providerId="ADAL" clId="{74796FEA-BACE-4010-9602-22366CD33F72}" dt="2022-10-17T22:36:38.499" v="50" actId="47"/>
        <pc:sldMkLst>
          <pc:docMk/>
          <pc:sldMk cId="3295931425" sldId="566"/>
        </pc:sldMkLst>
        <pc:spChg chg="mod">
          <ac:chgData name="Divyan KONIDALA (NP)" userId="e2ebfe62-6476-4e76-a844-708e2daa31c3" providerId="ADAL" clId="{74796FEA-BACE-4010-9602-22366CD33F72}" dt="2022-10-17T22:33:32.296" v="38" actId="20577"/>
          <ac:spMkLst>
            <pc:docMk/>
            <pc:sldMk cId="3295931425" sldId="566"/>
            <ac:spMk id="5" creationId="{A48C0CA3-1B40-B12D-DCB4-596A21846F6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EF841A-528B-BE41-AD7B-CB4BDF20DA3B}">
      <dgm:prSet phldrT="[Text]"/>
      <dgm:spPr/>
      <dgm:t>
        <a:bodyPr/>
        <a:lstStyle/>
        <a:p>
          <a:r>
            <a:rPr lang="en-US" baseline="0" dirty="0"/>
            <a:t>The HTTP Protocol</a:t>
          </a:r>
          <a:endParaRPr lang="en-US" dirty="0"/>
        </a:p>
      </dgm:t>
    </dgm:pt>
    <dgm:pt modelId="{04F71CDD-4059-9646-A4C5-DA397BD2C48B}" type="parTrans" cxnId="{2722F4C6-3D21-B546-842E-6832930C04D8}">
      <dgm:prSet/>
      <dgm:spPr/>
      <dgm:t>
        <a:bodyPr/>
        <a:lstStyle/>
        <a:p>
          <a:endParaRPr lang="en-US"/>
        </a:p>
      </dgm:t>
    </dgm:pt>
    <dgm:pt modelId="{05E19732-BDD2-5A40-9EA8-572F4FFBC28C}" type="sibTrans" cxnId="{2722F4C6-3D21-B546-842E-6832930C04D8}">
      <dgm:prSet/>
      <dgm:spPr/>
      <dgm:t>
        <a:bodyPr/>
        <a:lstStyle/>
        <a:p>
          <a:endParaRPr lang="en-US"/>
        </a:p>
      </dgm:t>
    </dgm:pt>
    <dgm:pt modelId="{B148E4E7-B938-5B46-845B-A75FA8E2B83A}">
      <dgm:prSet phldrT="[Text]"/>
      <dgm:spPr/>
      <dgm:t>
        <a:bodyPr/>
        <a:lstStyle/>
        <a:p>
          <a:r>
            <a:rPr lang="en-US" dirty="0"/>
            <a:t>Activity: Examining HTTP Requests and Responses</a:t>
          </a:r>
        </a:p>
      </dgm:t>
    </dgm:pt>
    <dgm:pt modelId="{D28508D8-4CC0-3A45-8D34-BA8C8FD12DCE}" type="parTrans" cxnId="{3CC8EEB4-516B-6C46-8BFB-C1D802076070}">
      <dgm:prSet/>
      <dgm:spPr/>
      <dgm:t>
        <a:bodyPr/>
        <a:lstStyle/>
        <a:p>
          <a:endParaRPr lang="en-US"/>
        </a:p>
      </dgm:t>
    </dgm:pt>
    <dgm:pt modelId="{5C2352D7-EABA-2142-A8EB-56341F23FFB6}" type="sibTrans" cxnId="{3CC8EEB4-516B-6C46-8BFB-C1D802076070}">
      <dgm:prSet/>
      <dgm:spPr/>
      <dgm:t>
        <a:bodyPr/>
        <a:lstStyle/>
        <a:p>
          <a:endParaRPr lang="en-US"/>
        </a:p>
      </dgm:t>
    </dgm:pt>
    <dgm:pt modelId="{51F202EB-1B50-394E-B9C8-5B9F3F9F8AC6}">
      <dgm:prSet phldrT="[Text]"/>
      <dgm:spPr/>
      <dgm:t>
        <a:bodyPr/>
        <a:lstStyle/>
        <a:p>
          <a:r>
            <a:rPr lang="en-US" dirty="0"/>
            <a:t>Website server architecture</a:t>
          </a:r>
        </a:p>
      </dgm:t>
    </dgm:pt>
    <dgm:pt modelId="{356001F5-3F32-0343-B046-15590F4A7F45}" type="parTrans" cxnId="{32C72CC3-A0CB-BB45-884B-7F7195A7DD02}">
      <dgm:prSet/>
      <dgm:spPr/>
      <dgm:t>
        <a:bodyPr/>
        <a:lstStyle/>
        <a:p>
          <a:endParaRPr lang="en-US"/>
        </a:p>
      </dgm:t>
    </dgm:pt>
    <dgm:pt modelId="{1B36705C-725A-8F47-B3F7-9A85696D0B47}" type="sibTrans" cxnId="{32C72CC3-A0CB-BB45-884B-7F7195A7DD02}">
      <dgm:prSet/>
      <dgm:spPr/>
      <dgm:t>
        <a:bodyPr/>
        <a:lstStyle/>
        <a:p>
          <a:endParaRPr lang="en-US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3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</dgm:pt>
    <dgm:pt modelId="{7D2544BA-1B36-4B41-B78C-90DCEC926C24}" type="pres">
      <dgm:prSet presAssocID="{E74A7434-A34C-D840-A26F-22ED13A4DFDD}" presName="extraNode" presStyleLbl="node1" presStyleIdx="0" presStyleCnt="3"/>
      <dgm:spPr/>
    </dgm:pt>
    <dgm:pt modelId="{0044D4CB-C82E-4642-92FE-FBF8D6533890}" type="pres">
      <dgm:prSet presAssocID="{E74A7434-A34C-D840-A26F-22ED13A4DFDD}" presName="dstNode" presStyleLbl="node1" presStyleIdx="0" presStyleCnt="3"/>
      <dgm:spPr/>
    </dgm:pt>
    <dgm:pt modelId="{FAEA0B93-9941-45BC-B620-5B9EB87C4A76}" type="pres">
      <dgm:prSet presAssocID="{51F202EB-1B50-394E-B9C8-5B9F3F9F8AC6}" presName="text_1" presStyleLbl="node1" presStyleIdx="0" presStyleCnt="3">
        <dgm:presLayoutVars>
          <dgm:bulletEnabled val="1"/>
        </dgm:presLayoutVars>
      </dgm:prSet>
      <dgm:spPr/>
    </dgm:pt>
    <dgm:pt modelId="{D5CDF8D1-3CB5-4595-B4B6-9CE90D8F14BE}" type="pres">
      <dgm:prSet presAssocID="{51F202EB-1B50-394E-B9C8-5B9F3F9F8AC6}" presName="accent_1" presStyleCnt="0"/>
      <dgm:spPr/>
    </dgm:pt>
    <dgm:pt modelId="{AECA4531-B837-814B-9BE9-A3980433CA1D}" type="pres">
      <dgm:prSet presAssocID="{51F202EB-1B50-394E-B9C8-5B9F3F9F8AC6}" presName="accentRepeatNode" presStyleLbl="solidFgAcc1" presStyleIdx="0" presStyleCnt="3"/>
      <dgm:spPr/>
    </dgm:pt>
    <dgm:pt modelId="{6F2CE373-8BC7-4254-AF19-DFAEA917B852}" type="pres">
      <dgm:prSet presAssocID="{F3EF841A-528B-BE41-AD7B-CB4BDF20DA3B}" presName="text_2" presStyleLbl="node1" presStyleIdx="1" presStyleCnt="3">
        <dgm:presLayoutVars>
          <dgm:bulletEnabled val="1"/>
        </dgm:presLayoutVars>
      </dgm:prSet>
      <dgm:spPr/>
    </dgm:pt>
    <dgm:pt modelId="{FE849759-9DFC-4B07-B1A6-883735A3E7ED}" type="pres">
      <dgm:prSet presAssocID="{F3EF841A-528B-BE41-AD7B-CB4BDF20DA3B}" presName="accent_2" presStyleCnt="0"/>
      <dgm:spPr/>
    </dgm:pt>
    <dgm:pt modelId="{69BB6B7F-327D-FA4B-BE01-2EF0C5AE3DF5}" type="pres">
      <dgm:prSet presAssocID="{F3EF841A-528B-BE41-AD7B-CB4BDF20DA3B}" presName="accentRepeatNode" presStyleLbl="solidFgAcc1" presStyleIdx="1" presStyleCnt="3"/>
      <dgm:spPr/>
    </dgm:pt>
    <dgm:pt modelId="{BDB97376-6F5A-49CF-A2B0-CBFA44981A51}" type="pres">
      <dgm:prSet presAssocID="{B148E4E7-B938-5B46-845B-A75FA8E2B83A}" presName="text_3" presStyleLbl="node1" presStyleIdx="2" presStyleCnt="3">
        <dgm:presLayoutVars>
          <dgm:bulletEnabled val="1"/>
        </dgm:presLayoutVars>
      </dgm:prSet>
      <dgm:spPr/>
    </dgm:pt>
    <dgm:pt modelId="{B6BA9C6F-7C89-4FC9-A313-F82C0345736A}" type="pres">
      <dgm:prSet presAssocID="{B148E4E7-B938-5B46-845B-A75FA8E2B83A}" presName="accent_3" presStyleCnt="0"/>
      <dgm:spPr/>
    </dgm:pt>
    <dgm:pt modelId="{19E19582-2832-C945-B57C-A337B7476B60}" type="pres">
      <dgm:prSet presAssocID="{B148E4E7-B938-5B46-845B-A75FA8E2B83A}" presName="accentRepeatNode" presStyleLbl="solidFgAcc1" presStyleIdx="2" presStyleCnt="3"/>
      <dgm:spPr/>
    </dgm:pt>
  </dgm:ptLst>
  <dgm:cxnLst>
    <dgm:cxn modelId="{F6C73C4A-0934-40AE-9251-DFE859151814}" type="presOf" srcId="{B148E4E7-B938-5B46-845B-A75FA8E2B83A}" destId="{BDB97376-6F5A-49CF-A2B0-CBFA44981A51}" srcOrd="0" destOrd="0" presId="urn:microsoft.com/office/officeart/2008/layout/VerticalCurvedList"/>
    <dgm:cxn modelId="{2AB5774E-E4BC-4F71-AAF4-6C255CF661D0}" type="presOf" srcId="{1B36705C-725A-8F47-B3F7-9A85696D0B47}" destId="{04932873-04F1-1948-9D09-1DEBC426018D}" srcOrd="0" destOrd="0" presId="urn:microsoft.com/office/officeart/2008/layout/VerticalCurvedList"/>
    <dgm:cxn modelId="{875EE76E-C679-884E-B247-5D77D26C4217}" type="presOf" srcId="{E74A7434-A34C-D840-A26F-22ED13A4DFDD}" destId="{FACA2EB4-7352-3848-9C7B-BEC9D897A791}" srcOrd="0" destOrd="0" presId="urn:microsoft.com/office/officeart/2008/layout/VerticalCurvedList"/>
    <dgm:cxn modelId="{355C917A-0BA3-4AE2-B3B9-DE029187CE8F}" type="presOf" srcId="{51F202EB-1B50-394E-B9C8-5B9F3F9F8AC6}" destId="{FAEA0B93-9941-45BC-B620-5B9EB87C4A76}" srcOrd="0" destOrd="0" presId="urn:microsoft.com/office/officeart/2008/layout/VerticalCurvedList"/>
    <dgm:cxn modelId="{3CC8EEB4-516B-6C46-8BFB-C1D802076070}" srcId="{E74A7434-A34C-D840-A26F-22ED13A4DFDD}" destId="{B148E4E7-B938-5B46-845B-A75FA8E2B83A}" srcOrd="2" destOrd="0" parTransId="{D28508D8-4CC0-3A45-8D34-BA8C8FD12DCE}" sibTransId="{5C2352D7-EABA-2142-A8EB-56341F23FFB6}"/>
    <dgm:cxn modelId="{32C72CC3-A0CB-BB45-884B-7F7195A7DD02}" srcId="{E74A7434-A34C-D840-A26F-22ED13A4DFDD}" destId="{51F202EB-1B50-394E-B9C8-5B9F3F9F8AC6}" srcOrd="0" destOrd="0" parTransId="{356001F5-3F32-0343-B046-15590F4A7F45}" sibTransId="{1B36705C-725A-8F47-B3F7-9A85696D0B47}"/>
    <dgm:cxn modelId="{2722F4C6-3D21-B546-842E-6832930C04D8}" srcId="{E74A7434-A34C-D840-A26F-22ED13A4DFDD}" destId="{F3EF841A-528B-BE41-AD7B-CB4BDF20DA3B}" srcOrd="1" destOrd="0" parTransId="{04F71CDD-4059-9646-A4C5-DA397BD2C48B}" sibTransId="{05E19732-BDD2-5A40-9EA8-572F4FFBC28C}"/>
    <dgm:cxn modelId="{BB5D3EE7-B75D-466D-96E4-D077A35D21AF}" type="presOf" srcId="{F3EF841A-528B-BE41-AD7B-CB4BDF20DA3B}" destId="{6F2CE373-8BC7-4254-AF19-DFAEA917B852}" srcOrd="0" destOrd="0" presId="urn:microsoft.com/office/officeart/2008/layout/VerticalCurvedList"/>
    <dgm:cxn modelId="{F91142D9-2AA9-3D48-9FCC-116AA35EE4EB}" type="presParOf" srcId="{FACA2EB4-7352-3848-9C7B-BEC9D897A791}" destId="{312F260F-0160-C343-B3E6-1BFAA47C3917}" srcOrd="0" destOrd="0" presId="urn:microsoft.com/office/officeart/2008/layout/VerticalCurvedList"/>
    <dgm:cxn modelId="{CD21C66C-931F-244E-B849-19D00B584855}" type="presParOf" srcId="{312F260F-0160-C343-B3E6-1BFAA47C3917}" destId="{F0734DC9-3E71-164C-A000-E95149639F1E}" srcOrd="0" destOrd="0" presId="urn:microsoft.com/office/officeart/2008/layout/VerticalCurvedList"/>
    <dgm:cxn modelId="{E55C2331-DBFB-6548-ADEF-A70370E75012}" type="presParOf" srcId="{F0734DC9-3E71-164C-A000-E95149639F1E}" destId="{EFAE883E-5B32-9543-99CF-193EEB61D6C5}" srcOrd="0" destOrd="0" presId="urn:microsoft.com/office/officeart/2008/layout/VerticalCurvedList"/>
    <dgm:cxn modelId="{A61F8211-B156-A142-B3B5-ECA105F11A60}" type="presParOf" srcId="{F0734DC9-3E71-164C-A000-E95149639F1E}" destId="{04932873-04F1-1948-9D09-1DEBC426018D}" srcOrd="1" destOrd="0" presId="urn:microsoft.com/office/officeart/2008/layout/VerticalCurvedList"/>
    <dgm:cxn modelId="{ABC4FC33-8BC6-E541-911B-C66F6B7D5032}" type="presParOf" srcId="{F0734DC9-3E71-164C-A000-E95149639F1E}" destId="{7D2544BA-1B36-4B41-B78C-90DCEC926C24}" srcOrd="2" destOrd="0" presId="urn:microsoft.com/office/officeart/2008/layout/VerticalCurvedList"/>
    <dgm:cxn modelId="{4351C39F-32F1-824B-AF7B-18463A2E4E0A}" type="presParOf" srcId="{F0734DC9-3E71-164C-A000-E95149639F1E}" destId="{0044D4CB-C82E-4642-92FE-FBF8D6533890}" srcOrd="3" destOrd="0" presId="urn:microsoft.com/office/officeart/2008/layout/VerticalCurvedList"/>
    <dgm:cxn modelId="{976FCD66-7A5D-4A4F-BC92-D14E6454FBF0}" type="presParOf" srcId="{312F260F-0160-C343-B3E6-1BFAA47C3917}" destId="{FAEA0B93-9941-45BC-B620-5B9EB87C4A76}" srcOrd="1" destOrd="0" presId="urn:microsoft.com/office/officeart/2008/layout/VerticalCurvedList"/>
    <dgm:cxn modelId="{415F6945-95D4-4E00-891E-0688FF80AE9A}" type="presParOf" srcId="{312F260F-0160-C343-B3E6-1BFAA47C3917}" destId="{D5CDF8D1-3CB5-4595-B4B6-9CE90D8F14BE}" srcOrd="2" destOrd="0" presId="urn:microsoft.com/office/officeart/2008/layout/VerticalCurvedList"/>
    <dgm:cxn modelId="{820690FC-B750-4004-84B6-89E67B20726C}" type="presParOf" srcId="{D5CDF8D1-3CB5-4595-B4B6-9CE90D8F14BE}" destId="{AECA4531-B837-814B-9BE9-A3980433CA1D}" srcOrd="0" destOrd="0" presId="urn:microsoft.com/office/officeart/2008/layout/VerticalCurvedList"/>
    <dgm:cxn modelId="{5C4AC3CB-DC2A-427F-A4C7-B8F3457FD5DD}" type="presParOf" srcId="{312F260F-0160-C343-B3E6-1BFAA47C3917}" destId="{6F2CE373-8BC7-4254-AF19-DFAEA917B852}" srcOrd="3" destOrd="0" presId="urn:microsoft.com/office/officeart/2008/layout/VerticalCurvedList"/>
    <dgm:cxn modelId="{1648D3CD-DB7C-4A50-847A-4ADCD639FE20}" type="presParOf" srcId="{312F260F-0160-C343-B3E6-1BFAA47C3917}" destId="{FE849759-9DFC-4B07-B1A6-883735A3E7ED}" srcOrd="4" destOrd="0" presId="urn:microsoft.com/office/officeart/2008/layout/VerticalCurvedList"/>
    <dgm:cxn modelId="{EC976C44-C964-41B6-8D88-5860E8403D93}" type="presParOf" srcId="{FE849759-9DFC-4B07-B1A6-883735A3E7ED}" destId="{69BB6B7F-327D-FA4B-BE01-2EF0C5AE3DF5}" srcOrd="0" destOrd="0" presId="urn:microsoft.com/office/officeart/2008/layout/VerticalCurvedList"/>
    <dgm:cxn modelId="{B2BA478C-6576-4E7E-9D52-742816985080}" type="presParOf" srcId="{312F260F-0160-C343-B3E6-1BFAA47C3917}" destId="{BDB97376-6F5A-49CF-A2B0-CBFA44981A51}" srcOrd="5" destOrd="0" presId="urn:microsoft.com/office/officeart/2008/layout/VerticalCurvedList"/>
    <dgm:cxn modelId="{C078BC0D-5445-44FE-A3E8-412B21193411}" type="presParOf" srcId="{312F260F-0160-C343-B3E6-1BFAA47C3917}" destId="{B6BA9C6F-7C89-4FC9-A313-F82C0345736A}" srcOrd="6" destOrd="0" presId="urn:microsoft.com/office/officeart/2008/layout/VerticalCurvedList"/>
    <dgm:cxn modelId="{0D7D4B14-2885-48F1-9489-0B591CD9FB15}" type="presParOf" srcId="{B6BA9C6F-7C89-4FC9-A313-F82C0345736A}" destId="{19E19582-2832-C945-B57C-A337B7476B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A0B93-9941-45BC-B620-5B9EB87C4A76}">
      <dsp:nvSpPr>
        <dsp:cNvPr id="0" name=""/>
        <dsp:cNvSpPr/>
      </dsp:nvSpPr>
      <dsp:spPr>
        <a:xfrm>
          <a:off x="624052" y="449580"/>
          <a:ext cx="7467340" cy="89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370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Website server architecture</a:t>
          </a:r>
        </a:p>
      </dsp:txBody>
      <dsp:txXfrm>
        <a:off x="624052" y="449580"/>
        <a:ext cx="7467340" cy="899160"/>
      </dsp:txXfrm>
    </dsp:sp>
    <dsp:sp modelId="{AECA4531-B837-814B-9BE9-A3980433CA1D}">
      <dsp:nvSpPr>
        <dsp:cNvPr id="0" name=""/>
        <dsp:cNvSpPr/>
      </dsp:nvSpPr>
      <dsp:spPr>
        <a:xfrm>
          <a:off x="62077" y="337185"/>
          <a:ext cx="1123950" cy="1123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CE373-8BC7-4254-AF19-DFAEA917B852}">
      <dsp:nvSpPr>
        <dsp:cNvPr id="0" name=""/>
        <dsp:cNvSpPr/>
      </dsp:nvSpPr>
      <dsp:spPr>
        <a:xfrm>
          <a:off x="950897" y="1798320"/>
          <a:ext cx="7140496" cy="899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370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The HTTP Protocol</a:t>
          </a:r>
          <a:endParaRPr lang="en-US" sz="2800" kern="1200" dirty="0"/>
        </a:p>
      </dsp:txBody>
      <dsp:txXfrm>
        <a:off x="950897" y="1798320"/>
        <a:ext cx="7140496" cy="899160"/>
      </dsp:txXfrm>
    </dsp:sp>
    <dsp:sp modelId="{69BB6B7F-327D-FA4B-BE01-2EF0C5AE3DF5}">
      <dsp:nvSpPr>
        <dsp:cNvPr id="0" name=""/>
        <dsp:cNvSpPr/>
      </dsp:nvSpPr>
      <dsp:spPr>
        <a:xfrm>
          <a:off x="388922" y="1685925"/>
          <a:ext cx="1123950" cy="1123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97376-6F5A-49CF-A2B0-CBFA44981A51}">
      <dsp:nvSpPr>
        <dsp:cNvPr id="0" name=""/>
        <dsp:cNvSpPr/>
      </dsp:nvSpPr>
      <dsp:spPr>
        <a:xfrm>
          <a:off x="624052" y="3147060"/>
          <a:ext cx="7467340" cy="899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370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Activity: Examining HTTP Requests and Responses</a:t>
          </a:r>
        </a:p>
      </dsp:txBody>
      <dsp:txXfrm>
        <a:off x="624052" y="3147060"/>
        <a:ext cx="7467340" cy="899160"/>
      </dsp:txXfrm>
    </dsp:sp>
    <dsp:sp modelId="{19E19582-2832-C945-B57C-A337B7476B60}">
      <dsp:nvSpPr>
        <dsp:cNvPr id="0" name=""/>
        <dsp:cNvSpPr/>
      </dsp:nvSpPr>
      <dsp:spPr>
        <a:xfrm>
          <a:off x="62077" y="3034665"/>
          <a:ext cx="1123950" cy="1123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2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30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6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92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8665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37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13162" y="6389520"/>
            <a:ext cx="1249837" cy="36493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680929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ACD2E414-E5A1-A77C-3057-ECF89F93B472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5" r:id="rId9"/>
    <p:sldLayoutId id="2147484062" r:id="rId10"/>
    <p:sldLayoutId id="2147484063" r:id="rId11"/>
    <p:sldLayoutId id="214748406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86F250DB-F180-EAE6-9032-844C0C362C36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42274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veloper.mozilla.org/en-US/docs/Web/HTTP/Status/303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mozilla.org/en-US/docs/Web/HTTP/Status/3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Redirection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knowledgebase/400-bad-request/" TargetMode="External"/><Relationship Id="rId2" Type="http://schemas.openxmlformats.org/officeDocument/2006/relationships/hyperlink" Target="https://kinsta.com/blog/wordpress-redir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sta.com/blog/500-internal-server-error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22/23 – October `22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 dirty="0"/>
              <a:t>WEB APPLICATION PEN-TESTING (WAPT)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Week 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Hacker’s view of the web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Last Updated: 17/10/2022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6EF6D-3DA9-AB4A-B046-714C943A02D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EA66EF6D-3DA9-AB4A-B046-714C943A02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Hypertext Transfer Protocol (HTTP)</a:t>
            </a:r>
          </a:p>
          <a:p>
            <a:r>
              <a:rPr lang="en-US" dirty="0"/>
              <a:t>HTTP is a request/response protocol using TCP for reliable transport</a:t>
            </a:r>
          </a:p>
          <a:p>
            <a:r>
              <a:rPr lang="en-US" dirty="0"/>
              <a:t>HTTP Versions</a:t>
            </a:r>
          </a:p>
          <a:p>
            <a:pPr lvl="1"/>
            <a:r>
              <a:rPr lang="en-US" dirty="0"/>
              <a:t>HTTP/1 - 1996</a:t>
            </a:r>
          </a:p>
          <a:p>
            <a:pPr lvl="1"/>
            <a:r>
              <a:rPr lang="en-US" dirty="0"/>
              <a:t>HTTP/1.1 – 1997 (Updated: 1999, 2014)</a:t>
            </a:r>
          </a:p>
          <a:p>
            <a:pPr lvl="1"/>
            <a:r>
              <a:rPr lang="en-US" dirty="0"/>
              <a:t>HTTP/2 – 2015</a:t>
            </a:r>
          </a:p>
          <a:p>
            <a:pPr lvl="1"/>
            <a:r>
              <a:rPr lang="en-US" dirty="0"/>
              <a:t>HTTP/3 – 2022</a:t>
            </a:r>
          </a:p>
        </p:txBody>
      </p:sp>
    </p:spTree>
    <p:extLst>
      <p:ext uri="{BB962C8B-B14F-4D97-AF65-F5344CB8AC3E}">
        <p14:creationId xmlns:p14="http://schemas.microsoft.com/office/powerpoint/2010/main" val="357667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HTTP Request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6142383" y="1589567"/>
            <a:ext cx="2588717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request contains a number of header fields</a:t>
            </a:r>
          </a:p>
          <a:p>
            <a:r>
              <a:rPr lang="en-US" dirty="0"/>
              <a:t>Most of these fields are optional and added by the client or the application</a:t>
            </a:r>
          </a:p>
          <a:p>
            <a:r>
              <a:rPr lang="en-US" dirty="0"/>
              <a:t>The server can use the user agent string to change its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12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755" y="2007705"/>
            <a:ext cx="6010658" cy="3945834"/>
          </a:xfrm>
        </p:spPr>
      </p:pic>
    </p:spTree>
    <p:extLst>
      <p:ext uri="{BB962C8B-B14F-4D97-AF65-F5344CB8AC3E}">
        <p14:creationId xmlns:p14="http://schemas.microsoft.com/office/powerpoint/2010/main" val="207040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Agent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832" t="21859" r="5979" b="7584"/>
          <a:stretch/>
        </p:blipFill>
        <p:spPr>
          <a:xfrm>
            <a:off x="590666" y="1516698"/>
            <a:ext cx="8063948" cy="47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HTTP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07" t="30287" r="4315" b="11420"/>
          <a:stretch/>
        </p:blipFill>
        <p:spPr>
          <a:xfrm>
            <a:off x="620717" y="1709530"/>
            <a:ext cx="8070952" cy="406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0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Activity 1.1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28652" y="1693751"/>
            <a:ext cx="7886700" cy="339804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When a pen-tester point the URL of his Firefox browser to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https://www.ibm.com</a:t>
            </a:r>
            <a:endParaRPr lang="en-US" dirty="0"/>
          </a:p>
          <a:p>
            <a:pPr lvl="0"/>
            <a:r>
              <a:rPr lang="en-US" dirty="0"/>
              <a:t>The communications between his browser and the IBM servers were captured and given in the next five slides, separate them as REQUEST or RESPONSE message. </a:t>
            </a:r>
          </a:p>
          <a:p>
            <a:r>
              <a:rPr lang="en-US" dirty="0"/>
              <a:t>Use ZAP Proxy Tool.</a:t>
            </a:r>
          </a:p>
          <a:p>
            <a:pPr lvl="1"/>
            <a:r>
              <a:rPr lang="en-US" dirty="0"/>
              <a:t>Intercept HTTP Request </a:t>
            </a:r>
            <a:r>
              <a:rPr lang="en-US"/>
              <a:t>and Response Headers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6286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7DF695-437C-4056-BFCC-933B0EE57FF6}" type="datetime1">
              <a:rPr lang="en-US" sz="900">
                <a:solidFill>
                  <a:srgbClr val="898989"/>
                </a:solidFill>
                <a:latin typeface="Calibri"/>
              </a:rPr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10/18/2022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028952" y="5624514"/>
            <a:ext cx="30861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>
                <a:solidFill>
                  <a:srgbClr val="898989"/>
                </a:solidFill>
                <a:latin typeface="Calibri"/>
              </a:rPr>
              <a:t>1020-WAPT-Session 2.1-Reconnaissance Basic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E4591F-B11F-4E95-87A1-CE3AA863565F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07E8DF-F2D4-293A-7A3D-2BE084D2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87E5F5-8405-461B-B574-01710CDBC504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39" y="2550319"/>
            <a:ext cx="7227859" cy="17573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Left Arrow 8"/>
          <p:cNvSpPr/>
          <p:nvPr/>
        </p:nvSpPr>
        <p:spPr>
          <a:xfrm flipH="1">
            <a:off x="425052" y="2864641"/>
            <a:ext cx="407194" cy="378616"/>
          </a:xfrm>
          <a:custGeom>
            <a:avLst>
              <a:gd name="f0" fmla="val 100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309C397-12BB-5FAE-1C84-CC0D234B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F34F01-A529-EB6D-5A58-FDA69D09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/>
          <p:nvPr/>
        </p:nvSpPr>
        <p:spPr>
          <a:xfrm>
            <a:off x="6472564" y="5907978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CD3A21-8B05-486C-89BD-D450969E96B3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9" y="1701500"/>
            <a:ext cx="7736681" cy="40219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Left Arrow 8"/>
          <p:cNvSpPr/>
          <p:nvPr/>
        </p:nvSpPr>
        <p:spPr>
          <a:xfrm>
            <a:off x="2572077" y="1912240"/>
            <a:ext cx="392909" cy="278606"/>
          </a:xfrm>
          <a:custGeom>
            <a:avLst>
              <a:gd name="f0" fmla="val 76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Left Arrow 9"/>
          <p:cNvSpPr/>
          <p:nvPr/>
        </p:nvSpPr>
        <p:spPr>
          <a:xfrm>
            <a:off x="4472312" y="2240854"/>
            <a:ext cx="392909" cy="278606"/>
          </a:xfrm>
          <a:custGeom>
            <a:avLst>
              <a:gd name="f0" fmla="val 76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62" y="1833024"/>
            <a:ext cx="3386138" cy="9410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11"/>
          <p:cNvSpPr/>
          <p:nvPr/>
        </p:nvSpPr>
        <p:spPr>
          <a:xfrm>
            <a:off x="5376862" y="2724078"/>
            <a:ext cx="2684333" cy="6924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dirty="0">
                <a:solidFill>
                  <a:srgbClr val="000000"/>
                </a:solidFill>
                <a:latin typeface="Calibri"/>
                <a:hlinkClick r:id="rId5"/>
              </a:rPr>
              <a:t>https://developer.mozilla.org/en-US/docs/Web/HTTP/Status/303</a:t>
            </a:r>
            <a:endParaRPr lang="en-US" sz="1350" dirty="0">
              <a:solidFill>
                <a:srgbClr val="000000"/>
              </a:solidFill>
              <a:latin typeface="Calibri"/>
            </a:endParaRP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697898F-2675-E53F-9C16-DD769EC5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CE45351-E664-781D-B9FE-D57596DB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DE86A9-96D4-4959-93ED-8EE01052E04E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7" y="1846661"/>
            <a:ext cx="7372350" cy="31646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Left Arrow 5"/>
          <p:cNvSpPr/>
          <p:nvPr/>
        </p:nvSpPr>
        <p:spPr>
          <a:xfrm flipH="1">
            <a:off x="425052" y="2193134"/>
            <a:ext cx="407194" cy="378616"/>
          </a:xfrm>
          <a:custGeom>
            <a:avLst>
              <a:gd name="f0" fmla="val 100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090EE5E-526B-FF4B-0377-74BF75B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415699-F79F-02CD-6FA5-48F52292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/>
          <p:nvPr/>
        </p:nvSpPr>
        <p:spPr>
          <a:xfrm>
            <a:off x="6457952" y="6209730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365E52-B4BD-475F-80D9-882A28DDD131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617490"/>
            <a:ext cx="7315202" cy="4793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Left Arrow 5"/>
          <p:cNvSpPr/>
          <p:nvPr/>
        </p:nvSpPr>
        <p:spPr>
          <a:xfrm flipH="1">
            <a:off x="492919" y="3345678"/>
            <a:ext cx="407194" cy="378616"/>
          </a:xfrm>
          <a:custGeom>
            <a:avLst>
              <a:gd name="f0" fmla="val 1004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621881" y="1928239"/>
            <a:ext cx="392909" cy="278606"/>
          </a:xfrm>
          <a:custGeom>
            <a:avLst>
              <a:gd name="f0" fmla="val 765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8" y="1606770"/>
            <a:ext cx="3761188" cy="6620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9"/>
          <p:cNvSpPr/>
          <p:nvPr/>
        </p:nvSpPr>
        <p:spPr>
          <a:xfrm>
            <a:off x="4989908" y="2400241"/>
            <a:ext cx="3253977" cy="6924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dirty="0">
                <a:solidFill>
                  <a:srgbClr val="000000"/>
                </a:solidFill>
                <a:latin typeface="Calibri"/>
                <a:hlinkClick r:id="rId4"/>
              </a:rPr>
              <a:t>https://developer.mozilla.org/en-US/docs/Web/HTTP/Status/301</a:t>
            </a:r>
            <a:endParaRPr lang="en-US" sz="1350" dirty="0">
              <a:solidFill>
                <a:srgbClr val="000000"/>
              </a:solidFill>
              <a:latin typeface="Calibri"/>
            </a:endParaRP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8EA1C69-BF2A-794C-F071-E6F38BF4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DEAE5F-0D6D-D3BE-3FEC-2FA1DBC7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2811556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32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4AEFF0-9083-414E-82FE-C1041D8738D0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4" y="1621628"/>
            <a:ext cx="6958010" cy="36147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l 7"/>
          <p:cNvSpPr/>
          <p:nvPr/>
        </p:nvSpPr>
        <p:spPr>
          <a:xfrm>
            <a:off x="3121816" y="2964659"/>
            <a:ext cx="3536156" cy="111442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5B9BD5">
              <a:alpha val="7059"/>
            </a:srgbClr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068115" y="5276689"/>
            <a:ext cx="5643557" cy="48474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>
                <a:solidFill>
                  <a:srgbClr val="000000"/>
                </a:solidFill>
                <a:latin typeface="Calibri"/>
              </a:rPr>
              <a:t>Source - </a:t>
            </a:r>
            <a:r>
              <a:rPr lang="en-US" sz="1350">
                <a:solidFill>
                  <a:srgbClr val="000000"/>
                </a:solidFill>
                <a:latin typeface="Calibri"/>
                <a:hlinkClick r:id="rId3"/>
              </a:rPr>
              <a:t>https://developer.mozilla.org/en-US/docs/Web/HTTP/Redirections</a:t>
            </a:r>
            <a:endParaRPr lang="en-US" sz="1350">
              <a:solidFill>
                <a:srgbClr val="000000"/>
              </a:solidFill>
              <a:latin typeface="Calibri"/>
            </a:endParaRP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D48FB31-F20B-496C-327F-E86840D7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1.1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C6CA7-AD0D-7598-78FB-22F75ECA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/>
          <p:nvPr/>
        </p:nvSpPr>
        <p:spPr>
          <a:xfrm>
            <a:off x="6457952" y="621887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C8DA8B-0565-465C-8E41-E57EDE29766D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5" name="Left Arrow 5"/>
          <p:cNvSpPr/>
          <p:nvPr/>
        </p:nvSpPr>
        <p:spPr>
          <a:xfrm flipH="1">
            <a:off x="535782" y="1719497"/>
            <a:ext cx="321469" cy="246463"/>
          </a:xfrm>
          <a:custGeom>
            <a:avLst>
              <a:gd name="f0" fmla="val 828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*/ f21 f22 1"/>
              <a:gd name="f30" fmla="*/ f22 f13 1"/>
              <a:gd name="f31" fmla="*/ f21 f12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3 1"/>
              <a:gd name="f38" fmla="+- f21 0 f36"/>
              <a:gd name="f39" fmla="*/ f35 1 f27"/>
              <a:gd name="f40" fmla="*/ f34 1 f27"/>
              <a:gd name="f41" fmla="*/ f38 f12 1"/>
              <a:gd name="f42" fmla="*/ f40 f12 1"/>
              <a:gd name="f43" fmla="*/ f39 f13 1"/>
              <a:gd name="f44" fmla="*/ f40 f13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1" t="f30" r="f42" b="f37"/>
            <a:pathLst>
              <a:path w="21600" h="21600">
                <a:moveTo>
                  <a:pt x="f8" y="f22"/>
                </a:moveTo>
                <a:lnTo>
                  <a:pt x="f21" y="f22"/>
                </a:lnTo>
                <a:lnTo>
                  <a:pt x="f21" y="f7"/>
                </a:lnTo>
                <a:lnTo>
                  <a:pt x="f7" y="f9"/>
                </a:lnTo>
                <a:lnTo>
                  <a:pt x="f21" y="f8"/>
                </a:lnTo>
                <a:lnTo>
                  <a:pt x="f21" y="f28"/>
                </a:lnTo>
                <a:lnTo>
                  <a:pt x="f8" y="f28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3" y="1587344"/>
            <a:ext cx="7300910" cy="48434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613651"/>
            <a:ext cx="4622003" cy="3523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0DEBA14-A980-0739-411F-C8CC0366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1.1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98A32-75CA-50F2-16D2-73D3CEB8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DBB574-5F99-45D0-A026-66E4292EA919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22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8" y="1828803"/>
            <a:ext cx="7329488" cy="32004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6F38C17-3894-DC0B-FC34-BDADED43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1.1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2F91-9AA6-A854-0EEB-10FA1CF8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4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03" y="1653269"/>
            <a:ext cx="6276473" cy="31901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5559878" y="3043237"/>
            <a:ext cx="30617" cy="20941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F9416-DA46-8771-0135-53BD7E88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7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HTTP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100s: Informational codes indicating that the request initiated by the browser is continuing.</a:t>
            </a:r>
          </a:p>
          <a:p>
            <a:r>
              <a:rPr lang="en-US" dirty="0"/>
              <a:t>200s: Success codes returned when browser request was received, understood, and processed by the server.</a:t>
            </a:r>
          </a:p>
          <a:p>
            <a:r>
              <a:rPr lang="en-US" dirty="0"/>
              <a:t>300s: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Redirection codes</a:t>
            </a:r>
            <a:r>
              <a:rPr lang="en-US" dirty="0"/>
              <a:t> returned when a new resource has been substituted for the requested resource.</a:t>
            </a:r>
          </a:p>
          <a:p>
            <a:r>
              <a:rPr lang="en-US" dirty="0"/>
              <a:t>400s: Client error codes indicating that there was a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with the request</a:t>
            </a:r>
            <a:r>
              <a:rPr lang="en-US" dirty="0"/>
              <a:t>.</a:t>
            </a:r>
          </a:p>
          <a:p>
            <a:r>
              <a:rPr lang="en-US" dirty="0"/>
              <a:t>500s: Server error codes indicating that the request was accepted, but that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error on the server</a:t>
            </a:r>
            <a:r>
              <a:rPr lang="en-US" dirty="0"/>
              <a:t> prevented the fulfillment of the request.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5179A-D861-C3F5-04DF-5CCDCE31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9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117" y="2531879"/>
            <a:ext cx="5714114" cy="2171700"/>
          </a:xfrm>
        </p:spPr>
        <p:txBody>
          <a:bodyPr/>
          <a:lstStyle/>
          <a:p>
            <a:pPr algn="ctr"/>
            <a:r>
              <a:rPr lang="en-SG" sz="3000" dirty="0"/>
              <a:t>End of Session 1.1</a:t>
            </a:r>
          </a:p>
        </p:txBody>
      </p:sp>
    </p:spTree>
    <p:extLst>
      <p:ext uri="{BB962C8B-B14F-4D97-AF65-F5344CB8AC3E}">
        <p14:creationId xmlns:p14="http://schemas.microsoft.com/office/powerpoint/2010/main" val="78737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Server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EA66EF6D-3DA9-AB4A-B046-714C943A02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Website server architecture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Testers need to determine what type of website server architecture they are dealing with</a:t>
            </a:r>
          </a:p>
          <a:p>
            <a:r>
              <a:rPr lang="en-US" dirty="0"/>
              <a:t>Generally, websites follow one or more of four different architecture types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Dynamic servers</a:t>
            </a:r>
          </a:p>
          <a:p>
            <a:pPr lvl="1"/>
            <a:r>
              <a:rPr lang="en-US" dirty="0"/>
              <a:t>Application servers</a:t>
            </a:r>
          </a:p>
          <a:p>
            <a:pPr lvl="1"/>
            <a:r>
              <a:rPr lang="en-US" dirty="0"/>
              <a:t>Proxy servers</a:t>
            </a:r>
          </a:p>
        </p:txBody>
      </p:sp>
    </p:spTree>
    <p:extLst>
      <p:ext uri="{BB962C8B-B14F-4D97-AF65-F5344CB8AC3E}">
        <p14:creationId xmlns:p14="http://schemas.microsoft.com/office/powerpoint/2010/main" val="363467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 rotWithShape="1">
          <a:blip r:embed="rId3"/>
          <a:srcRect l="28268" t="24715" r="64315" b="8542"/>
          <a:stretch/>
        </p:blipFill>
        <p:spPr>
          <a:xfrm>
            <a:off x="5854438" y="1589567"/>
            <a:ext cx="1653323" cy="4423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Pure web servers are rare today</a:t>
            </a:r>
          </a:p>
          <a:p>
            <a:r>
              <a:rPr lang="en-US" dirty="0"/>
              <a:t>Serve static content only</a:t>
            </a:r>
          </a:p>
          <a:p>
            <a:r>
              <a:rPr lang="en-US" dirty="0"/>
              <a:t>Very useful for information discovery</a:t>
            </a:r>
          </a:p>
          <a:p>
            <a:r>
              <a:rPr lang="en-US" dirty="0"/>
              <a:t>Typically safe from active web application attacks</a:t>
            </a:r>
          </a:p>
          <a:p>
            <a:r>
              <a:rPr lang="en-US" dirty="0"/>
              <a:t>Most modern web servers fall under the dynamic category</a:t>
            </a:r>
          </a:p>
        </p:txBody>
      </p:sp>
    </p:spTree>
    <p:extLst>
      <p:ext uri="{BB962C8B-B14F-4D97-AF65-F5344CB8AC3E}">
        <p14:creationId xmlns:p14="http://schemas.microsoft.com/office/powerpoint/2010/main" val="334694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Web Server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server that serves both static and active content</a:t>
            </a:r>
          </a:p>
          <a:p>
            <a:r>
              <a:rPr lang="en-US" dirty="0"/>
              <a:t>Active content often drawn from a back-end data store</a:t>
            </a:r>
          </a:p>
          <a:p>
            <a:pPr lvl="1"/>
            <a:r>
              <a:rPr lang="en-US" dirty="0"/>
              <a:t>Commonly a relational database accessed using SQL</a:t>
            </a:r>
          </a:p>
          <a:p>
            <a:pPr lvl="1"/>
            <a:r>
              <a:rPr lang="en-US" dirty="0"/>
              <a:t>Other data stores are possible such as mainframe, file server, or other application</a:t>
            </a:r>
          </a:p>
          <a:p>
            <a:r>
              <a:rPr lang="en-US" dirty="0"/>
              <a:t>Very simple and inexpensive to setup</a:t>
            </a:r>
          </a:p>
          <a:p>
            <a:r>
              <a:rPr lang="en-US" dirty="0"/>
              <a:t>More difficult to protect and harden</a:t>
            </a:r>
          </a:p>
          <a:p>
            <a:pPr lvl="1"/>
            <a:r>
              <a:rPr lang="en-US" dirty="0"/>
              <a:t>Code runs  on same server as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6</a:t>
            </a:fld>
            <a:endParaRPr lang="en-US"/>
          </a:p>
        </p:txBody>
      </p:sp>
      <p:pic>
        <p:nvPicPr>
          <p:cNvPr id="13" name="Content Placeholder 9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l="83511" t="27312" r="2425" b="10849"/>
          <a:stretch/>
        </p:blipFill>
        <p:spPr>
          <a:xfrm>
            <a:off x="5039909" y="1589568"/>
            <a:ext cx="3330488" cy="4354032"/>
          </a:xfrm>
        </p:spPr>
      </p:pic>
    </p:spTree>
    <p:extLst>
      <p:ext uri="{BB962C8B-B14F-4D97-AF65-F5344CB8AC3E}">
        <p14:creationId xmlns:p14="http://schemas.microsoft.com/office/powerpoint/2010/main" val="397611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Applications run within a server application</a:t>
            </a:r>
          </a:p>
          <a:p>
            <a:pPr lvl="1"/>
            <a:r>
              <a:rPr lang="en-US" dirty="0"/>
              <a:t>Example application servers include IBM WebSphere, BEA WebLogic, </a:t>
            </a:r>
            <a:r>
              <a:rPr lang="en-US" dirty="0" err="1"/>
              <a:t>JBoss</a:t>
            </a:r>
            <a:r>
              <a:rPr lang="en-US" dirty="0"/>
              <a:t>, and Lotus Domino</a:t>
            </a:r>
          </a:p>
          <a:p>
            <a:pPr lvl="1"/>
            <a:r>
              <a:rPr lang="en-US" dirty="0"/>
              <a:t>Application server is usually located behind a proxy server or front end web server with a plug-in</a:t>
            </a:r>
          </a:p>
          <a:p>
            <a:r>
              <a:rPr lang="en-US" dirty="0"/>
              <a:t>Application servers rarely communicate with the client</a:t>
            </a:r>
          </a:p>
          <a:p>
            <a:r>
              <a:rPr lang="en-US" dirty="0"/>
              <a:t>Applications servers provide applications with self-contained features and additions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l="23408" t="22922" r="61758" b="8119"/>
          <a:stretch/>
        </p:blipFill>
        <p:spPr>
          <a:xfrm>
            <a:off x="4994557" y="1709531"/>
            <a:ext cx="3095895" cy="42091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proxy server front ends for one or more applications</a:t>
            </a:r>
          </a:p>
          <a:p>
            <a:pPr lvl="1"/>
            <a:r>
              <a:rPr lang="en-US" dirty="0"/>
              <a:t>Sometimes called a “reverse proxy” to differentiate it from the proxies used by clients to access the internet</a:t>
            </a:r>
          </a:p>
          <a:p>
            <a:r>
              <a:rPr lang="en-US" dirty="0"/>
              <a:t>The proxy passes requests through to the application and caches the results</a:t>
            </a:r>
          </a:p>
          <a:p>
            <a:r>
              <a:rPr lang="en-US" dirty="0"/>
              <a:t>Target for cache poisoning and information disclosure</a:t>
            </a:r>
          </a:p>
          <a:p>
            <a:r>
              <a:rPr lang="en-US" dirty="0"/>
              <a:t>Both inbound and outbound proxies exist in server architectures</a:t>
            </a:r>
          </a:p>
          <a:p>
            <a:r>
              <a:rPr lang="en-US" dirty="0"/>
              <a:t>Proxies provide content caching to applications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l="85045" t="22525" r="1162" b="8215"/>
          <a:stretch/>
        </p:blipFill>
        <p:spPr>
          <a:xfrm>
            <a:off x="4937821" y="1679713"/>
            <a:ext cx="2933970" cy="43088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Hacker’s view of website server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Knowing the architecture makes attacking it easier</a:t>
            </a:r>
          </a:p>
          <a:p>
            <a:pPr lvl="1"/>
            <a:r>
              <a:rPr lang="en-US" dirty="0"/>
              <a:t>Many architectures add features which can be targeted</a:t>
            </a:r>
          </a:p>
          <a:p>
            <a:r>
              <a:rPr lang="en-US" dirty="0"/>
              <a:t>First, consider what is the target?</a:t>
            </a:r>
          </a:p>
          <a:p>
            <a:pPr lvl="1"/>
            <a:r>
              <a:rPr lang="en-US" dirty="0"/>
              <a:t>Usually, the application and its data</a:t>
            </a:r>
          </a:p>
          <a:p>
            <a:pPr lvl="1"/>
            <a:r>
              <a:rPr lang="en-US" dirty="0"/>
              <a:t>And, those can be a vehicle for attacking the enterprise network behind the site</a:t>
            </a:r>
          </a:p>
          <a:p>
            <a:pPr lvl="2"/>
            <a:r>
              <a:rPr lang="en-US" dirty="0"/>
              <a:t>Allows the pen tester to pivot through web applications to gain access to critical intranet devices – verify that such attacks are allowed in scope</a:t>
            </a:r>
          </a:p>
          <a:p>
            <a:r>
              <a:rPr lang="en-US" dirty="0"/>
              <a:t>The website server architecture may also open attack vectors</a:t>
            </a:r>
          </a:p>
          <a:p>
            <a:pPr lvl="1"/>
            <a:r>
              <a:rPr lang="en-US" dirty="0"/>
              <a:t>Cache poisoning against proxies (defacing the site)</a:t>
            </a:r>
          </a:p>
          <a:p>
            <a:pPr lvl="1"/>
            <a:r>
              <a:rPr lang="en-US" dirty="0"/>
              <a:t>Source code disclosure attacks against application servers</a:t>
            </a:r>
          </a:p>
        </p:txBody>
      </p:sp>
    </p:spTree>
    <p:extLst>
      <p:ext uri="{BB962C8B-B14F-4D97-AF65-F5344CB8AC3E}">
        <p14:creationId xmlns:p14="http://schemas.microsoft.com/office/powerpoint/2010/main" val="3802300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34874</TotalTime>
  <Words>772</Words>
  <Application>Microsoft Office PowerPoint</Application>
  <PresentationFormat>On-screen Show (4:3)</PresentationFormat>
  <Paragraphs>129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Wingdings 2</vt:lpstr>
      <vt:lpstr>Median</vt:lpstr>
      <vt:lpstr>1_Median</vt:lpstr>
      <vt:lpstr>WEB APPLICATION PEN-TESTING (WAPT)</vt:lpstr>
      <vt:lpstr>Contents</vt:lpstr>
      <vt:lpstr>Website Server Architecture</vt:lpstr>
      <vt:lpstr>Website server architecture types</vt:lpstr>
      <vt:lpstr>Web servers</vt:lpstr>
      <vt:lpstr>Dynamic Web Server Architecture</vt:lpstr>
      <vt:lpstr>Application Server Architecture </vt:lpstr>
      <vt:lpstr>Proxy Server Architecture</vt:lpstr>
      <vt:lpstr>Hacker’s view of website server architecture</vt:lpstr>
      <vt:lpstr>The HTTP Protocol</vt:lpstr>
      <vt:lpstr>HTTP Protocol</vt:lpstr>
      <vt:lpstr>Example HTTP Request</vt:lpstr>
      <vt:lpstr>User Agent</vt:lpstr>
      <vt:lpstr>Example HTTP Response</vt:lpstr>
      <vt:lpstr>Activity 1.1</vt:lpstr>
      <vt:lpstr>Activity 1.1</vt:lpstr>
      <vt:lpstr>Activity 1.1</vt:lpstr>
      <vt:lpstr>Activity 1.1</vt:lpstr>
      <vt:lpstr>Activity 1.1</vt:lpstr>
      <vt:lpstr>Activity 1.1</vt:lpstr>
      <vt:lpstr>Activity 1.1</vt:lpstr>
      <vt:lpstr>Activity 1.1</vt:lpstr>
      <vt:lpstr>HTTPS ?</vt:lpstr>
      <vt:lpstr>Classes of HTTP Status Codes</vt:lpstr>
      <vt:lpstr>PowerPoint Presentation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</dc:creator>
  <cp:lastModifiedBy>Divyan KONIDALA (NP)</cp:lastModifiedBy>
  <cp:revision>761</cp:revision>
  <dcterms:created xsi:type="dcterms:W3CDTF">2015-03-20T20:35:18Z</dcterms:created>
  <dcterms:modified xsi:type="dcterms:W3CDTF">2022-10-17T23:02:06Z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aeb4d-f421-48c2-a20e-7b6cd62b5b82_Enabled">
    <vt:lpwstr>true</vt:lpwstr>
  </property>
  <property fmtid="{D5CDD505-2E9C-101B-9397-08002B2CF9AE}" pid="3" name="MSIP_Label_dd7aeb4d-f421-48c2-a20e-7b6cd62b5b82_SetDate">
    <vt:lpwstr>2022-10-17T18:21:32Z</vt:lpwstr>
  </property>
  <property fmtid="{D5CDD505-2E9C-101B-9397-08002B2CF9AE}" pid="4" name="MSIP_Label_dd7aeb4d-f421-48c2-a20e-7b6cd62b5b82_Method">
    <vt:lpwstr>Privileged</vt:lpwstr>
  </property>
  <property fmtid="{D5CDD505-2E9C-101B-9397-08002B2CF9AE}" pid="5" name="MSIP_Label_dd7aeb4d-f421-48c2-a20e-7b6cd62b5b82_Name">
    <vt:lpwstr>dd7aeb4d-f421-48c2-a20e-7b6cd62b5b82</vt:lpwstr>
  </property>
  <property fmtid="{D5CDD505-2E9C-101B-9397-08002B2CF9AE}" pid="6" name="MSIP_Label_dd7aeb4d-f421-48c2-a20e-7b6cd62b5b82_SiteId">
    <vt:lpwstr>cba9e115-3016-4462-a1ab-a565cba0cdf1</vt:lpwstr>
  </property>
  <property fmtid="{D5CDD505-2E9C-101B-9397-08002B2CF9AE}" pid="7" name="MSIP_Label_dd7aeb4d-f421-48c2-a20e-7b6cd62b5b82_ActionId">
    <vt:lpwstr>2e948b05-ab9e-4319-8be3-1803285e182b</vt:lpwstr>
  </property>
  <property fmtid="{D5CDD505-2E9C-101B-9397-08002B2CF9AE}" pid="8" name="MSIP_Label_dd7aeb4d-f421-48c2-a20e-7b6cd62b5b82_ContentBits">
    <vt:lpwstr>1</vt:lpwstr>
  </property>
</Properties>
</file>