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DBC14-B330-421D-A155-F14FD5190893}" v="10" dt="2021-12-07T13:55:35.314"/>
    <p1510:client id="{A271B7BF-6F6B-07A1-3AF0-886356B23B3C}" v="64" dt="2021-12-08T02:29:13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A271B7BF-6F6B-07A1-3AF0-886356B23B3C}"/>
    <pc:docChg chg="modSld">
      <pc:chgData name="Hock Guan TAN (NP)" userId="S::thg@np.edu.sg::e5f7d661-fe1a-47b6-b277-f25b08fa15d4" providerId="AD" clId="Web-{A271B7BF-6F6B-07A1-3AF0-886356B23B3C}" dt="2021-12-08T02:29:13.797" v="52" actId="1076"/>
      <pc:docMkLst>
        <pc:docMk/>
      </pc:docMkLst>
      <pc:sldChg chg="delSp modSp">
        <pc:chgData name="Hock Guan TAN (NP)" userId="S::thg@np.edu.sg::e5f7d661-fe1a-47b6-b277-f25b08fa15d4" providerId="AD" clId="Web-{A271B7BF-6F6B-07A1-3AF0-886356B23B3C}" dt="2021-12-08T02:28:30.639" v="51"/>
        <pc:sldMkLst>
          <pc:docMk/>
          <pc:sldMk cId="2688786902" sldId="257"/>
        </pc:sldMkLst>
        <pc:spChg chg="mod">
          <ac:chgData name="Hock Guan TAN (NP)" userId="S::thg@np.edu.sg::e5f7d661-fe1a-47b6-b277-f25b08fa15d4" providerId="AD" clId="Web-{A271B7BF-6F6B-07A1-3AF0-886356B23B3C}" dt="2021-12-08T02:28:22.905" v="49" actId="1076"/>
          <ac:spMkLst>
            <pc:docMk/>
            <pc:sldMk cId="2688786902" sldId="257"/>
            <ac:spMk id="8" creationId="{8293925D-2C29-4353-BBDF-70184A8B4382}"/>
          </ac:spMkLst>
        </pc:spChg>
        <pc:spChg chg="mod">
          <ac:chgData name="Hock Guan TAN (NP)" userId="S::thg@np.edu.sg::e5f7d661-fe1a-47b6-b277-f25b08fa15d4" providerId="AD" clId="Web-{A271B7BF-6F6B-07A1-3AF0-886356B23B3C}" dt="2021-12-08T02:28:04.967" v="46" actId="1076"/>
          <ac:spMkLst>
            <pc:docMk/>
            <pc:sldMk cId="2688786902" sldId="257"/>
            <ac:spMk id="10" creationId="{A6634B84-AD2B-4E75-8C03-E4CCC1F0C9A9}"/>
          </ac:spMkLst>
        </pc:spChg>
        <pc:picChg chg="mod">
          <ac:chgData name="Hock Guan TAN (NP)" userId="S::thg@np.edu.sg::e5f7d661-fe1a-47b6-b277-f25b08fa15d4" providerId="AD" clId="Web-{A271B7BF-6F6B-07A1-3AF0-886356B23B3C}" dt="2021-12-08T02:28:11.373" v="47" actId="1076"/>
          <ac:picMkLst>
            <pc:docMk/>
            <pc:sldMk cId="2688786902" sldId="257"/>
            <ac:picMk id="4" creationId="{E93E1DF2-1986-443B-A972-DDD7C677BA7A}"/>
          </ac:picMkLst>
        </pc:picChg>
        <pc:inkChg chg="del">
          <ac:chgData name="Hock Guan TAN (NP)" userId="S::thg@np.edu.sg::e5f7d661-fe1a-47b6-b277-f25b08fa15d4" providerId="AD" clId="Web-{A271B7BF-6F6B-07A1-3AF0-886356B23B3C}" dt="2021-12-08T02:28:30.639" v="51"/>
          <ac:inkMkLst>
            <pc:docMk/>
            <pc:sldMk cId="2688786902" sldId="257"/>
            <ac:inkMk id="5" creationId="{64BD3623-E9C5-4847-8898-4C35EEFC0F2F}"/>
          </ac:inkMkLst>
        </pc:inkChg>
        <pc:inkChg chg="del">
          <ac:chgData name="Hock Guan TAN (NP)" userId="S::thg@np.edu.sg::e5f7d661-fe1a-47b6-b277-f25b08fa15d4" providerId="AD" clId="Web-{A271B7BF-6F6B-07A1-3AF0-886356B23B3C}" dt="2021-12-08T02:28:26.811" v="50"/>
          <ac:inkMkLst>
            <pc:docMk/>
            <pc:sldMk cId="2688786902" sldId="257"/>
            <ac:inkMk id="6" creationId="{540E88D0-E241-4D4F-A17B-246F474322B6}"/>
          </ac:inkMkLst>
        </pc:inkChg>
        <pc:inkChg chg="mod">
          <ac:chgData name="Hock Guan TAN (NP)" userId="S::thg@np.edu.sg::e5f7d661-fe1a-47b6-b277-f25b08fa15d4" providerId="AD" clId="Web-{A271B7BF-6F6B-07A1-3AF0-886356B23B3C}" dt="2021-12-08T02:28:18.248" v="48" actId="1076"/>
          <ac:inkMkLst>
            <pc:docMk/>
            <pc:sldMk cId="2688786902" sldId="257"/>
            <ac:inkMk id="7" creationId="{5345214C-2F9D-458A-8001-1C2F63440783}"/>
          </ac:inkMkLst>
        </pc:inkChg>
      </pc:sldChg>
      <pc:sldChg chg="modSp">
        <pc:chgData name="Hock Guan TAN (NP)" userId="S::thg@np.edu.sg::e5f7d661-fe1a-47b6-b277-f25b08fa15d4" providerId="AD" clId="Web-{A271B7BF-6F6B-07A1-3AF0-886356B23B3C}" dt="2021-12-08T02:29:13.797" v="52" actId="1076"/>
        <pc:sldMkLst>
          <pc:docMk/>
          <pc:sldMk cId="1327955030" sldId="263"/>
        </pc:sldMkLst>
        <pc:spChg chg="mod">
          <ac:chgData name="Hock Guan TAN (NP)" userId="S::thg@np.edu.sg::e5f7d661-fe1a-47b6-b277-f25b08fa15d4" providerId="AD" clId="Web-{A271B7BF-6F6B-07A1-3AF0-886356B23B3C}" dt="2021-12-08T02:29:13.797" v="52" actId="1076"/>
          <ac:spMkLst>
            <pc:docMk/>
            <pc:sldMk cId="1327955030" sldId="263"/>
            <ac:spMk id="4" creationId="{0FE0BC93-552F-4104-AEBE-6133305D1DC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3:26:40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481 149,'0'1,"1"1,-1-1,1 0,-1 0,1 1,-1-1,1 0,0 0,-1 0,1 0,0 0,0 0,0 0,0 0,0 0,0 0,0 0,0-1,0 1,0 0,1-1,-1 1,0-1,0 0,1 1,2 0,38 6,-38-6,99 6,128-8,-83-2,-125 2,1-2,-1 0,26-8,-22 5,48-5,395 7,-241 7,249-3,-455-1,0-2,-1 0,29-8,-24 4,49-5,370 9,-230 6,-170-1,1 3,-1 2,58 16,-56-11,0-2,91 6,-99-13,0 2,0 2,48 14,-46-10,1-1,68 5,23-15,27 1,-71 16,-67-11,0-1,27 1,420-2,-241-7,-75 1,170 5,-210 15,-76-10,68 4,-65-11,1 2,73 14,-57-8,0-2,0-3,110-7,-46 0,1940 3,-2025-2,0-1,41-11,-38 7,62-4,-32 11,-45 1,1-1,-1-1,0-1,48-10,-21 1,2 3,-1 2,1 2,106 8,-41-2,-15 0,124-5,-115-14,-73 10,64-5,-51 8,52-10,-55 6,72-2,11 12,103-4,-147-16,-67 12,1 2,28-4,174 8,27-2,-163-15,-65 12,-1 0,27-2,346 4,-204 5,-176-3,-1 0,0-2,0 0,0 0,0-2,0 0,20-10,24-8,-40 18,1 1,0 1,0 0,40 1,-37 1,0 0,0-1,32-8,-17 2,0 1,1 2,42-1,121 8,-69 1,1966-3,-2071-2,0-1,48-11,-46 8,0 1,35-2,243 6,-137 3,-134 0,0 1,42 10,-39-5,61 3,-77-11,17 1,1 1,-1 2,47 11,-58-10,1-1,0-1,43-2,-45-1,1 1,-1 1,56 11,-55-6,1-2,35 2,-36-5,0 1,39 11,144 31,-124-33,-63-9,-1 0,27 8,124 33,-148-39,0-1,0-1,38-2,-39-1,0 1,0 1,45 10,-37-3,0 1,-1 2,-1 2,0 1,56 34,-79-40,0 0,0 1,-1 0,-1 1,1-1,8 17,25 31,-32-47,6 6,0 1,-1 1,-1 0,19 35,-19-30,0-1,26 32,-20-30,23 41,-38-58,-1 1,0-1,-1 1,0 0,0-1,-1 2,0-1,-1 0,1 14,-2-20,0 1,0-1,-1 0,0 0,1 0,-1 0,0 1,0-1,-1 0,1-1,-1 1,1 0,-1 0,0-1,0 1,0-1,-1 1,1-1,0 0,-1 0,0 0,1 0,-1 0,0-1,0 0,0 1,0-1,0 0,0 0,0 0,0-1,-5 1,-13 2,1-1,-1-1,0 0,-20-4,17 2,-585-4,403 6,178 0,0 2,-48 11,46-7,0-2,-35 2,-638-6,338-3,272 3,-107-3,111-15,65 11,1 1,-27-2,-88 7,-17-2,65-15,68 11,-1 1,-28-2,-226 7,-33-2,221-15,66 11,-1 1,-26-1,-189 6,-36-2,187-16,65 12,0 1,-28-2,-395 4,230 5,74 1,-157-7,210-13,66 11,-1 2,-26-3,-140 7,-24-2,110-15,69 9,-47-3,45 7,-46-10,50 7,-1 1,-36-1,35 7,-29-1,0-3,-68-12,79 8,0 3,-103 4,-24-1,66-15,74 9,-63-3,33 11,45 1,-1-1,1-1,-1-1,-46-10,39 4,-2 2,-67-3,60 6,-53-9,44 4,-51-2,34 5,-19-12,62 11,-49-5,28 9,3 0,1-1,-62-13,74 10,0 2,-57 0,59 4,-1-1,1-2,-41-9,33 5,-1 1,1 2,-1 2,-37 2,-51-4,34-13,68 11,0 1,-27-2,-396 4,231 5,-2620-2,2812 2,1 0,-1 2,-28 7,25-5,-51 6,39-8,-42 11,46-8,0-2,-36 2,-507-6,270-3,275 0,1-1,-57-14,18 3,-3-3,50 11,-2 0,-38-2,-6 1,-100-24,111 18,-1 3,-101-5,-2012 17,2148-4,1 0,0-1,-26-8,22 4,-49-4,-60-8,92 11,-69-4,-403 13,508-1,1 0,-1 1,0-1,1 2,-1-1,1 1,-10 4,14-5,1 0,-1 0,1 1,0-1,-1 1,1 0,0-1,0 1,0 0,0 0,0 1,1-1,-1 0,1 1,-1-1,1 0,0 1,0 0,0-1,0 1,0 0,1-1,-1 5,1-5,0 1,1 0,-1-1,1 1,-1-1,1 1,0-1,0 1,0-1,1 0,-1 1,0-1,1 0,0 0,-1 0,1 0,0 0,0-1,0 1,0 0,0-1,0 0,1 1,-1-1,0 0,3 1,6 3,-1-1,1 0,0-1,19 4,12-1,-3 0,62 16,-89-18,1 1,-1 0,1 1,-2 0,1 0,-1 2,0-1,17 16,0 1,0-2,44 25,-54-36,1-2,1 0,0-1,0-1,0-1,1-1,0-1,33 3,20-3,84-7,-42 0,-37 4,-44 2,0-3,0-1,0-1,63-13,-54 3,3-1,85-34,-115 41,0 0,1 1,-1 1,22-2,33-8,-19 4,1 2,0 3,1 2,98 7,-27-1,-50-2,-41 2,-1-3,0 0,0-3,0-1,36-8,-37 4,0 1,1 2,50-2,105 8,-69 2,785-3,-962-1,29 0,0 0,0 2,0 0,1 2,-1 2,-45 12,72-17,-1 1,0-1,1 1,-1-1,1 1,-1-1,1 1,-1 0,1 0,-1 0,1 0,0 0,0 0,-1 0,1 0,0 1,0-1,0 0,0 1,1-1,-1 1,0-1,0 1,1-1,-1 1,1 0,0-1,-1 1,1-1,0 1,0 3,1-3,0 0,0 1,0-1,0 0,0 0,1 0,-1 0,1 0,0-1,-1 1,1 0,0-1,0 1,0-1,0 0,0 0,0 1,0-1,1 0,-1-1,4 2,112 25,-70-18,14 0,1-3,1-3,87-6,-21 0,-46 1,-31 0,0 2,1 3,70 12,-39-2,1-4,0-4,126-7,-56-1,396 3,-515-3,0-2,0-1,66-20,-96 24,69-28,-60 23,0 0,1 1,-1 1,29-6,172-28,-140 22,-53 11,1 1,35-4,-23 5,69-17,-64 12,21-7,-40 9,0 2,0 0,27-2,45 7,-66 1,-1-1,0-1,0-1,44-10,140-34,-183 41,0 1,0 1,33 2,-35 1,1-1,0-1,43-10,-33 3,1 2,-1 2,43 0,121 7,-69 1,1523-3,-1633-2,-1 0,1-1,28-9,-24 6,49-6,369 8,-228 7,703-3,-897 1,-1 2,1 0,28 9,-25-6,51 6,368-9,-228-5,577 2,-1704 0,874-2,1-2,-47-10,44 7,-65-5,-127 14,-71-4,164-15,85 8,-76-2,-1195 13,1294-1,1 2,-48 11,46-7,-1-2,-33 2,-650-5,347-5,-1283 3,1610 2,1 2,-43 9,-47 5,92-14,-45 10,49-7,1-1,-38 1,-64-9,-64 4,46 31,139-32,-86 15,93-15,-1 0,1 1,-1 0,1 1,0-1,0 1,0 1,0-1,1 1,-1 0,-8 8,13-11,0 0,1 0,-1-1,0 1,1 0,-1 0,0 0,1 0,-1 0,1 0,0 0,-1 0,1 0,0 0,0 1,0-1,-1 0,1 0,0 0,0 0,1 0,-1 0,0 0,0 0,0 0,1 1,-1-1,1 0,-1 0,1 0,-1 0,1-1,-1 1,1 0,0 0,0 0,-1 0,1-1,0 1,0 0,0-1,0 1,0-1,0 1,0-1,0 1,0-1,0 1,0-1,0 0,0 0,2 0,7 4,0-2,0 1,1-2,10 2,303-2,-150-4,-6 1,184 5,-219 15,19 0,33-16,-82-3,114 15,4 5,302-14,-280-7,2206 2,-2373-4,90-15,-64 5,10-1,-36 4,96-1,-8 15,142-6,-192-14,-75 10,66-5,622 10,-350 5,2126-3,-2467-2,-1-1,49-12,-2 0,-18 6,26-5,147-3,-203 15,0-1,45-10,-40 5,45-1,-32 6,17 1,92-17,-124 14,49-1,-57 6,1-2,-1-2,38-8,108-33,-144 39,1 1,-1 2,40 1,-37 2,1-2,49-9,81-15,-35 7,-82 13,1 2,70 3,32-2,-120-2,-1-1,41-13,-66 18,-96-4,21 4,36-1,0 2,0 1,1 2,-55 11,45-5,0-2,0-2,-1-2,-85-6,-61 5,78 15,72-9,-65 3,62-10,-1 1,1 3,0 1,0 2,-59 20,85-23,0-1,-1 0,-31 1,32-4,-1 1,1 1,-19 5,35-8,1 0,-1 0,0 0,0 1,0-1,1 0,-1 0,0 1,0-1,1 1,-1-1,0 0,1 1,-1 0,0-1,1 1,-1-1,1 1,-1 0,1-1,-1 2,11 7,39 4,-38-10,35 6,1-1,80 2,-40-5,-58 0,49 12,-34-6,14 4,-34-8,-1-2,1 0,28 2,12-5,-29-2,0 2,51 9,-37-3,0-2,50-1,-2 0,-83-3,0 0,0 0,0 2,-1-1,22 10,-87 3,5-4,-73 8,-3 1,61-15,-6 0,64-5,0 0,0 0,-1 0,1 0,0 1,0-1,1 1,-1 0,0 0,1 1,-6 3,8-4,0 0,-1-1,1 1,0 0,1 0,-1-1,0 1,0 0,1 0,-1 0,1 0,0 0,-1 0,1 0,0 0,0 0,0 0,1 0,-1 0,0 0,1 0,-1 0,1 0,0-1,0 1,0 0,-1 0,2-1,-1 1,0 0,0-1,0 1,2 1,2 2,-1 1,1-1,0-1,1 1,-1-1,1 1,0-1,8 3,5-1,0-1,1-1,0-1,-1 0,1-2,0 0,39-5,-315 4,83-3,-378 3,509-2,0-2,-54-13,19 3,2-3,50 11,0 1,-36-3,31 5,-50-12,-18-2,41 10,-84-23,93 18,-1 1,-79-5,-42-3,-16 0,41 21,-85-4,142-15,66 11,-1 2,-27-3,-130-12,-70-2,246 21,-68 0,-1-3,-86-14,110 10,0 3,-61 2,-17-1,-7-18,51 6,0 0,38 6,-83-5,-87 17,-95-5,176-16,-24 0,-498 14,339 7,-397-3,678 2,1 1,-46 11,42-6,-64 3,51-9,-145 10,63 13,72-12,1-3,-96 3,121-13,1 2,-1 1,-55 12,34-6,0-2,-1-3,-112-7,48 0,-29 1,-176 6,201 13,73-8,-62 2,83-11,0 1,0 1,0 2,1 1,0 2,-60 20,47-12,-1-2,0-2,-88 9,93-15,-113 27,112-25,0 1,-46 15,51-12,0-2,0-1,-50 3,41-9,-1 2,-63 13,77-11,1-2,-1-2,-38-1,41-1,-1 1,0 1,-55 11,48-4,-1-2,0-2,-44 1,-120-8,69-1,75 2,1-2,-85-15,97 11,-52 0,55 5,-69-12,42-2,13 2,0 3,-1 2,-73-1,82 7,-77-13,73 8,-54-2,54 6,-69-14,36 4,-73-20,113 22,0 2,-75-7,-9-1,0 0,101 16,-55-14,54 9,-53-5,49 8,-1-2,1 0,-39-15,36 10,0 2,-49-6,-53-11,89 15,-10-5,39 10,1 1,-31-5,14 5,1-2,0-2,-37-13,18 4,29 12,-1 1,0 1,-34 0,-46-8,55 5,-94-3,46 5,-17-12,75 10,-60-4,79 11,-20-1,0-1,0-2,-46-11,-131-23,161 29,-1 3,0 2,-106 7,40 0,112-3,0 1,0 0,0 1,0 1,1-1,-1 2,-13 5,26-9,0 0,-1 0,1 0,0 0,0 0,-1 0,1 0,0 0,-1 0,1 1,0-1,0 0,-1 0,1 0,0 0,0 0,-1 1,1-1,0 0,0 0,-1 1,1-1,0 0,0 0,0 1,0-1,-1 0,1 0,0 1,0-1,0 0,0 1,0-1,0 0,0 0,0 1,0-1,0 1,12 3,21-2,22-14,-29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3:46:5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3:48:1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4994 733 24575,'-1'-9'0,"0"-1"0,0 1 0,-1-1 0,-1 1 0,-3-10 0,-8-35 0,12 34 0,0 0 0,2 0 0,0 0 0,4-26 0,-3 38 0,1 0 0,0 0 0,1 0 0,-1 0 0,2 0 0,-1 0 0,1 1 0,0-1 0,1 1 0,0 1 0,0-1 0,11-11 0,13-10 0,2 1 0,0 2 0,2 1 0,1 2 0,42-22 0,-58 38 0,0 1 0,0 1 0,0 0 0,1 1 0,-1 1 0,1 1 0,0 1 0,35 4 0,-2-3 0,-14 3 0,1 1 0,-1 1 0,1 2 0,61 23 0,-10-4 0,-63-21 0,0-1 0,33 1 0,38 6 0,-45-4 0,0-2 0,0-3 0,88-6 0,-29 0 0,1460 3 0,-1548-1 0,-1-1 0,39-10 0,-37 7 0,0 0 0,28 0 0,-9 4 0,-8 1 0,-1-2 0,1-1 0,37-8 0,-40 4 0,54-2 0,-53 7 0,53-11 0,-37 5 0,-1 2 0,1 3 0,0 1 0,51 6 0,11-1 0,342-3 0,-432 1 0,0 2 0,42 9 0,-40-7 0,0 0 0,31 1 0,623-5 0,-327-3 0,344 2 0,-672 1 0,0 1 0,39 10 0,-37-7 0,0 0 0,28 0 0,-18-4 0,-1 1 0,60 13 0,31 2 0,-20-3 0,-59-8 0,1-2 0,87-4 0,32 2 0,-84 12 0,-60-9 0,1 0 0,31 0 0,-10-4 0,-9-1 0,-1 2 0,1 1 0,42 10 0,-29-6 0,0-1 0,1-2 0,0-2 0,57-6 0,5 1 0,2006 3 0,-2095-2 0,0 0 0,42-10 0,-40 7 0,0 0 0,31-1 0,-24 3 0,0-1 0,-1-1 0,1-2 0,35-12 0,-31 9 0,-7 3 0,46-5 0,4 0 0,-25 4 0,0 3 0,0 2 0,88 6 0,-28 0 0,-36-6 0,-47 1 0,1 1 0,-1 1 0,0 2 0,39 7 0,-59-6 0,0 1 0,-1 0 0,1 0 0,9 6 0,-11-5 0,0-1 0,0 0 0,1 0 0,0-1 0,-1 0 0,12 2 0,248 29 0,-188-20 0,-56-9 0,0 0 0,31 0 0,361-4 0,-196-2 0,-198-1 0,1-1 0,0 0 0,-1-2 0,39-12 0,-35 8 0,2 2 0,40-6 0,23-3 0,-65 10 0,1 1 0,39-2 0,71-7 0,-1-1 0,-107 13 0,0-2 0,29-7 0,8-2 0,-21 4 0,69-23 0,-31 7 0,-19 8 0,-17 6 0,-1-2 0,86-37 0,-82 25 0,75-24 0,-94 43 0,0 1 0,0 2 0,0 1 0,1 1 0,-1 1 0,41 7 0,-66-6 0,0 0 0,-1 0 0,1 1 0,0 0 0,-1 0 0,0 1 0,0-1 0,1 1 0,-2 0 0,1 0 0,0 1 0,-1-1 0,1 1 0,-1 0 0,5 6 0,6 9 0,-1 1 0,18 31 0,12 16 0,-34-54 0,1-1 0,0-1 0,0 0 0,1-1 0,1 0 0,0 0 0,0-2 0,0 0 0,1 0 0,1-1 0,25 9 0,144 54 0,-158-61 0,0-1 0,0-2 0,47 6 0,-18-3 0,157 25 0,-142-26 0,-32-5 0,48 11 0,142 29 0,-213-40 0,-1 1 0,1 1 0,-1 0 0,0 1 0,-1 1 0,1 0 0,19 14 0,-21-12 0,0-1 0,0-1 0,1 0 0,0-1 0,1 0 0,-1-1 0,1-1 0,25 5 0,265-5 0,-155-7 0,-112 1 0,-1-2 0,43-10 0,-20 4 0,-13-1 0,0-2 0,-1-1 0,76-36 0,-65 25 0,-38 17 0,1 1 0,0 1 0,0 1 0,1 0 0,-1 1 0,1 1 0,0 1 0,25 1 0,501 3 0,-528-3 0,0-1 0,-1-1 0,1-1 0,-1 0 0,30-12 0,-27 8 0,1 2 0,1 0 0,24-3 0,133-23 0,-112 18 0,-43 9 0,0 0 0,42-2 0,-65 7 0,65-2 0,69 8 0,-113-4 0,0 2 0,-1 0 0,0 1 0,0 2 0,0 0 0,-1 1 0,24 13 0,-11-5 0,0-2 0,1-1 0,0-1 0,1-2 0,0-1 0,62 6 0,87 15 0,-3 0 0,129-25 0,-167-8 0,-105 1 0,1-2 0,-1-2 0,47-13 0,-45 10 0,-1 1 0,76-6 0,-84 13 0,-1-1 0,0-2 0,0-1 0,-1-1 0,1-2 0,-1-1 0,55-25 0,-72 29 0,1 0 0,0 1 0,0 1 0,0 0 0,1 0 0,23 0 0,87 5 0,-52 1 0,-69-3 0,20 1 0,0 0 0,0-2 0,-1-1 0,1 0 0,0-2 0,-1-1 0,34-11 0,71-41 0,60-22 0,-157 67 0,46-26 0,-51 24 0,2 1 0,36-13 0,-30 16 0,0 1 0,46-6 0,-63 13 0,0 1 0,0 1 0,0 0 0,0 1 0,0 1 0,0 0 0,20 7 0,-4-2 0,44 6 0,-50-10 0,-1 1 0,0 1 0,42 15 0,-47-13 0,1-1 0,-1 0 0,1-2 0,1 0 0,31 1 0,113-7 0,-66-1 0,-84 3 0,31 1 0,1-2 0,-1-1 0,0-3 0,84-20 0,-56 6 0,122-15 0,-179 32 0,-1 1 0,1 0 0,-1 2 0,1 0 0,-1 1 0,1 0 0,22 8 0,-8-2 0,135 28 0,-147-32 0,-1 2 0,38 13 0,-42-12 0,1-1 0,-1-1 0,1-1 0,1 0 0,20 1 0,131-5 0,27 1 0,-156 5 0,-1 1 0,64 22 0,-64-17 0,39 13 0,54 14 0,-10-8 0,-117-30 0,-1 0 0,1 0 0,0 1 0,0-1 0,0 1 0,-1 0 0,1 0 0,-1 1 0,0-1 0,0 1 0,0 0 0,0-1 0,0 1 0,0 0 0,-1 1 0,1-1 0,-1 0 0,0 1 0,0 0 0,2 5 0,2 7 0,0 1 0,-1 1 0,4 26 0,1 3 0,-2-4 0,-1 1 0,-3 0 0,-1 0 0,-7 84 0,2-24 0,4 15 0,-5 124 0,-1-214 0,-1 0 0,-2-1 0,-11 33 0,11-45 0,-1 0 0,0 0 0,-2-1 0,-19 25 0,-13 22 0,24-36 0,-1-1 0,-1-2 0,-40 37 0,53-53 0,-6 5 0,-1-1 0,-1-1 0,0 0 0,0-1 0,-1 0 0,0-2 0,-1 0 0,0 0 0,-19 4 0,3-3 0,-1-1 0,0-1 0,-64 1 0,-630-6 0,336-3 0,369 1 0,0-1 0,-39-10 0,37 7 0,0 0 0,-28 0 0,-404 4 0,218 3 0,217-1 0,1 2 0,-1 1 0,1 0 0,-1 1 0,-26 12 0,-39 8 0,-5 3 0,70-20 0,0-1 0,-1-1 0,0-1 0,-34 4 0,-44 5 0,72-8 0,-54 3 0,-754-7 0,404-4 0,-293 2 0,708 1 0,-1 1 0,1 0 0,-25 8 0,-41 5 0,-35 0 0,77-8 0,-68 2 0,71-7 0,-58 11 0,59-7 0,-59 3 0,-419-10 0,493-1 0,0-1 0,0-1 0,0-1 0,1 0 0,-1-2 0,-27-13 0,26 11 0,1 0 0,-1 2 0,-1 0 0,1 2 0,-32-3 0,-300 6 0,168 5 0,165-5 0,0 0 0,-39-10 0,37 7 0,0 1 0,-28-2 0,-146 9 0,-87-6 0,276 1 0,-1 0 0,1-1 0,0-1 0,0 1 0,0-1 0,0-1 0,1 0 0,-17-12 0,17 11 0,-1 0 0,1 0 0,-1 1 0,0 1 0,0-1 0,0 2 0,-1-1 0,-16-2 0,-58 1 0,-114 6 0,60 2 0,-617-3 0,726-1 0,0-2 0,-35-8 0,32 5 0,-50-3 0,61 7 0,1 0 0,-31-9 0,-35-4 0,-11 0 0,70 9 0,0 2 0,-29-2 0,27 6 0,-212 2 0,141 12 0,63-7 0,-65 2 0,-61-12 0,-125 6 0,257 1 0,0 2 0,0 2 0,1 1 0,-34 14 0,44-15 0,8-2 0,-1 0 0,0-1 0,-1-1 0,1 0 0,-1-1 0,-20 2 0,-4-1 0,-43 10 0,21-3 0,-5 3 0,42-8 0,0-2 0,-42 4 0,-419-9 0,450-1 0,1-2 0,-45-10 0,16 3 0,-66-16 0,84 16 0,0 2 0,-87-6 0,-784 14 0,428 3 0,458-3 0,-1-2 0,-33-8 0,31 5 0,-51-3 0,51 6 0,-1-2 0,1-1 0,-37-12 0,30 7 0,-31-9 0,39 10 0,-47-9 0,-72-10 0,84 15 0,43 9 0,-1 0 0,-40-2 0,-690 5 0,360 5 0,369-2 0,1 2 0,-39 8 0,-33 4 0,67-12 0,-1 2 0,2 1 0,-32 11 0,-37 7 0,55-18 0,-1-3 0,-84-4 0,48-1 0,50 0 0,0-1 0,-35-8 0,33 5 0,-53-3 0,-23 9 0,67 2 0,0-2 0,0-1 0,-61-11 0,-121-26 0,180 31 0,0 2 0,-1 2 0,1 1 0,-45 5 0,-2 0 0,41 1 0,1 2 0,0 2 0,0 3 0,-81 28 0,89-26 0,-34 12 0,50-15 0,-1-1 0,0-2 0,0 0 0,0-2 0,-50 5 0,-514-11 0,240 0 0,339 1 0,-1 1 0,1 0 0,-1 1 0,1 1 0,-1-1 0,1 2 0,-16 6 0,-66 41 0,33-16 0,49-29 0,0 1 0,0 0 0,-17 16 0,22-17 0,-1 0 0,0-1 0,0 0 0,-1 0 0,0 0 0,1-1 0,-1 0 0,-1 0 0,1-1 0,-1 0 0,-9 2 0,-22 4 0,-1-1 0,-1 0 0,-75 2 0,70-12 0,-68-12 0,-30-2 0,121 18 0,-1 0 0,1 2 0,0 0 0,1 2 0,-1 0 0,1 2 0,1 0 0,-25 13 0,17-8 0,0-1 0,-1-1 0,-48 10 0,-146 31 0,57-10 0,115-29 0,0 3 0,-71 33 0,-14 5 0,113-47 0,0-1 0,-1-1 0,0-2 0,-42 2 0,-101-12 0,159 5 0,-1 0 0,1 0 0,0-1 0,0-1 0,0 1 0,-16-10 0,16 8 0,0 1 0,0-1 0,-1 2 0,0-1 0,-17-3 0,-25 3 0,1 1 0,-55 6 0,15-1 0,71-1 0,1 1 0,-1 1 0,-19 6 0,-46 5 0,46-9 0,0 1 0,-63 20 0,10-3 0,69-17 0,-41 17 0,48-16 0,1-1 0,-1-1 0,0 0 0,0-1 0,-28 3 0,-12-5 0,0-2 0,-1-2 0,1-3 0,0-3 0,-87-22 0,72 9 0,-1 3 0,0 3 0,-1 4 0,-123-4 0,74 18 0,-178-6 0,293 2 0,1 0 0,0 0 0,-1-1 0,1 1 0,0-1 0,0-1 0,0 1 0,0-1 0,1 0 0,-1 0 0,1-1 0,0 0 0,-10-8 0,3-2 0,0 0 0,0-1 0,-13-22 0,14 20 0,5 9 0,0 0 0,-1 1 0,0 0 0,0 0 0,-1 0 0,0 1 0,-9-5 0,-68-37 0,44 26 0,-77-35 0,-14-8 0,50 27 0,62 31 0,1-1 0,1-1 0,-20-12 0,18 9 0,-1 2 0,0 0 0,-1 2 0,1 0 0,-2 1 0,-36-5 0,28 5 0,0-1 0,-48-19 0,59 20 0,-1 0 0,0 1 0,-33-4 0,0 0 0,-159-19 0,2-2 0,186 27 0,0 1 0,-46-1 0,48 4 0,0-1 0,-1-1 0,-34-8 0,-147-26 0,194 34 0,-207-40 0,143 29 0,49 8 0,1 0 0,-32 0 0,-397 6 0,437 0 0,0 0 0,0 2 0,0 0 0,0 1 0,0 1 0,1 0 0,0 2 0,0-1 0,1 2 0,-25 15 0,10-8 0,0-2 0,0-1 0,-1-2 0,-1 0 0,0-3 0,-37 5 0,11-2 0,1 0 0,-1-2 0,-64 0 0,13-6 0,-115-6 0,191 0 0,1-2 0,-37-12 0,-39-8 0,81 21 0,1-2 0,0-1 0,-40-18 0,43 16 0,0 1 0,-1 1 0,1 1 0,-44-7 0,-15-1 0,57 9 0,-48-4 0,44 7 0,-43-10 0,46 7 0,0 2 0,-32-2 0,-31 8 0,46 0 0,-54-4 0,86 1 0,-1 0 0,1-1 0,0-1 0,0 0 0,0 0 0,0-1 0,0 0 0,1-1 0,-16-10 0,22 12 0,1 0 0,-1-1 0,1 1 0,0-1 0,0 0 0,0 0 0,0 0 0,1-1 0,-1 1 0,1 0 0,1-1 0,-3-5 0,-14-63 0,14 51 0,-9-34 0,-13-76 0,24 117 0,1 0 0,0-1 0,1 1 0,1-1 0,0 1 0,6-22 0,-5 30 0,0 1 0,1 0 0,0 0 0,0 0 0,1 0 0,-1 1 0,1-1 0,1 1 0,-1 0 0,1 0 0,0 0 0,0 1 0,0 0 0,0 0 0,1 0 0,0 1 0,0-1 0,0 1 0,8-2 0,1-1 0,1 0 0,0 2 0,0 0 0,0 1 0,0 0 0,30 0 0,-16 3 0,1-1 0,0-2 0,42-9 0,-41 4 0,8-2 0,1 1 0,1 2 0,62-3 0,-57 11 0,0 2 0,72 13 0,74 34 0,6 2 0,-46-16 0,-76-12 0,26 6 0,-98-29 0,44 10 0,1-3 0,89 5 0,-116-12 0,0 1 0,39 10 0,-36-7 0,-1-1 0,27 2 0,324-6 0,-177-1 0,-186 0 0,0 0 0,-1-1 0,1-1 0,0 0 0,-1 0 0,1-2 0,-1 1 0,0-1 0,-1-1 0,1 0 0,-1-1 0,18-14 0,-17 15 0,1 0 0,-1 1 0,2 1 0,-1 0 0,0 1 0,1 0 0,-1 1 0,18 0 0,31-7 0,-7 1 0,1 3 0,-1 2 0,79 6 0,-21 0 0,13-1 0,140-5 0,-239-1 0,-1-2 0,0 0 0,-1-2 0,31-13 0,-33 12 0,0 0 0,0 2 0,0 1 0,1 0 0,33-2 0,78 9 0,32-2 0,-85-14 0,-60 10 0,0 0 0,34-1 0,-45 5 0,1-1 0,-1 0 0,0 0 0,0-1 0,0-1 0,0 0 0,0 0 0,-1-1 0,0-1 0,16-10 0,4-6 0,54-51 0,-77 66-17,-1 0 0,-1 0-1,1 0 1,-1-1-1,0 0 1,-1 0 0,0-1-1,0 1 1,-1-1 0,0 0-1,3-14 1,3-10-1140,-2 13-5669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18F5-E9E7-415C-A80D-79822031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1E2E-BC24-47B1-923D-2E7E0A52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7B6A-FF54-4891-9E18-DC5C9B23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563-6623-4384-AB98-9EAB0EFA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DB71E-F217-45BB-9255-D03C804B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03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C65-CC2A-4723-9D8E-CD64D19A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649D8-8656-4841-8C02-ECFA759B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D2C2-C53D-46C2-8274-220382E1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A492-3D53-4A3F-B720-85B9A1BB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72C1-4259-409E-9F95-D654C2EF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9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DC071-AC1F-47AB-9A87-9628A8D30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AE5FB-323A-4DDC-98BA-A2B018B2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FF96-9B47-47CE-A058-F67846AE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8484-A52F-4589-92F3-B108F85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C098-FAE4-4821-B1B9-EBC5E08D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1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CB69-0C16-4068-931A-576C42CF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70B-8055-4BF2-8351-91C678E7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87A3-8B0A-4904-AEFC-F68FB3B6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7B31-CD24-4BCA-9541-B164E8D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E2C8-1CC3-4F9E-83EB-E9D45612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8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E954-0021-48B1-B0C9-7D33B4E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BFE8-E424-46E4-AE45-86496E44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76FA-B413-4392-A7AF-E6A1AD7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6AF8-361F-4717-8D4E-486E0129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4CA2-BC38-4BE9-8779-BE513827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EC8E-52D4-4EC3-92C3-98F3FCD4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97E2-79D8-40BF-8B11-A8CA18A1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E1373-D95F-4E37-9FA0-6BEDD590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7151-B10D-40ED-841A-FD99B58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E84F-1DF6-48D2-9CA7-AC853A7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17F8-B33F-47BF-8432-EA94B897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40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38DD-1154-43E2-A1A5-6A79DF6B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A50DF-EFA5-4340-A73F-645EE256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7D248-70F4-4F66-BC3D-C2A00E4C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7B6B2-2B1B-45BA-80FE-9C824F32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E767F-5361-4A67-871B-D5AC93AD5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2FFDB-9FEB-4A73-A818-005DCB9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78436-39C6-483A-A5B4-D28A9B4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8F94-6B3E-48B3-B2CE-47AF66AC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1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8A1-B0DA-4EBC-9398-07E705A1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E8513-01D6-4867-9103-314A67B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A147-E8A3-4AAD-A66B-D97563B0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47ED-40F9-47DE-9D55-B5C78319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3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AA60B-5BBE-425B-B4B0-91370A3B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61F9-BFCB-4724-874D-3EE12A8F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3EF2-D948-4305-B6AF-BAC45BA8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81A4-CF61-4B32-8E00-7582641A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BA49-108A-46E6-819C-72B74EFA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540A-B1C9-423B-94AF-9DF4005B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715F-22A5-46CE-B090-AD2E4369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E984-9629-4EA4-B68A-DE81FA88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117E-CAB2-40B2-94E4-3A704E35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1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EB7-D569-4184-B3FB-0807071B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718A8-554C-4909-AEB8-C3ED9777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F9F7-8C5C-45F5-BC6D-6F4A7C50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E91A-6E04-4D8B-A2E1-613F95E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473-812B-422B-9F1B-450C3DA0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5AA3-5C78-473E-B2AB-66B94EC5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05AF1-AAB4-4A61-AAFC-6DBCAB2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A93-3039-4079-9FAE-B22F574B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25BC-BF4A-47D3-930B-52B20B01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1C00-47FC-40BC-BB8A-A6AABFD33F6C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D26F-5D69-4D72-8C67-90AD0715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3EFD-4DCA-434B-AAB3-E2C8092C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B75B-8053-4CC0-ACF5-AEA3B01B06E8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B020E-9B09-444F-8B70-3B61BF5741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4368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9802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D9B-EB31-4525-BAE4-3C07F4F5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Map – Solving the </a:t>
            </a:r>
            <a:r>
              <a:rPr lang="en-US"/>
              <a:t>Cookies NOT </a:t>
            </a:r>
            <a:r>
              <a:rPr lang="en-US" dirty="0"/>
              <a:t>Set Issue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17ED6-F28F-45B3-9E18-C85CAE2F0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35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0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3E1DF2-1986-443B-A972-DDD7C677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89" y="1970820"/>
            <a:ext cx="6518603" cy="4891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45214C-2F9D-458A-8001-1C2F63440783}"/>
                  </a:ext>
                </a:extLst>
              </p14:cNvPr>
              <p14:cNvContentPartPr/>
              <p14:nvPr/>
            </p14:nvContentPartPr>
            <p14:xfrm>
              <a:off x="3721399" y="4923664"/>
              <a:ext cx="6875640" cy="385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45214C-2F9D-458A-8001-1C2F634407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399" y="4815664"/>
                <a:ext cx="6983280" cy="601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8293925D-2C29-4353-BBDF-70184A8B4382}"/>
              </a:ext>
            </a:extLst>
          </p:cNvPr>
          <p:cNvSpPr/>
          <p:nvPr/>
        </p:nvSpPr>
        <p:spPr>
          <a:xfrm>
            <a:off x="2716904" y="4800130"/>
            <a:ext cx="874586" cy="58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34B84-AD2B-4E75-8C03-E4CCC1F0C9A9}"/>
              </a:ext>
            </a:extLst>
          </p:cNvPr>
          <p:cNvSpPr txBox="1"/>
          <p:nvPr/>
        </p:nvSpPr>
        <p:spPr>
          <a:xfrm>
            <a:off x="219235" y="364612"/>
            <a:ext cx="48120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How to solve this issue?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OK to make use of the cookie generated by the server.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87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8FE4C-2466-458E-8879-234F7AA6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7" y="2227510"/>
            <a:ext cx="10905066" cy="4443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0E8D-C55B-4BCC-978D-27171C1B233E}"/>
              </a:ext>
            </a:extLst>
          </p:cNvPr>
          <p:cNvSpPr txBox="1"/>
          <p:nvPr/>
        </p:nvSpPr>
        <p:spPr>
          <a:xfrm>
            <a:off x="828997" y="598713"/>
            <a:ext cx="439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the web where we are going to use it for </a:t>
            </a:r>
            <a:r>
              <a:rPr lang="en-US" dirty="0" err="1"/>
              <a:t>sql</a:t>
            </a:r>
            <a:r>
              <a:rPr lang="en-US" dirty="0"/>
              <a:t> injection attack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71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F7A8E-FDB0-4E9D-A24C-64338FBB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67" y="90487"/>
            <a:ext cx="6886575" cy="6677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B08FC-CC25-4597-A4B7-947A262B18B9}"/>
              </a:ext>
            </a:extLst>
          </p:cNvPr>
          <p:cNvSpPr txBox="1"/>
          <p:nvPr/>
        </p:nvSpPr>
        <p:spPr>
          <a:xfrm>
            <a:off x="828997" y="598713"/>
            <a:ext cx="289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[Web Developer] in the browser menu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04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4A011-0328-4303-B52C-9B705063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33350"/>
            <a:ext cx="3867150" cy="659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C4326-42EE-4136-9289-0A2C0EAA12BC}"/>
              </a:ext>
            </a:extLst>
          </p:cNvPr>
          <p:cNvSpPr txBox="1"/>
          <p:nvPr/>
        </p:nvSpPr>
        <p:spPr>
          <a:xfrm>
            <a:off x="828997" y="598713"/>
            <a:ext cx="28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[Inspector] 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90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C9361-E532-4AB6-AE14-546FE6AA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124075"/>
            <a:ext cx="12068175" cy="26098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0FE0BC93-552F-4104-AEBE-6133305D1DC0}"/>
              </a:ext>
            </a:extLst>
          </p:cNvPr>
          <p:cNvSpPr/>
          <p:nvPr/>
        </p:nvSpPr>
        <p:spPr>
          <a:xfrm>
            <a:off x="1486310" y="1652054"/>
            <a:ext cx="500743" cy="77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13DE7-A39F-4197-A61F-4578EFEEE681}"/>
              </a:ext>
            </a:extLst>
          </p:cNvPr>
          <p:cNvSpPr txBox="1"/>
          <p:nvPr/>
        </p:nvSpPr>
        <p:spPr>
          <a:xfrm>
            <a:off x="828997" y="598713"/>
            <a:ext cx="28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[Console] 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79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A294A-07FF-42C6-8D47-9120DF73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619375"/>
            <a:ext cx="10696575" cy="16192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7E8AEDB-2421-430E-A860-B6D61CDE7FB8}"/>
              </a:ext>
            </a:extLst>
          </p:cNvPr>
          <p:cNvSpPr/>
          <p:nvPr/>
        </p:nvSpPr>
        <p:spPr>
          <a:xfrm>
            <a:off x="313985" y="3216728"/>
            <a:ext cx="381000" cy="424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9047AF-E475-4CF2-94A4-C515DC37BACD}"/>
              </a:ext>
            </a:extLst>
          </p:cNvPr>
          <p:cNvSpPr/>
          <p:nvPr/>
        </p:nvSpPr>
        <p:spPr>
          <a:xfrm rot="16200000">
            <a:off x="5483681" y="153759"/>
            <a:ext cx="1045028" cy="8169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4D4CF-6892-45BF-A29F-F6D4CA791975}"/>
              </a:ext>
            </a:extLst>
          </p:cNvPr>
          <p:cNvSpPr txBox="1"/>
          <p:nvPr/>
        </p:nvSpPr>
        <p:spPr>
          <a:xfrm>
            <a:off x="828997" y="598713"/>
            <a:ext cx="289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</a:t>
            </a:r>
            <a:r>
              <a:rPr lang="en-US" dirty="0" err="1"/>
              <a:t>document.cookie</a:t>
            </a:r>
            <a:r>
              <a:rPr lang="en-US" dirty="0"/>
              <a:t>, cookie use for that session will appear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83699-5D13-44E3-9391-69B5D3AF2192}"/>
              </a:ext>
            </a:extLst>
          </p:cNvPr>
          <p:cNvSpPr txBox="1"/>
          <p:nvPr/>
        </p:nvSpPr>
        <p:spPr>
          <a:xfrm>
            <a:off x="4965569" y="4966028"/>
            <a:ext cx="289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and copy this string into the clipboard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71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3EA56-BE6A-4086-BFE5-3D05401D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2" y="2456414"/>
            <a:ext cx="11193575" cy="19451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F50AA4-73A6-4D39-9300-A82F6FED2896}"/>
                  </a:ext>
                </a:extLst>
              </p14:cNvPr>
              <p14:cNvContentPartPr/>
              <p14:nvPr/>
            </p14:nvContentPartPr>
            <p14:xfrm>
              <a:off x="2437971" y="13710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F50AA4-73A6-4D39-9300-A82F6FED2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971" y="1362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D06B5-8807-44C3-A05F-F8F7A51AE360}"/>
                  </a:ext>
                </a:extLst>
              </p14:cNvPr>
              <p14:cNvContentPartPr/>
              <p14:nvPr/>
            </p14:nvContentPartPr>
            <p14:xfrm>
              <a:off x="596931" y="3306394"/>
              <a:ext cx="10911600" cy="92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D06B5-8807-44C3-A05F-F8F7A51AE3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931" y="3297754"/>
                <a:ext cx="10929240" cy="946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7E057EE-2EE1-436D-9FBE-3B8DA8690BE5}"/>
              </a:ext>
            </a:extLst>
          </p:cNvPr>
          <p:cNvSpPr txBox="1"/>
          <p:nvPr/>
        </p:nvSpPr>
        <p:spPr>
          <a:xfrm>
            <a:off x="828997" y="598713"/>
            <a:ext cx="289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into the command string and that problem will go away,,,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4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14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FB4989C32BC48AA839DDD022F4551" ma:contentTypeVersion="8" ma:contentTypeDescription="Create a new document." ma:contentTypeScope="" ma:versionID="253e119ea4bb75f9d00c7a5807589351">
  <xsd:schema xmlns:xsd="http://www.w3.org/2001/XMLSchema" xmlns:xs="http://www.w3.org/2001/XMLSchema" xmlns:p="http://schemas.microsoft.com/office/2006/metadata/properties" xmlns:ns2="93089eef-c513-4be9-82d5-5a13ba43949f" targetNamespace="http://schemas.microsoft.com/office/2006/metadata/properties" ma:root="true" ma:fieldsID="e765bb25044e6df7ce284fc490dda636" ns2:_="">
    <xsd:import namespace="93089eef-c513-4be9-82d5-5a13ba439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089eef-c513-4be9-82d5-5a13ba439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C28AA8-EC16-4647-BA9B-5A38848EA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089eef-c513-4be9-82d5-5a13ba439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DCFAF-263A-454B-A492-2E33477EF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2CA92-954C-4052-84F0-E3FE7431F14E}">
  <ds:schemaRefs>
    <ds:schemaRef ds:uri="9b962b54-ae34-45a2-8b95-f68042cd9a56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 Map – Solving the Cookies NOT Set Issue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Map – Solving the Cookies Issue</dc:title>
  <dc:creator>Hock Guan TAN (NP)</dc:creator>
  <cp:lastModifiedBy>Hock Guan TAN (NP)</cp:lastModifiedBy>
  <cp:revision>26</cp:revision>
  <dcterms:created xsi:type="dcterms:W3CDTF">2021-12-07T13:21:30Z</dcterms:created>
  <dcterms:modified xsi:type="dcterms:W3CDTF">2021-12-08T02:29:14Z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2021-12-07T13:21:30Z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385cc7c1-40f5-4c81-ac28-de3f925a553e</vt:lpwstr>
  </property>
  <property fmtid="{D5CDD505-2E9C-101B-9397-08002B2CF9AE}" pid="8" name="MSIP_Label_30286cb9-b49f-4646-87a5-340028348160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Non Sensitive</vt:lpwstr>
  </property>
  <property fmtid="{D5CDD505-2E9C-101B-9397-08002B2CF9AE}" pid="11" name="ContentTypeId">
    <vt:lpwstr>0x0101005F3FB4989C32BC48AA839DDD022F4551</vt:lpwstr>
  </property>
</Properties>
</file>