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4"/>
  </p:sldMasterIdLst>
  <p:notesMasterIdLst>
    <p:notesMasterId r:id="rId78"/>
  </p:notesMasterIdLst>
  <p:sldIdLst>
    <p:sldId id="256" r:id="rId5"/>
    <p:sldId id="258" r:id="rId6"/>
    <p:sldId id="259" r:id="rId7"/>
    <p:sldId id="536" r:id="rId8"/>
    <p:sldId id="544" r:id="rId9"/>
    <p:sldId id="648" r:id="rId10"/>
    <p:sldId id="646" r:id="rId11"/>
    <p:sldId id="647" r:id="rId12"/>
    <p:sldId id="649" r:id="rId13"/>
    <p:sldId id="670" r:id="rId14"/>
    <p:sldId id="545" r:id="rId15"/>
    <p:sldId id="651" r:id="rId16"/>
    <p:sldId id="568" r:id="rId17"/>
    <p:sldId id="652" r:id="rId18"/>
    <p:sldId id="653" r:id="rId19"/>
    <p:sldId id="654" r:id="rId20"/>
    <p:sldId id="655" r:id="rId21"/>
    <p:sldId id="656" r:id="rId22"/>
    <p:sldId id="657" r:id="rId23"/>
    <p:sldId id="658" r:id="rId24"/>
    <p:sldId id="659" r:id="rId25"/>
    <p:sldId id="660" r:id="rId26"/>
    <p:sldId id="661" r:id="rId27"/>
    <p:sldId id="664" r:id="rId28"/>
    <p:sldId id="669" r:id="rId29"/>
    <p:sldId id="665" r:id="rId30"/>
    <p:sldId id="666" r:id="rId31"/>
    <p:sldId id="667" r:id="rId32"/>
    <p:sldId id="668" r:id="rId33"/>
    <p:sldId id="683" r:id="rId34"/>
    <p:sldId id="684" r:id="rId35"/>
    <p:sldId id="685" r:id="rId36"/>
    <p:sldId id="686" r:id="rId37"/>
    <p:sldId id="687" r:id="rId38"/>
    <p:sldId id="715" r:id="rId39"/>
    <p:sldId id="682" r:id="rId40"/>
    <p:sldId id="650" r:id="rId41"/>
    <p:sldId id="676" r:id="rId42"/>
    <p:sldId id="677" r:id="rId43"/>
    <p:sldId id="688" r:id="rId44"/>
    <p:sldId id="678" r:id="rId45"/>
    <p:sldId id="707" r:id="rId46"/>
    <p:sldId id="708" r:id="rId47"/>
    <p:sldId id="704" r:id="rId48"/>
    <p:sldId id="705" r:id="rId49"/>
    <p:sldId id="706" r:id="rId50"/>
    <p:sldId id="701" r:id="rId51"/>
    <p:sldId id="257" r:id="rId52"/>
    <p:sldId id="702" r:id="rId53"/>
    <p:sldId id="703" r:id="rId54"/>
    <p:sldId id="260" r:id="rId55"/>
    <p:sldId id="261" r:id="rId56"/>
    <p:sldId id="262" r:id="rId57"/>
    <p:sldId id="263" r:id="rId58"/>
    <p:sldId id="709" r:id="rId59"/>
    <p:sldId id="710" r:id="rId60"/>
    <p:sldId id="264" r:id="rId61"/>
    <p:sldId id="265" r:id="rId62"/>
    <p:sldId id="266" r:id="rId63"/>
    <p:sldId id="716" r:id="rId64"/>
    <p:sldId id="691" r:id="rId65"/>
    <p:sldId id="696" r:id="rId66"/>
    <p:sldId id="697" r:id="rId67"/>
    <p:sldId id="698" r:id="rId68"/>
    <p:sldId id="699" r:id="rId69"/>
    <p:sldId id="700" r:id="rId70"/>
    <p:sldId id="711" r:id="rId71"/>
    <p:sldId id="712" r:id="rId72"/>
    <p:sldId id="714" r:id="rId73"/>
    <p:sldId id="717" r:id="rId74"/>
    <p:sldId id="562" r:id="rId75"/>
    <p:sldId id="565" r:id="rId76"/>
    <p:sldId id="564"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2B9870-0A23-7BFE-C597-2B374ACFEE85}" v="35" dt="2021-11-11T04:25:19.756"/>
    <p1510:client id="{9237B241-221D-734E-098E-E0F2843FA433}" v="69" dt="2021-11-11T02:12:52.064"/>
    <p1510:client id="{DAC79A6B-29D7-433B-BEDA-43C033DD0087}" v="8" dt="2021-11-06T17:44:04.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62" d="100"/>
          <a:sy n="62" d="100"/>
        </p:scale>
        <p:origin x="7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ck Guan TAN (NP)" userId="S::thg@np.edu.sg::e5f7d661-fe1a-47b6-b277-f25b08fa15d4" providerId="AD" clId="Web-{2C561730-0595-D9E1-D067-5D2E3F742AF3}"/>
    <pc:docChg chg="modSld">
      <pc:chgData name="Hock Guan TAN (NP)" userId="S::thg@np.edu.sg::e5f7d661-fe1a-47b6-b277-f25b08fa15d4" providerId="AD" clId="Web-{2C561730-0595-D9E1-D067-5D2E3F742AF3}" dt="2021-11-03T06:33:46.070" v="28" actId="20577"/>
      <pc:docMkLst>
        <pc:docMk/>
      </pc:docMkLst>
      <pc:sldChg chg="modSp">
        <pc:chgData name="Hock Guan TAN (NP)" userId="S::thg@np.edu.sg::e5f7d661-fe1a-47b6-b277-f25b08fa15d4" providerId="AD" clId="Web-{2C561730-0595-D9E1-D067-5D2E3F742AF3}" dt="2021-11-03T06:09:11.943" v="9" actId="20577"/>
        <pc:sldMkLst>
          <pc:docMk/>
          <pc:sldMk cId="104643447" sldId="544"/>
        </pc:sldMkLst>
        <pc:spChg chg="mod">
          <ac:chgData name="Hock Guan TAN (NP)" userId="S::thg@np.edu.sg::e5f7d661-fe1a-47b6-b277-f25b08fa15d4" providerId="AD" clId="Web-{2C561730-0595-D9E1-D067-5D2E3F742AF3}" dt="2021-11-03T06:09:11.943" v="9" actId="20577"/>
          <ac:spMkLst>
            <pc:docMk/>
            <pc:sldMk cId="104643447" sldId="544"/>
            <ac:spMk id="3" creationId="{00000000-0000-0000-0000-000000000000}"/>
          </ac:spMkLst>
        </pc:spChg>
      </pc:sldChg>
      <pc:sldChg chg="modSp">
        <pc:chgData name="Hock Guan TAN (NP)" userId="S::thg@np.edu.sg::e5f7d661-fe1a-47b6-b277-f25b08fa15d4" providerId="AD" clId="Web-{2C561730-0595-D9E1-D067-5D2E3F742AF3}" dt="2021-11-03T06:19:16.784" v="14" actId="20577"/>
        <pc:sldMkLst>
          <pc:docMk/>
          <pc:sldMk cId="4238906806" sldId="545"/>
        </pc:sldMkLst>
        <pc:spChg chg="mod">
          <ac:chgData name="Hock Guan TAN (NP)" userId="S::thg@np.edu.sg::e5f7d661-fe1a-47b6-b277-f25b08fa15d4" providerId="AD" clId="Web-{2C561730-0595-D9E1-D067-5D2E3F742AF3}" dt="2021-11-03T06:19:16.784" v="14" actId="20577"/>
          <ac:spMkLst>
            <pc:docMk/>
            <pc:sldMk cId="4238906806" sldId="545"/>
            <ac:spMk id="3" creationId="{00000000-0000-0000-0000-000000000000}"/>
          </ac:spMkLst>
        </pc:spChg>
      </pc:sldChg>
      <pc:sldChg chg="modSp">
        <pc:chgData name="Hock Guan TAN (NP)" userId="S::thg@np.edu.sg::e5f7d661-fe1a-47b6-b277-f25b08fa15d4" providerId="AD" clId="Web-{2C561730-0595-D9E1-D067-5D2E3F742AF3}" dt="2021-11-03T06:23:49.916" v="22" actId="20577"/>
        <pc:sldMkLst>
          <pc:docMk/>
          <pc:sldMk cId="2332317451" sldId="568"/>
        </pc:sldMkLst>
        <pc:spChg chg="mod">
          <ac:chgData name="Hock Guan TAN (NP)" userId="S::thg@np.edu.sg::e5f7d661-fe1a-47b6-b277-f25b08fa15d4" providerId="AD" clId="Web-{2C561730-0595-D9E1-D067-5D2E3F742AF3}" dt="2021-11-03T06:23:49.916" v="22" actId="20577"/>
          <ac:spMkLst>
            <pc:docMk/>
            <pc:sldMk cId="2332317451" sldId="568"/>
            <ac:spMk id="3" creationId="{00000000-0000-0000-0000-000000000000}"/>
          </ac:spMkLst>
        </pc:spChg>
      </pc:sldChg>
      <pc:sldChg chg="modSp">
        <pc:chgData name="Hock Guan TAN (NP)" userId="S::thg@np.edu.sg::e5f7d661-fe1a-47b6-b277-f25b08fa15d4" providerId="AD" clId="Web-{2C561730-0595-D9E1-D067-5D2E3F742AF3}" dt="2021-11-03T06:29:07.579" v="25" actId="20577"/>
        <pc:sldMkLst>
          <pc:docMk/>
          <pc:sldMk cId="1786297409" sldId="569"/>
        </pc:sldMkLst>
        <pc:spChg chg="mod">
          <ac:chgData name="Hock Guan TAN (NP)" userId="S::thg@np.edu.sg::e5f7d661-fe1a-47b6-b277-f25b08fa15d4" providerId="AD" clId="Web-{2C561730-0595-D9E1-D067-5D2E3F742AF3}" dt="2021-11-03T06:29:07.579" v="25" actId="20577"/>
          <ac:spMkLst>
            <pc:docMk/>
            <pc:sldMk cId="1786297409" sldId="569"/>
            <ac:spMk id="3" creationId="{00000000-0000-0000-0000-000000000000}"/>
          </ac:spMkLst>
        </pc:spChg>
      </pc:sldChg>
      <pc:sldChg chg="modSp">
        <pc:chgData name="Hock Guan TAN (NP)" userId="S::thg@np.edu.sg::e5f7d661-fe1a-47b6-b277-f25b08fa15d4" providerId="AD" clId="Web-{2C561730-0595-D9E1-D067-5D2E3F742AF3}" dt="2021-11-03T06:33:46.070" v="28" actId="20577"/>
        <pc:sldMkLst>
          <pc:docMk/>
          <pc:sldMk cId="2219004423" sldId="572"/>
        </pc:sldMkLst>
        <pc:spChg chg="mod">
          <ac:chgData name="Hock Guan TAN (NP)" userId="S::thg@np.edu.sg::e5f7d661-fe1a-47b6-b277-f25b08fa15d4" providerId="AD" clId="Web-{2C561730-0595-D9E1-D067-5D2E3F742AF3}" dt="2021-11-03T06:33:46.070" v="28" actId="20577"/>
          <ac:spMkLst>
            <pc:docMk/>
            <pc:sldMk cId="2219004423" sldId="572"/>
            <ac:spMk id="3" creationId="{00000000-0000-0000-0000-000000000000}"/>
          </ac:spMkLst>
        </pc:spChg>
      </pc:sldChg>
    </pc:docChg>
  </pc:docChgLst>
  <pc:docChgLst>
    <pc:chgData name="HG Tan" userId="426d0d0486ea01c2" providerId="LiveId" clId="{DAC79A6B-29D7-433B-BEDA-43C033DD0087}"/>
    <pc:docChg chg="custSel addSld delSld modSld sldOrd">
      <pc:chgData name="HG Tan" userId="426d0d0486ea01c2" providerId="LiveId" clId="{DAC79A6B-29D7-433B-BEDA-43C033DD0087}" dt="2021-11-06T18:45:18.152" v="515" actId="47"/>
      <pc:docMkLst>
        <pc:docMk/>
      </pc:docMkLst>
      <pc:sldChg chg="add">
        <pc:chgData name="HG Tan" userId="426d0d0486ea01c2" providerId="LiveId" clId="{DAC79A6B-29D7-433B-BEDA-43C033DD0087}" dt="2021-11-06T13:34:54.469" v="7"/>
        <pc:sldMkLst>
          <pc:docMk/>
          <pc:sldMk cId="1549123880" sldId="257"/>
        </pc:sldMkLst>
      </pc:sldChg>
      <pc:sldChg chg="add">
        <pc:chgData name="HG Tan" userId="426d0d0486ea01c2" providerId="LiveId" clId="{DAC79A6B-29D7-433B-BEDA-43C033DD0087}" dt="2021-11-06T13:34:54.469" v="7"/>
        <pc:sldMkLst>
          <pc:docMk/>
          <pc:sldMk cId="2491099832" sldId="260"/>
        </pc:sldMkLst>
      </pc:sldChg>
      <pc:sldChg chg="add">
        <pc:chgData name="HG Tan" userId="426d0d0486ea01c2" providerId="LiveId" clId="{DAC79A6B-29D7-433B-BEDA-43C033DD0087}" dt="2021-11-06T13:34:54.469" v="7"/>
        <pc:sldMkLst>
          <pc:docMk/>
          <pc:sldMk cId="1195928018" sldId="261"/>
        </pc:sldMkLst>
      </pc:sldChg>
      <pc:sldChg chg="add">
        <pc:chgData name="HG Tan" userId="426d0d0486ea01c2" providerId="LiveId" clId="{DAC79A6B-29D7-433B-BEDA-43C033DD0087}" dt="2021-11-06T13:34:54.469" v="7"/>
        <pc:sldMkLst>
          <pc:docMk/>
          <pc:sldMk cId="1636071350" sldId="262"/>
        </pc:sldMkLst>
      </pc:sldChg>
      <pc:sldChg chg="add">
        <pc:chgData name="HG Tan" userId="426d0d0486ea01c2" providerId="LiveId" clId="{DAC79A6B-29D7-433B-BEDA-43C033DD0087}" dt="2021-11-06T13:34:54.469" v="7"/>
        <pc:sldMkLst>
          <pc:docMk/>
          <pc:sldMk cId="1840323499" sldId="263"/>
        </pc:sldMkLst>
      </pc:sldChg>
      <pc:sldChg chg="addSp delSp modSp add mod">
        <pc:chgData name="HG Tan" userId="426d0d0486ea01c2" providerId="LiveId" clId="{DAC79A6B-29D7-433B-BEDA-43C033DD0087}" dt="2021-11-06T17:42:49.497" v="326" actId="5793"/>
        <pc:sldMkLst>
          <pc:docMk/>
          <pc:sldMk cId="3476521283" sldId="264"/>
        </pc:sldMkLst>
        <pc:spChg chg="add mod">
          <ac:chgData name="HG Tan" userId="426d0d0486ea01c2" providerId="LiveId" clId="{DAC79A6B-29D7-433B-BEDA-43C033DD0087}" dt="2021-11-06T17:42:49.497" v="326" actId="5793"/>
          <ac:spMkLst>
            <pc:docMk/>
            <pc:sldMk cId="3476521283" sldId="264"/>
            <ac:spMk id="5" creationId="{4EC093AF-5DD8-460A-B90F-36331FAB8896}"/>
          </ac:spMkLst>
        </pc:spChg>
        <pc:picChg chg="add mod">
          <ac:chgData name="HG Tan" userId="426d0d0486ea01c2" providerId="LiveId" clId="{DAC79A6B-29D7-433B-BEDA-43C033DD0087}" dt="2021-11-06T17:40:18.441" v="259" actId="1076"/>
          <ac:picMkLst>
            <pc:docMk/>
            <pc:sldMk cId="3476521283" sldId="264"/>
            <ac:picMk id="3" creationId="{642741E9-639A-4ABE-A0E8-9AA0C74634E5}"/>
          </ac:picMkLst>
        </pc:picChg>
        <pc:picChg chg="add del mod">
          <ac:chgData name="HG Tan" userId="426d0d0486ea01c2" providerId="LiveId" clId="{DAC79A6B-29D7-433B-BEDA-43C033DD0087}" dt="2021-11-06T17:40:25.608" v="260" actId="478"/>
          <ac:picMkLst>
            <pc:docMk/>
            <pc:sldMk cId="3476521283" sldId="264"/>
            <ac:picMk id="4" creationId="{8B34BB34-8AB0-4A22-AA08-F2619E8C9F32}"/>
          </ac:picMkLst>
        </pc:picChg>
      </pc:sldChg>
      <pc:sldChg chg="addSp modSp add mod">
        <pc:chgData name="HG Tan" userId="426d0d0486ea01c2" providerId="LiveId" clId="{DAC79A6B-29D7-433B-BEDA-43C033DD0087}" dt="2021-11-06T17:43:45.965" v="428" actId="20577"/>
        <pc:sldMkLst>
          <pc:docMk/>
          <pc:sldMk cId="523101834" sldId="265"/>
        </pc:sldMkLst>
        <pc:spChg chg="add mod">
          <ac:chgData name="HG Tan" userId="426d0d0486ea01c2" providerId="LiveId" clId="{DAC79A6B-29D7-433B-BEDA-43C033DD0087}" dt="2021-11-06T17:43:45.965" v="428" actId="20577"/>
          <ac:spMkLst>
            <pc:docMk/>
            <pc:sldMk cId="523101834" sldId="265"/>
            <ac:spMk id="4" creationId="{3D17B810-E65A-42B3-9E68-624D4716B6AF}"/>
          </ac:spMkLst>
        </pc:spChg>
        <pc:picChg chg="mod">
          <ac:chgData name="HG Tan" userId="426d0d0486ea01c2" providerId="LiveId" clId="{DAC79A6B-29D7-433B-BEDA-43C033DD0087}" dt="2021-11-06T17:32:29.145" v="71" actId="1076"/>
          <ac:picMkLst>
            <pc:docMk/>
            <pc:sldMk cId="523101834" sldId="265"/>
            <ac:picMk id="3" creationId="{70E999DA-D31E-4AE7-8660-7979B9DC10B1}"/>
          </ac:picMkLst>
        </pc:picChg>
      </pc:sldChg>
      <pc:sldChg chg="addSp modSp add mod">
        <pc:chgData name="HG Tan" userId="426d0d0486ea01c2" providerId="LiveId" clId="{DAC79A6B-29D7-433B-BEDA-43C033DD0087}" dt="2021-11-06T17:44:51.718" v="495" actId="20577"/>
        <pc:sldMkLst>
          <pc:docMk/>
          <pc:sldMk cId="710416816" sldId="266"/>
        </pc:sldMkLst>
        <pc:spChg chg="add mod">
          <ac:chgData name="HG Tan" userId="426d0d0486ea01c2" providerId="LiveId" clId="{DAC79A6B-29D7-433B-BEDA-43C033DD0087}" dt="2021-11-06T17:44:51.718" v="495" actId="20577"/>
          <ac:spMkLst>
            <pc:docMk/>
            <pc:sldMk cId="710416816" sldId="266"/>
            <ac:spMk id="4" creationId="{1F4E72FE-CF67-40C4-85D6-5A966C763E91}"/>
          </ac:spMkLst>
        </pc:spChg>
        <pc:picChg chg="mod">
          <ac:chgData name="HG Tan" userId="426d0d0486ea01c2" providerId="LiveId" clId="{DAC79A6B-29D7-433B-BEDA-43C033DD0087}" dt="2021-11-06T17:44:03.181" v="429" actId="1076"/>
          <ac:picMkLst>
            <pc:docMk/>
            <pc:sldMk cId="710416816" sldId="266"/>
            <ac:picMk id="3" creationId="{B7A010C1-F712-429B-935E-546446BED3A1}"/>
          </ac:picMkLst>
        </pc:picChg>
      </pc:sldChg>
      <pc:sldChg chg="modSp mod">
        <pc:chgData name="HG Tan" userId="426d0d0486ea01c2" providerId="LiveId" clId="{DAC79A6B-29D7-433B-BEDA-43C033DD0087}" dt="2021-11-06T17:26:59.254" v="48" actId="20577"/>
        <pc:sldMkLst>
          <pc:docMk/>
          <pc:sldMk cId="2579650422" sldId="564"/>
        </pc:sldMkLst>
        <pc:spChg chg="mod">
          <ac:chgData name="HG Tan" userId="426d0d0486ea01c2" providerId="LiveId" clId="{DAC79A6B-29D7-433B-BEDA-43C033DD0087}" dt="2021-11-06T17:26:59.254" v="48" actId="20577"/>
          <ac:spMkLst>
            <pc:docMk/>
            <pc:sldMk cId="2579650422" sldId="564"/>
            <ac:spMk id="2" creationId="{00000000-0000-0000-0000-000000000000}"/>
          </ac:spMkLst>
        </pc:spChg>
        <pc:spChg chg="mod">
          <ac:chgData name="HG Tan" userId="426d0d0486ea01c2" providerId="LiveId" clId="{DAC79A6B-29D7-433B-BEDA-43C033DD0087}" dt="2021-11-06T17:26:38.757" v="37" actId="5793"/>
          <ac:spMkLst>
            <pc:docMk/>
            <pc:sldMk cId="2579650422" sldId="564"/>
            <ac:spMk id="3" creationId="{00000000-0000-0000-0000-000000000000}"/>
          </ac:spMkLst>
        </pc:spChg>
      </pc:sldChg>
      <pc:sldChg chg="modSp mod">
        <pc:chgData name="HG Tan" userId="426d0d0486ea01c2" providerId="LiveId" clId="{DAC79A6B-29D7-433B-BEDA-43C033DD0087}" dt="2021-11-06T17:26:07.849" v="14" actId="20577"/>
        <pc:sldMkLst>
          <pc:docMk/>
          <pc:sldMk cId="3100280654" sldId="565"/>
        </pc:sldMkLst>
        <pc:spChg chg="mod">
          <ac:chgData name="HG Tan" userId="426d0d0486ea01c2" providerId="LiveId" clId="{DAC79A6B-29D7-433B-BEDA-43C033DD0087}" dt="2021-11-06T17:26:07.849" v="14" actId="20577"/>
          <ac:spMkLst>
            <pc:docMk/>
            <pc:sldMk cId="3100280654" sldId="565"/>
            <ac:spMk id="5" creationId="{C4F35425-EEE9-4003-B9D4-F07E91500F14}"/>
          </ac:spMkLst>
        </pc:spChg>
      </pc:sldChg>
      <pc:sldChg chg="addSp modSp mod">
        <pc:chgData name="HG Tan" userId="426d0d0486ea01c2" providerId="LiveId" clId="{DAC79A6B-29D7-433B-BEDA-43C033DD0087}" dt="2021-11-06T07:04:37.940" v="6" actId="1076"/>
        <pc:sldMkLst>
          <pc:docMk/>
          <pc:sldMk cId="1033091995" sldId="676"/>
        </pc:sldMkLst>
        <pc:picChg chg="add mod">
          <ac:chgData name="HG Tan" userId="426d0d0486ea01c2" providerId="LiveId" clId="{DAC79A6B-29D7-433B-BEDA-43C033DD0087}" dt="2021-11-06T07:04:37.940" v="6" actId="1076"/>
          <ac:picMkLst>
            <pc:docMk/>
            <pc:sldMk cId="1033091995" sldId="676"/>
            <ac:picMk id="3" creationId="{90BECE2B-EF44-4299-9897-D063F23A7985}"/>
          </ac:picMkLst>
        </pc:picChg>
      </pc:sldChg>
      <pc:sldChg chg="modSp mod">
        <pc:chgData name="HG Tan" userId="426d0d0486ea01c2" providerId="LiveId" clId="{DAC79A6B-29D7-433B-BEDA-43C033DD0087}" dt="2021-11-06T17:31:31.322" v="68" actId="20577"/>
        <pc:sldMkLst>
          <pc:docMk/>
          <pc:sldMk cId="1237251004" sldId="682"/>
        </pc:sldMkLst>
        <pc:spChg chg="mod">
          <ac:chgData name="HG Tan" userId="426d0d0486ea01c2" providerId="LiveId" clId="{DAC79A6B-29D7-433B-BEDA-43C033DD0087}" dt="2021-11-06T17:31:31.322" v="68" actId="20577"/>
          <ac:spMkLst>
            <pc:docMk/>
            <pc:sldMk cId="1237251004" sldId="682"/>
            <ac:spMk id="5" creationId="{C4F35425-EEE9-4003-B9D4-F07E91500F14}"/>
          </ac:spMkLst>
        </pc:spChg>
      </pc:sldChg>
      <pc:sldChg chg="add">
        <pc:chgData name="HG Tan" userId="426d0d0486ea01c2" providerId="LiveId" clId="{DAC79A6B-29D7-433B-BEDA-43C033DD0087}" dt="2021-11-06T02:05:40.542" v="0"/>
        <pc:sldMkLst>
          <pc:docMk/>
          <pc:sldMk cId="2681305425" sldId="683"/>
        </pc:sldMkLst>
      </pc:sldChg>
      <pc:sldChg chg="add">
        <pc:chgData name="HG Tan" userId="426d0d0486ea01c2" providerId="LiveId" clId="{DAC79A6B-29D7-433B-BEDA-43C033DD0087}" dt="2021-11-06T02:05:40.542" v="0"/>
        <pc:sldMkLst>
          <pc:docMk/>
          <pc:sldMk cId="4208432928" sldId="684"/>
        </pc:sldMkLst>
      </pc:sldChg>
      <pc:sldChg chg="addSp add mod">
        <pc:chgData name="HG Tan" userId="426d0d0486ea01c2" providerId="LiveId" clId="{DAC79A6B-29D7-433B-BEDA-43C033DD0087}" dt="2021-11-06T02:23:56.569" v="1" actId="22"/>
        <pc:sldMkLst>
          <pc:docMk/>
          <pc:sldMk cId="1506273248" sldId="685"/>
        </pc:sldMkLst>
        <pc:picChg chg="add">
          <ac:chgData name="HG Tan" userId="426d0d0486ea01c2" providerId="LiveId" clId="{DAC79A6B-29D7-433B-BEDA-43C033DD0087}" dt="2021-11-06T02:23:56.569" v="1" actId="22"/>
          <ac:picMkLst>
            <pc:docMk/>
            <pc:sldMk cId="1506273248" sldId="685"/>
            <ac:picMk id="3" creationId="{1A110B9A-39EC-48CF-9AE2-8267F9316156}"/>
          </ac:picMkLst>
        </pc:picChg>
      </pc:sldChg>
      <pc:sldChg chg="modSp add mod">
        <pc:chgData name="HG Tan" userId="426d0d0486ea01c2" providerId="LiveId" clId="{DAC79A6B-29D7-433B-BEDA-43C033DD0087}" dt="2021-11-06T02:24:11.852" v="3" actId="1076"/>
        <pc:sldMkLst>
          <pc:docMk/>
          <pc:sldMk cId="3478074198" sldId="686"/>
        </pc:sldMkLst>
        <pc:picChg chg="mod">
          <ac:chgData name="HG Tan" userId="426d0d0486ea01c2" providerId="LiveId" clId="{DAC79A6B-29D7-433B-BEDA-43C033DD0087}" dt="2021-11-06T02:24:11.852" v="3" actId="1076"/>
          <ac:picMkLst>
            <pc:docMk/>
            <pc:sldMk cId="3478074198" sldId="686"/>
            <ac:picMk id="5" creationId="{E3F2E384-98EB-4AC2-A570-20653778C8B3}"/>
          </ac:picMkLst>
        </pc:picChg>
      </pc:sldChg>
      <pc:sldChg chg="modSp add mod">
        <pc:chgData name="HG Tan" userId="426d0d0486ea01c2" providerId="LiveId" clId="{DAC79A6B-29D7-433B-BEDA-43C033DD0087}" dt="2021-11-06T02:24:15.862" v="4" actId="1076"/>
        <pc:sldMkLst>
          <pc:docMk/>
          <pc:sldMk cId="49710381" sldId="687"/>
        </pc:sldMkLst>
        <pc:picChg chg="mod">
          <ac:chgData name="HG Tan" userId="426d0d0486ea01c2" providerId="LiveId" clId="{DAC79A6B-29D7-433B-BEDA-43C033DD0087}" dt="2021-11-06T02:24:15.862" v="4" actId="1076"/>
          <ac:picMkLst>
            <pc:docMk/>
            <pc:sldMk cId="49710381" sldId="687"/>
            <ac:picMk id="3" creationId="{F33B0DF0-97A3-4552-A77D-F385C270C51E}"/>
          </ac:picMkLst>
        </pc:picChg>
      </pc:sldChg>
      <pc:sldChg chg="addSp mod">
        <pc:chgData name="HG Tan" userId="426d0d0486ea01c2" providerId="LiveId" clId="{DAC79A6B-29D7-433B-BEDA-43C033DD0087}" dt="2021-11-06T17:48:05.531" v="496" actId="22"/>
        <pc:sldMkLst>
          <pc:docMk/>
          <pc:sldMk cId="3783044641" sldId="691"/>
        </pc:sldMkLst>
        <pc:picChg chg="add">
          <ac:chgData name="HG Tan" userId="426d0d0486ea01c2" providerId="LiveId" clId="{DAC79A6B-29D7-433B-BEDA-43C033DD0087}" dt="2021-11-06T17:48:05.531" v="496" actId="22"/>
          <ac:picMkLst>
            <pc:docMk/>
            <pc:sldMk cId="3783044641" sldId="691"/>
            <ac:picMk id="3" creationId="{80F58C84-59DA-47C0-B1B9-61EED53FBF3C}"/>
          </ac:picMkLst>
        </pc:picChg>
      </pc:sldChg>
      <pc:sldChg chg="addSp mod">
        <pc:chgData name="HG Tan" userId="426d0d0486ea01c2" providerId="LiveId" clId="{DAC79A6B-29D7-433B-BEDA-43C033DD0087}" dt="2021-11-06T17:49:04.548" v="497" actId="22"/>
        <pc:sldMkLst>
          <pc:docMk/>
          <pc:sldMk cId="858436491" sldId="696"/>
        </pc:sldMkLst>
        <pc:picChg chg="add">
          <ac:chgData name="HG Tan" userId="426d0d0486ea01c2" providerId="LiveId" clId="{DAC79A6B-29D7-433B-BEDA-43C033DD0087}" dt="2021-11-06T17:49:04.548" v="497" actId="22"/>
          <ac:picMkLst>
            <pc:docMk/>
            <pc:sldMk cId="858436491" sldId="696"/>
            <ac:picMk id="3" creationId="{E0637F44-1BFE-4FCD-8288-128436B860C2}"/>
          </ac:picMkLst>
        </pc:picChg>
      </pc:sldChg>
      <pc:sldChg chg="addSp mod">
        <pc:chgData name="HG Tan" userId="426d0d0486ea01c2" providerId="LiveId" clId="{DAC79A6B-29D7-433B-BEDA-43C033DD0087}" dt="2021-11-06T17:50:24.120" v="498" actId="22"/>
        <pc:sldMkLst>
          <pc:docMk/>
          <pc:sldMk cId="2847657601" sldId="697"/>
        </pc:sldMkLst>
        <pc:picChg chg="add">
          <ac:chgData name="HG Tan" userId="426d0d0486ea01c2" providerId="LiveId" clId="{DAC79A6B-29D7-433B-BEDA-43C033DD0087}" dt="2021-11-06T17:50:24.120" v="498" actId="22"/>
          <ac:picMkLst>
            <pc:docMk/>
            <pc:sldMk cId="2847657601" sldId="697"/>
            <ac:picMk id="3" creationId="{DF2FAB1A-CCD6-4D36-935B-0AC071BA3B87}"/>
          </ac:picMkLst>
        </pc:picChg>
      </pc:sldChg>
      <pc:sldChg chg="addSp mod">
        <pc:chgData name="HG Tan" userId="426d0d0486ea01c2" providerId="LiveId" clId="{DAC79A6B-29D7-433B-BEDA-43C033DD0087}" dt="2021-11-06T17:51:52.634" v="499" actId="22"/>
        <pc:sldMkLst>
          <pc:docMk/>
          <pc:sldMk cId="1415931568" sldId="698"/>
        </pc:sldMkLst>
        <pc:picChg chg="add">
          <ac:chgData name="HG Tan" userId="426d0d0486ea01c2" providerId="LiveId" clId="{DAC79A6B-29D7-433B-BEDA-43C033DD0087}" dt="2021-11-06T17:51:52.634" v="499" actId="22"/>
          <ac:picMkLst>
            <pc:docMk/>
            <pc:sldMk cId="1415931568" sldId="698"/>
            <ac:picMk id="3" creationId="{8D8F0C8B-7B87-4DB7-838C-CA3C31A53851}"/>
          </ac:picMkLst>
        </pc:picChg>
      </pc:sldChg>
      <pc:sldChg chg="addSp modSp mod">
        <pc:chgData name="HG Tan" userId="426d0d0486ea01c2" providerId="LiveId" clId="{DAC79A6B-29D7-433B-BEDA-43C033DD0087}" dt="2021-11-06T18:03:06.194" v="502" actId="1076"/>
        <pc:sldMkLst>
          <pc:docMk/>
          <pc:sldMk cId="1489165544" sldId="699"/>
        </pc:sldMkLst>
        <pc:picChg chg="add mod">
          <ac:chgData name="HG Tan" userId="426d0d0486ea01c2" providerId="LiveId" clId="{DAC79A6B-29D7-433B-BEDA-43C033DD0087}" dt="2021-11-06T18:03:06.194" v="502" actId="1076"/>
          <ac:picMkLst>
            <pc:docMk/>
            <pc:sldMk cId="1489165544" sldId="699"/>
            <ac:picMk id="3" creationId="{2706ADAF-AE73-46E2-9F48-A4269D2DAA0A}"/>
          </ac:picMkLst>
        </pc:picChg>
      </pc:sldChg>
      <pc:sldChg chg="addSp mod">
        <pc:chgData name="HG Tan" userId="426d0d0486ea01c2" providerId="LiveId" clId="{DAC79A6B-29D7-433B-BEDA-43C033DD0087}" dt="2021-11-06T18:03:42.861" v="503" actId="22"/>
        <pc:sldMkLst>
          <pc:docMk/>
          <pc:sldMk cId="3015609875" sldId="700"/>
        </pc:sldMkLst>
        <pc:picChg chg="add">
          <ac:chgData name="HG Tan" userId="426d0d0486ea01c2" providerId="LiveId" clId="{DAC79A6B-29D7-433B-BEDA-43C033DD0087}" dt="2021-11-06T18:03:42.861" v="503" actId="22"/>
          <ac:picMkLst>
            <pc:docMk/>
            <pc:sldMk cId="3015609875" sldId="700"/>
            <ac:picMk id="3" creationId="{B4D833F1-9154-4BAF-BDB8-E4A40C3EF19F}"/>
          </ac:picMkLst>
        </pc:picChg>
      </pc:sldChg>
      <pc:sldChg chg="add">
        <pc:chgData name="HG Tan" userId="426d0d0486ea01c2" providerId="LiveId" clId="{DAC79A6B-29D7-433B-BEDA-43C033DD0087}" dt="2021-11-06T13:34:54.469" v="7"/>
        <pc:sldMkLst>
          <pc:docMk/>
          <pc:sldMk cId="3195179611" sldId="701"/>
        </pc:sldMkLst>
      </pc:sldChg>
      <pc:sldChg chg="add">
        <pc:chgData name="HG Tan" userId="426d0d0486ea01c2" providerId="LiveId" clId="{DAC79A6B-29D7-433B-BEDA-43C033DD0087}" dt="2021-11-06T13:34:54.469" v="7"/>
        <pc:sldMkLst>
          <pc:docMk/>
          <pc:sldMk cId="4156623502" sldId="702"/>
        </pc:sldMkLst>
      </pc:sldChg>
      <pc:sldChg chg="add">
        <pc:chgData name="HG Tan" userId="426d0d0486ea01c2" providerId="LiveId" clId="{DAC79A6B-29D7-433B-BEDA-43C033DD0087}" dt="2021-11-06T13:34:54.469" v="7"/>
        <pc:sldMkLst>
          <pc:docMk/>
          <pc:sldMk cId="992159709" sldId="703"/>
        </pc:sldMkLst>
      </pc:sldChg>
      <pc:sldChg chg="addSp modSp mod">
        <pc:chgData name="HG Tan" userId="426d0d0486ea01c2" providerId="LiveId" clId="{DAC79A6B-29D7-433B-BEDA-43C033DD0087}" dt="2021-11-06T14:22:38.048" v="10" actId="14100"/>
        <pc:sldMkLst>
          <pc:docMk/>
          <pc:sldMk cId="2007420624" sldId="704"/>
        </pc:sldMkLst>
        <pc:picChg chg="add mod">
          <ac:chgData name="HG Tan" userId="426d0d0486ea01c2" providerId="LiveId" clId="{DAC79A6B-29D7-433B-BEDA-43C033DD0087}" dt="2021-11-06T14:22:38.048" v="10" actId="14100"/>
          <ac:picMkLst>
            <pc:docMk/>
            <pc:sldMk cId="2007420624" sldId="704"/>
            <ac:picMk id="3" creationId="{CB993407-2109-47DA-8D27-5B2A178A49C5}"/>
          </ac:picMkLst>
        </pc:picChg>
      </pc:sldChg>
      <pc:sldChg chg="addSp modSp mod modClrScheme chgLayout">
        <pc:chgData name="HG Tan" userId="426d0d0486ea01c2" providerId="LiveId" clId="{DAC79A6B-29D7-433B-BEDA-43C033DD0087}" dt="2021-11-06T14:27:12.115" v="12" actId="26606"/>
        <pc:sldMkLst>
          <pc:docMk/>
          <pc:sldMk cId="1617602977" sldId="705"/>
        </pc:sldMkLst>
        <pc:spChg chg="add mod">
          <ac:chgData name="HG Tan" userId="426d0d0486ea01c2" providerId="LiveId" clId="{DAC79A6B-29D7-433B-BEDA-43C033DD0087}" dt="2021-11-06T14:27:12.115" v="12" actId="26606"/>
          <ac:spMkLst>
            <pc:docMk/>
            <pc:sldMk cId="1617602977" sldId="705"/>
            <ac:spMk id="8" creationId="{543F8AE3-CB7E-4D64-820E-F3C124489BBC}"/>
          </ac:spMkLst>
        </pc:spChg>
        <pc:picChg chg="add mod">
          <ac:chgData name="HG Tan" userId="426d0d0486ea01c2" providerId="LiveId" clId="{DAC79A6B-29D7-433B-BEDA-43C033DD0087}" dt="2021-11-06T14:27:12.115" v="12" actId="26606"/>
          <ac:picMkLst>
            <pc:docMk/>
            <pc:sldMk cId="1617602977" sldId="705"/>
            <ac:picMk id="3" creationId="{8A859782-330A-4A6E-9570-3F111939D41E}"/>
          </ac:picMkLst>
        </pc:picChg>
      </pc:sldChg>
      <pc:sldChg chg="addSp mod">
        <pc:chgData name="HG Tan" userId="426d0d0486ea01c2" providerId="LiveId" clId="{DAC79A6B-29D7-433B-BEDA-43C033DD0087}" dt="2021-11-06T14:28:44.831" v="13" actId="22"/>
        <pc:sldMkLst>
          <pc:docMk/>
          <pc:sldMk cId="3185973586" sldId="706"/>
        </pc:sldMkLst>
        <pc:picChg chg="add">
          <ac:chgData name="HG Tan" userId="426d0d0486ea01c2" providerId="LiveId" clId="{DAC79A6B-29D7-433B-BEDA-43C033DD0087}" dt="2021-11-06T14:28:44.831" v="13" actId="22"/>
          <ac:picMkLst>
            <pc:docMk/>
            <pc:sldMk cId="3185973586" sldId="706"/>
            <ac:picMk id="3" creationId="{AC5EE75C-69CC-43E6-8D34-FD79CE90EDC2}"/>
          </ac:picMkLst>
        </pc:picChg>
      </pc:sldChg>
      <pc:sldChg chg="addSp modSp new mod">
        <pc:chgData name="HG Tan" userId="426d0d0486ea01c2" providerId="LiveId" clId="{DAC79A6B-29D7-433B-BEDA-43C033DD0087}" dt="2021-11-06T17:36:15.389" v="141" actId="5793"/>
        <pc:sldMkLst>
          <pc:docMk/>
          <pc:sldMk cId="338768451" sldId="709"/>
        </pc:sldMkLst>
        <pc:spChg chg="add mod">
          <ac:chgData name="HG Tan" userId="426d0d0486ea01c2" providerId="LiveId" clId="{DAC79A6B-29D7-433B-BEDA-43C033DD0087}" dt="2021-11-06T17:36:15.389" v="141" actId="5793"/>
          <ac:spMkLst>
            <pc:docMk/>
            <pc:sldMk cId="338768451" sldId="709"/>
            <ac:spMk id="4" creationId="{CCE3F241-E4E5-4316-BC35-F5D5C769EB6F}"/>
          </ac:spMkLst>
        </pc:spChg>
        <pc:picChg chg="add mod">
          <ac:chgData name="HG Tan" userId="426d0d0486ea01c2" providerId="LiveId" clId="{DAC79A6B-29D7-433B-BEDA-43C033DD0087}" dt="2021-11-06T17:35:32.245" v="77" actId="14100"/>
          <ac:picMkLst>
            <pc:docMk/>
            <pc:sldMk cId="338768451" sldId="709"/>
            <ac:picMk id="3" creationId="{BEE228E3-7088-4B18-A3DE-A3A5E25EB2CB}"/>
          </ac:picMkLst>
        </pc:picChg>
      </pc:sldChg>
      <pc:sldChg chg="addSp modSp new mod">
        <pc:chgData name="HG Tan" userId="426d0d0486ea01c2" providerId="LiveId" clId="{DAC79A6B-29D7-433B-BEDA-43C033DD0087}" dt="2021-11-06T17:40:02.967" v="256" actId="20577"/>
        <pc:sldMkLst>
          <pc:docMk/>
          <pc:sldMk cId="3385801557" sldId="710"/>
        </pc:sldMkLst>
        <pc:spChg chg="add mod">
          <ac:chgData name="HG Tan" userId="426d0d0486ea01c2" providerId="LiveId" clId="{DAC79A6B-29D7-433B-BEDA-43C033DD0087}" dt="2021-11-06T17:40:02.967" v="256" actId="20577"/>
          <ac:spMkLst>
            <pc:docMk/>
            <pc:sldMk cId="3385801557" sldId="710"/>
            <ac:spMk id="4" creationId="{E6A04A17-FD1F-4DB9-A66E-B2C2F5C4AA66}"/>
          </ac:spMkLst>
        </pc:spChg>
        <pc:picChg chg="add mod">
          <ac:chgData name="HG Tan" userId="426d0d0486ea01c2" providerId="LiveId" clId="{DAC79A6B-29D7-433B-BEDA-43C033DD0087}" dt="2021-11-06T17:38:40.492" v="144" actId="1076"/>
          <ac:picMkLst>
            <pc:docMk/>
            <pc:sldMk cId="3385801557" sldId="710"/>
            <ac:picMk id="3" creationId="{0904EA5F-1AE6-4B60-BC32-667140BEFD6A}"/>
          </ac:picMkLst>
        </pc:picChg>
      </pc:sldChg>
      <pc:sldChg chg="addSp new mod">
        <pc:chgData name="HG Tan" userId="426d0d0486ea01c2" providerId="LiveId" clId="{DAC79A6B-29D7-433B-BEDA-43C033DD0087}" dt="2021-11-06T18:42:44.075" v="509" actId="22"/>
        <pc:sldMkLst>
          <pc:docMk/>
          <pc:sldMk cId="3657429995" sldId="711"/>
        </pc:sldMkLst>
        <pc:picChg chg="add">
          <ac:chgData name="HG Tan" userId="426d0d0486ea01c2" providerId="LiveId" clId="{DAC79A6B-29D7-433B-BEDA-43C033DD0087}" dt="2021-11-06T18:42:44.075" v="509" actId="22"/>
          <ac:picMkLst>
            <pc:docMk/>
            <pc:sldMk cId="3657429995" sldId="711"/>
            <ac:picMk id="3" creationId="{439ACB00-B03E-48A8-9F1D-DBBED4783E94}"/>
          </ac:picMkLst>
        </pc:picChg>
      </pc:sldChg>
      <pc:sldChg chg="addSp new mod ord">
        <pc:chgData name="HG Tan" userId="426d0d0486ea01c2" providerId="LiveId" clId="{DAC79A6B-29D7-433B-BEDA-43C033DD0087}" dt="2021-11-06T18:45:13.430" v="514" actId="22"/>
        <pc:sldMkLst>
          <pc:docMk/>
          <pc:sldMk cId="3503690607" sldId="712"/>
        </pc:sldMkLst>
        <pc:picChg chg="add">
          <ac:chgData name="HG Tan" userId="426d0d0486ea01c2" providerId="LiveId" clId="{DAC79A6B-29D7-433B-BEDA-43C033DD0087}" dt="2021-11-06T18:45:13.430" v="514" actId="22"/>
          <ac:picMkLst>
            <pc:docMk/>
            <pc:sldMk cId="3503690607" sldId="712"/>
            <ac:picMk id="3" creationId="{6455B14A-9956-4B5B-BC0C-AAEE2BEF4361}"/>
          </ac:picMkLst>
        </pc:picChg>
      </pc:sldChg>
      <pc:sldChg chg="new del">
        <pc:chgData name="HG Tan" userId="426d0d0486ea01c2" providerId="LiveId" clId="{DAC79A6B-29D7-433B-BEDA-43C033DD0087}" dt="2021-11-06T18:45:18.152" v="515" actId="47"/>
        <pc:sldMkLst>
          <pc:docMk/>
          <pc:sldMk cId="3806293044" sldId="713"/>
        </pc:sldMkLst>
      </pc:sldChg>
      <pc:sldChg chg="addSp new mod ord">
        <pc:chgData name="HG Tan" userId="426d0d0486ea01c2" providerId="LiveId" clId="{DAC79A6B-29D7-433B-BEDA-43C033DD0087}" dt="2021-11-06T18:42:49.573" v="511"/>
        <pc:sldMkLst>
          <pc:docMk/>
          <pc:sldMk cId="898024519" sldId="714"/>
        </pc:sldMkLst>
        <pc:picChg chg="add">
          <ac:chgData name="HG Tan" userId="426d0d0486ea01c2" providerId="LiveId" clId="{DAC79A6B-29D7-433B-BEDA-43C033DD0087}" dt="2021-11-06T18:31:04.313" v="508" actId="22"/>
          <ac:picMkLst>
            <pc:docMk/>
            <pc:sldMk cId="898024519" sldId="714"/>
            <ac:picMk id="3" creationId="{DCE83388-DBF6-49FA-A282-6BF819DC0B9E}"/>
          </ac:picMkLst>
        </pc:picChg>
      </pc:sldChg>
    </pc:docChg>
  </pc:docChgLst>
  <pc:docChgLst>
    <pc:chgData name="Hock Guan TAN (NP)" userId="e5f7d661-fe1a-47b6-b277-f25b08fa15d4" providerId="ADAL" clId="{85D730BB-93B3-964D-B2D8-037C5870E0D8}"/>
    <pc:docChg chg="undo redo custSel modSld">
      <pc:chgData name="Hock Guan TAN (NP)" userId="e5f7d661-fe1a-47b6-b277-f25b08fa15d4" providerId="ADAL" clId="{85D730BB-93B3-964D-B2D8-037C5870E0D8}" dt="2021-10-31T05:53:43.725" v="76" actId="20577"/>
      <pc:docMkLst>
        <pc:docMk/>
      </pc:docMkLst>
      <pc:sldChg chg="modSp">
        <pc:chgData name="Hock Guan TAN (NP)" userId="e5f7d661-fe1a-47b6-b277-f25b08fa15d4" providerId="ADAL" clId="{85D730BB-93B3-964D-B2D8-037C5870E0D8}" dt="2021-10-31T05:52:26.406" v="11" actId="20577"/>
        <pc:sldMkLst>
          <pc:docMk/>
          <pc:sldMk cId="104643447" sldId="544"/>
        </pc:sldMkLst>
        <pc:spChg chg="mod">
          <ac:chgData name="Hock Guan TAN (NP)" userId="e5f7d661-fe1a-47b6-b277-f25b08fa15d4" providerId="ADAL" clId="{85D730BB-93B3-964D-B2D8-037C5870E0D8}" dt="2021-10-31T05:52:26.406" v="11" actId="20577"/>
          <ac:spMkLst>
            <pc:docMk/>
            <pc:sldMk cId="104643447" sldId="544"/>
            <ac:spMk id="3" creationId="{00000000-0000-0000-0000-000000000000}"/>
          </ac:spMkLst>
        </pc:spChg>
      </pc:sldChg>
      <pc:sldChg chg="modSp">
        <pc:chgData name="Hock Guan TAN (NP)" userId="e5f7d661-fe1a-47b6-b277-f25b08fa15d4" providerId="ADAL" clId="{85D730BB-93B3-964D-B2D8-037C5870E0D8}" dt="2021-10-31T05:53:43.725" v="76" actId="20577"/>
        <pc:sldMkLst>
          <pc:docMk/>
          <pc:sldMk cId="572899534" sldId="571"/>
        </pc:sldMkLst>
        <pc:spChg chg="mod">
          <ac:chgData name="Hock Guan TAN (NP)" userId="e5f7d661-fe1a-47b6-b277-f25b08fa15d4" providerId="ADAL" clId="{85D730BB-93B3-964D-B2D8-037C5870E0D8}" dt="2021-10-31T05:53:43.725" v="76" actId="20577"/>
          <ac:spMkLst>
            <pc:docMk/>
            <pc:sldMk cId="572899534" sldId="571"/>
            <ac:spMk id="5" creationId="{C4F35425-EEE9-4003-B9D4-F07E91500F14}"/>
          </ac:spMkLst>
        </pc:spChg>
      </pc:sldChg>
    </pc:docChg>
  </pc:docChgLst>
  <pc:docChgLst>
    <pc:chgData name="Hock Guan TAN (NP)" userId="S::thg@np.edu.sg::e5f7d661-fe1a-47b6-b277-f25b08fa15d4" providerId="AD" clId="Web-{0ECA50C6-6904-9AB2-BD3B-B398B5CC447A}"/>
    <pc:docChg chg="addSld delSld modSld">
      <pc:chgData name="Hock Guan TAN (NP)" userId="S::thg@np.edu.sg::e5f7d661-fe1a-47b6-b277-f25b08fa15d4" providerId="AD" clId="Web-{0ECA50C6-6904-9AB2-BD3B-B398B5CC447A}" dt="2021-10-28T02:50:12.260" v="183" actId="20577"/>
      <pc:docMkLst>
        <pc:docMk/>
      </pc:docMkLst>
      <pc:sldChg chg="addSp modSp">
        <pc:chgData name="Hock Guan TAN (NP)" userId="S::thg@np.edu.sg::e5f7d661-fe1a-47b6-b277-f25b08fa15d4" providerId="AD" clId="Web-{0ECA50C6-6904-9AB2-BD3B-B398B5CC447A}" dt="2021-10-28T01:36:04.712" v="79" actId="1076"/>
        <pc:sldMkLst>
          <pc:docMk/>
          <pc:sldMk cId="808979431" sldId="278"/>
        </pc:sldMkLst>
        <pc:spChg chg="add mod">
          <ac:chgData name="Hock Guan TAN (NP)" userId="S::thg@np.edu.sg::e5f7d661-fe1a-47b6-b277-f25b08fa15d4" providerId="AD" clId="Web-{0ECA50C6-6904-9AB2-BD3B-B398B5CC447A}" dt="2021-10-28T01:36:04.712" v="79" actId="1076"/>
          <ac:spMkLst>
            <pc:docMk/>
            <pc:sldMk cId="808979431" sldId="278"/>
            <ac:spMk id="3" creationId="{0768295E-4E56-4D53-8732-E20FB0325462}"/>
          </ac:spMkLst>
        </pc:spChg>
      </pc:sldChg>
      <pc:sldChg chg="modSp">
        <pc:chgData name="Hock Guan TAN (NP)" userId="S::thg@np.edu.sg::e5f7d661-fe1a-47b6-b277-f25b08fa15d4" providerId="AD" clId="Web-{0ECA50C6-6904-9AB2-BD3B-B398B5CC447A}" dt="2021-10-28T02:08:03.920" v="160" actId="20577"/>
        <pc:sldMkLst>
          <pc:docMk/>
          <pc:sldMk cId="19555845" sldId="501"/>
        </pc:sldMkLst>
        <pc:spChg chg="mod">
          <ac:chgData name="Hock Guan TAN (NP)" userId="S::thg@np.edu.sg::e5f7d661-fe1a-47b6-b277-f25b08fa15d4" providerId="AD" clId="Web-{0ECA50C6-6904-9AB2-BD3B-B398B5CC447A}" dt="2021-10-28T02:08:03.920" v="160" actId="20577"/>
          <ac:spMkLst>
            <pc:docMk/>
            <pc:sldMk cId="19555845" sldId="501"/>
            <ac:spMk id="4" creationId="{00000000-0000-0000-0000-000000000000}"/>
          </ac:spMkLst>
        </pc:spChg>
      </pc:sldChg>
      <pc:sldChg chg="modSp">
        <pc:chgData name="Hock Guan TAN (NP)" userId="S::thg@np.edu.sg::e5f7d661-fe1a-47b6-b277-f25b08fa15d4" providerId="AD" clId="Web-{0ECA50C6-6904-9AB2-BD3B-B398B5CC447A}" dt="2021-10-28T02:12:25.717" v="161" actId="20577"/>
        <pc:sldMkLst>
          <pc:docMk/>
          <pc:sldMk cId="3771274366" sldId="504"/>
        </pc:sldMkLst>
        <pc:spChg chg="mod">
          <ac:chgData name="Hock Guan TAN (NP)" userId="S::thg@np.edu.sg::e5f7d661-fe1a-47b6-b277-f25b08fa15d4" providerId="AD" clId="Web-{0ECA50C6-6904-9AB2-BD3B-B398B5CC447A}" dt="2021-10-28T02:12:25.717" v="161" actId="20577"/>
          <ac:spMkLst>
            <pc:docMk/>
            <pc:sldMk cId="3771274366" sldId="504"/>
            <ac:spMk id="10" creationId="{F5391442-CCD7-40D3-9BBB-72E00F897A75}"/>
          </ac:spMkLst>
        </pc:spChg>
      </pc:sldChg>
      <pc:sldChg chg="modSp">
        <pc:chgData name="Hock Guan TAN (NP)" userId="S::thg@np.edu.sg::e5f7d661-fe1a-47b6-b277-f25b08fa15d4" providerId="AD" clId="Web-{0ECA50C6-6904-9AB2-BD3B-B398B5CC447A}" dt="2021-10-28T02:50:12.260" v="183" actId="20577"/>
        <pc:sldMkLst>
          <pc:docMk/>
          <pc:sldMk cId="2768128187" sldId="525"/>
        </pc:sldMkLst>
        <pc:spChg chg="mod">
          <ac:chgData name="Hock Guan TAN (NP)" userId="S::thg@np.edu.sg::e5f7d661-fe1a-47b6-b277-f25b08fa15d4" providerId="AD" clId="Web-{0ECA50C6-6904-9AB2-BD3B-B398B5CC447A}" dt="2021-10-28T02:50:12.260" v="183" actId="20577"/>
          <ac:spMkLst>
            <pc:docMk/>
            <pc:sldMk cId="2768128187" sldId="525"/>
            <ac:spMk id="8" creationId="{EACB18DE-97ED-4E29-9D6F-7C53405B30B2}"/>
          </ac:spMkLst>
        </pc:spChg>
      </pc:sldChg>
      <pc:sldChg chg="modSp">
        <pc:chgData name="Hock Guan TAN (NP)" userId="S::thg@np.edu.sg::e5f7d661-fe1a-47b6-b277-f25b08fa15d4" providerId="AD" clId="Web-{0ECA50C6-6904-9AB2-BD3B-B398B5CC447A}" dt="2021-10-28T01:59:37.812" v="133" actId="20577"/>
        <pc:sldMkLst>
          <pc:docMk/>
          <pc:sldMk cId="2657312998" sldId="542"/>
        </pc:sldMkLst>
        <pc:spChg chg="mod">
          <ac:chgData name="Hock Guan TAN (NP)" userId="S::thg@np.edu.sg::e5f7d661-fe1a-47b6-b277-f25b08fa15d4" providerId="AD" clId="Web-{0ECA50C6-6904-9AB2-BD3B-B398B5CC447A}" dt="2021-10-28T01:59:37.812" v="133" actId="20577"/>
          <ac:spMkLst>
            <pc:docMk/>
            <pc:sldMk cId="2657312998" sldId="542"/>
            <ac:spMk id="3" creationId="{00000000-0000-0000-0000-000000000000}"/>
          </ac:spMkLst>
        </pc:spChg>
      </pc:sldChg>
      <pc:sldChg chg="modSp">
        <pc:chgData name="Hock Guan TAN (NP)" userId="S::thg@np.edu.sg::e5f7d661-fe1a-47b6-b277-f25b08fa15d4" providerId="AD" clId="Web-{0ECA50C6-6904-9AB2-BD3B-B398B5CC447A}" dt="2021-10-28T02:01:09.474" v="135" actId="20577"/>
        <pc:sldMkLst>
          <pc:docMk/>
          <pc:sldMk cId="710231048" sldId="543"/>
        </pc:sldMkLst>
        <pc:spChg chg="mod">
          <ac:chgData name="Hock Guan TAN (NP)" userId="S::thg@np.edu.sg::e5f7d661-fe1a-47b6-b277-f25b08fa15d4" providerId="AD" clId="Web-{0ECA50C6-6904-9AB2-BD3B-B398B5CC447A}" dt="2021-10-28T02:01:09.474" v="135" actId="20577"/>
          <ac:spMkLst>
            <pc:docMk/>
            <pc:sldMk cId="710231048" sldId="543"/>
            <ac:spMk id="3" creationId="{00000000-0000-0000-0000-000000000000}"/>
          </ac:spMkLst>
        </pc:spChg>
      </pc:sldChg>
      <pc:sldChg chg="modSp">
        <pc:chgData name="Hock Guan TAN (NP)" userId="S::thg@np.edu.sg::e5f7d661-fe1a-47b6-b277-f25b08fa15d4" providerId="AD" clId="Web-{0ECA50C6-6904-9AB2-BD3B-B398B5CC447A}" dt="2021-10-28T01:22:53.509" v="2" actId="20577"/>
        <pc:sldMkLst>
          <pc:docMk/>
          <pc:sldMk cId="104643447" sldId="544"/>
        </pc:sldMkLst>
        <pc:spChg chg="mod">
          <ac:chgData name="Hock Guan TAN (NP)" userId="S::thg@np.edu.sg::e5f7d661-fe1a-47b6-b277-f25b08fa15d4" providerId="AD" clId="Web-{0ECA50C6-6904-9AB2-BD3B-B398B5CC447A}" dt="2021-10-28T01:22:53.509" v="2" actId="20577"/>
          <ac:spMkLst>
            <pc:docMk/>
            <pc:sldMk cId="104643447" sldId="544"/>
            <ac:spMk id="3" creationId="{00000000-0000-0000-0000-000000000000}"/>
          </ac:spMkLst>
        </pc:spChg>
      </pc:sldChg>
      <pc:sldChg chg="modSp">
        <pc:chgData name="Hock Guan TAN (NP)" userId="S::thg@np.edu.sg::e5f7d661-fe1a-47b6-b277-f25b08fa15d4" providerId="AD" clId="Web-{0ECA50C6-6904-9AB2-BD3B-B398B5CC447A}" dt="2021-10-28T01:27:44.573" v="22" actId="20577"/>
        <pc:sldMkLst>
          <pc:docMk/>
          <pc:sldMk cId="4103103153" sldId="547"/>
        </pc:sldMkLst>
        <pc:spChg chg="mod">
          <ac:chgData name="Hock Guan TAN (NP)" userId="S::thg@np.edu.sg::e5f7d661-fe1a-47b6-b277-f25b08fa15d4" providerId="AD" clId="Web-{0ECA50C6-6904-9AB2-BD3B-B398B5CC447A}" dt="2021-10-28T01:27:44.573" v="22" actId="20577"/>
          <ac:spMkLst>
            <pc:docMk/>
            <pc:sldMk cId="4103103153" sldId="547"/>
            <ac:spMk id="3" creationId="{00000000-0000-0000-0000-000000000000}"/>
          </ac:spMkLst>
        </pc:spChg>
      </pc:sldChg>
      <pc:sldChg chg="addSp modSp">
        <pc:chgData name="Hock Guan TAN (NP)" userId="S::thg@np.edu.sg::e5f7d661-fe1a-47b6-b277-f25b08fa15d4" providerId="AD" clId="Web-{0ECA50C6-6904-9AB2-BD3B-B398B5CC447A}" dt="2021-10-28T01:30:07.613" v="45" actId="1076"/>
        <pc:sldMkLst>
          <pc:docMk/>
          <pc:sldMk cId="3016441065" sldId="548"/>
        </pc:sldMkLst>
        <pc:spChg chg="add mod">
          <ac:chgData name="Hock Guan TAN (NP)" userId="S::thg@np.edu.sg::e5f7d661-fe1a-47b6-b277-f25b08fa15d4" providerId="AD" clId="Web-{0ECA50C6-6904-9AB2-BD3B-B398B5CC447A}" dt="2021-10-28T01:30:07.613" v="45" actId="1076"/>
          <ac:spMkLst>
            <pc:docMk/>
            <pc:sldMk cId="3016441065" sldId="548"/>
            <ac:spMk id="3" creationId="{8B9266B3-2C07-4F9F-B9FE-9589B9EE3FDB}"/>
          </ac:spMkLst>
        </pc:spChg>
      </pc:sldChg>
      <pc:sldChg chg="addSp modSp">
        <pc:chgData name="Hock Guan TAN (NP)" userId="S::thg@np.edu.sg::e5f7d661-fe1a-47b6-b277-f25b08fa15d4" providerId="AD" clId="Web-{0ECA50C6-6904-9AB2-BD3B-B398B5CC447A}" dt="2021-10-28T01:31:33.540" v="69" actId="14100"/>
        <pc:sldMkLst>
          <pc:docMk/>
          <pc:sldMk cId="1255359489" sldId="549"/>
        </pc:sldMkLst>
        <pc:spChg chg="add mod">
          <ac:chgData name="Hock Guan TAN (NP)" userId="S::thg@np.edu.sg::e5f7d661-fe1a-47b6-b277-f25b08fa15d4" providerId="AD" clId="Web-{0ECA50C6-6904-9AB2-BD3B-B398B5CC447A}" dt="2021-10-28T01:31:33.540" v="69" actId="14100"/>
          <ac:spMkLst>
            <pc:docMk/>
            <pc:sldMk cId="1255359489" sldId="549"/>
            <ac:spMk id="3" creationId="{E755761E-E06A-4B25-BF10-A95BBCABF295}"/>
          </ac:spMkLst>
        </pc:spChg>
      </pc:sldChg>
      <pc:sldChg chg="modSp">
        <pc:chgData name="Hock Guan TAN (NP)" userId="S::thg@np.edu.sg::e5f7d661-fe1a-47b6-b277-f25b08fa15d4" providerId="AD" clId="Web-{0ECA50C6-6904-9AB2-BD3B-B398B5CC447A}" dt="2021-10-28T02:05:13.692" v="155" actId="20577"/>
        <pc:sldMkLst>
          <pc:docMk/>
          <pc:sldMk cId="2357743685" sldId="551"/>
        </pc:sldMkLst>
        <pc:spChg chg="mod">
          <ac:chgData name="Hock Guan TAN (NP)" userId="S::thg@np.edu.sg::e5f7d661-fe1a-47b6-b277-f25b08fa15d4" providerId="AD" clId="Web-{0ECA50C6-6904-9AB2-BD3B-B398B5CC447A}" dt="2021-10-28T02:05:13.692" v="155" actId="20577"/>
          <ac:spMkLst>
            <pc:docMk/>
            <pc:sldMk cId="2357743685" sldId="551"/>
            <ac:spMk id="3" creationId="{00000000-0000-0000-0000-000000000000}"/>
          </ac:spMkLst>
        </pc:spChg>
      </pc:sldChg>
      <pc:sldChg chg="modSp">
        <pc:chgData name="Hock Guan TAN (NP)" userId="S::thg@np.edu.sg::e5f7d661-fe1a-47b6-b277-f25b08fa15d4" providerId="AD" clId="Web-{0ECA50C6-6904-9AB2-BD3B-B398B5CC447A}" dt="2021-10-28T01:47:00.595" v="101" actId="20577"/>
        <pc:sldMkLst>
          <pc:docMk/>
          <pc:sldMk cId="610585833" sldId="552"/>
        </pc:sldMkLst>
        <pc:spChg chg="mod">
          <ac:chgData name="Hock Guan TAN (NP)" userId="S::thg@np.edu.sg::e5f7d661-fe1a-47b6-b277-f25b08fa15d4" providerId="AD" clId="Web-{0ECA50C6-6904-9AB2-BD3B-B398B5CC447A}" dt="2021-10-28T01:47:00.595" v="101" actId="20577"/>
          <ac:spMkLst>
            <pc:docMk/>
            <pc:sldMk cId="610585833" sldId="552"/>
            <ac:spMk id="3" creationId="{00000000-0000-0000-0000-000000000000}"/>
          </ac:spMkLst>
        </pc:spChg>
      </pc:sldChg>
      <pc:sldChg chg="modSp">
        <pc:chgData name="Hock Guan TAN (NP)" userId="S::thg@np.edu.sg::e5f7d661-fe1a-47b6-b277-f25b08fa15d4" providerId="AD" clId="Web-{0ECA50C6-6904-9AB2-BD3B-B398B5CC447A}" dt="2021-10-28T01:50:13.091" v="112" actId="20577"/>
        <pc:sldMkLst>
          <pc:docMk/>
          <pc:sldMk cId="1447025620" sldId="554"/>
        </pc:sldMkLst>
        <pc:spChg chg="mod">
          <ac:chgData name="Hock Guan TAN (NP)" userId="S::thg@np.edu.sg::e5f7d661-fe1a-47b6-b277-f25b08fa15d4" providerId="AD" clId="Web-{0ECA50C6-6904-9AB2-BD3B-B398B5CC447A}" dt="2021-10-28T01:50:13.091" v="112" actId="20577"/>
          <ac:spMkLst>
            <pc:docMk/>
            <pc:sldMk cId="1447025620" sldId="554"/>
            <ac:spMk id="3" creationId="{00000000-0000-0000-0000-000000000000}"/>
          </ac:spMkLst>
        </pc:spChg>
      </pc:sldChg>
      <pc:sldChg chg="modSp">
        <pc:chgData name="Hock Guan TAN (NP)" userId="S::thg@np.edu.sg::e5f7d661-fe1a-47b6-b277-f25b08fa15d4" providerId="AD" clId="Web-{0ECA50C6-6904-9AB2-BD3B-B398B5CC447A}" dt="2021-10-28T01:48:44.804" v="106" actId="20577"/>
        <pc:sldMkLst>
          <pc:docMk/>
          <pc:sldMk cId="2573273077" sldId="555"/>
        </pc:sldMkLst>
        <pc:spChg chg="mod">
          <ac:chgData name="Hock Guan TAN (NP)" userId="S::thg@np.edu.sg::e5f7d661-fe1a-47b6-b277-f25b08fa15d4" providerId="AD" clId="Web-{0ECA50C6-6904-9AB2-BD3B-B398B5CC447A}" dt="2021-10-28T01:48:44.804" v="106" actId="20577"/>
          <ac:spMkLst>
            <pc:docMk/>
            <pc:sldMk cId="2573273077" sldId="555"/>
            <ac:spMk id="3" creationId="{00000000-0000-0000-0000-000000000000}"/>
          </ac:spMkLst>
        </pc:spChg>
      </pc:sldChg>
      <pc:sldChg chg="modSp">
        <pc:chgData name="Hock Guan TAN (NP)" userId="S::thg@np.edu.sg::e5f7d661-fe1a-47b6-b277-f25b08fa15d4" providerId="AD" clId="Web-{0ECA50C6-6904-9AB2-BD3B-B398B5CC447A}" dt="2021-10-28T01:57:57.150" v="131" actId="20577"/>
        <pc:sldMkLst>
          <pc:docMk/>
          <pc:sldMk cId="3704877771" sldId="558"/>
        </pc:sldMkLst>
        <pc:spChg chg="mod">
          <ac:chgData name="Hock Guan TAN (NP)" userId="S::thg@np.edu.sg::e5f7d661-fe1a-47b6-b277-f25b08fa15d4" providerId="AD" clId="Web-{0ECA50C6-6904-9AB2-BD3B-B398B5CC447A}" dt="2021-10-28T01:57:57.150" v="131" actId="20577"/>
          <ac:spMkLst>
            <pc:docMk/>
            <pc:sldMk cId="3704877771" sldId="558"/>
            <ac:spMk id="2" creationId="{00000000-0000-0000-0000-000000000000}"/>
          </ac:spMkLst>
        </pc:spChg>
        <pc:spChg chg="mod">
          <ac:chgData name="Hock Guan TAN (NP)" userId="S::thg@np.edu.sg::e5f7d661-fe1a-47b6-b277-f25b08fa15d4" providerId="AD" clId="Web-{0ECA50C6-6904-9AB2-BD3B-B398B5CC447A}" dt="2021-10-28T01:57:38.805" v="117" actId="20577"/>
          <ac:spMkLst>
            <pc:docMk/>
            <pc:sldMk cId="3704877771" sldId="558"/>
            <ac:spMk id="3" creationId="{00000000-0000-0000-0000-000000000000}"/>
          </ac:spMkLst>
        </pc:spChg>
      </pc:sldChg>
      <pc:sldChg chg="addSp delSp modSp new mod modClrScheme chgLayout">
        <pc:chgData name="Hock Guan TAN (NP)" userId="S::thg@np.edu.sg::e5f7d661-fe1a-47b6-b277-f25b08fa15d4" providerId="AD" clId="Web-{0ECA50C6-6904-9AB2-BD3B-B398B5CC447A}" dt="2021-10-28T01:45:03.432" v="97" actId="20577"/>
        <pc:sldMkLst>
          <pc:docMk/>
          <pc:sldMk cId="855011599" sldId="566"/>
        </pc:sldMkLst>
        <pc:spChg chg="del">
          <ac:chgData name="Hock Guan TAN (NP)" userId="S::thg@np.edu.sg::e5f7d661-fe1a-47b6-b277-f25b08fa15d4" providerId="AD" clId="Web-{0ECA50C6-6904-9AB2-BD3B-B398B5CC447A}" dt="2021-10-28T01:36:57.278" v="81"/>
          <ac:spMkLst>
            <pc:docMk/>
            <pc:sldMk cId="855011599" sldId="566"/>
            <ac:spMk id="2" creationId="{8D2F6A56-C867-4CA1-8F24-20CF21BDE871}"/>
          </ac:spMkLst>
        </pc:spChg>
        <pc:spChg chg="del">
          <ac:chgData name="Hock Guan TAN (NP)" userId="S::thg@np.edu.sg::e5f7d661-fe1a-47b6-b277-f25b08fa15d4" providerId="AD" clId="Web-{0ECA50C6-6904-9AB2-BD3B-B398B5CC447A}" dt="2021-10-28T01:36:57.278" v="81"/>
          <ac:spMkLst>
            <pc:docMk/>
            <pc:sldMk cId="855011599" sldId="566"/>
            <ac:spMk id="3" creationId="{1F276211-FA08-479A-A81B-85B71AB75094}"/>
          </ac:spMkLst>
        </pc:spChg>
        <pc:spChg chg="add mod">
          <ac:chgData name="Hock Guan TAN (NP)" userId="S::thg@np.edu.sg::e5f7d661-fe1a-47b6-b277-f25b08fa15d4" providerId="AD" clId="Web-{0ECA50C6-6904-9AB2-BD3B-B398B5CC447A}" dt="2021-10-28T01:40:28.525" v="91" actId="14100"/>
          <ac:spMkLst>
            <pc:docMk/>
            <pc:sldMk cId="855011599" sldId="566"/>
            <ac:spMk id="5" creationId="{55DAA2C3-B3DF-4C90-B2BB-A3EAE3B9E0E7}"/>
          </ac:spMkLst>
        </pc:spChg>
        <pc:spChg chg="add mod">
          <ac:chgData name="Hock Guan TAN (NP)" userId="S::thg@np.edu.sg::e5f7d661-fe1a-47b6-b277-f25b08fa15d4" providerId="AD" clId="Web-{0ECA50C6-6904-9AB2-BD3B-B398B5CC447A}" dt="2021-10-28T01:45:03.432" v="97" actId="20577"/>
          <ac:spMkLst>
            <pc:docMk/>
            <pc:sldMk cId="855011599" sldId="566"/>
            <ac:spMk id="6" creationId="{DA894C50-7484-4403-8B60-6B8EE821E04D}"/>
          </ac:spMkLst>
        </pc:spChg>
        <pc:spChg chg="add del mod">
          <ac:chgData name="Hock Guan TAN (NP)" userId="S::thg@np.edu.sg::e5f7d661-fe1a-47b6-b277-f25b08fa15d4" providerId="AD" clId="Web-{0ECA50C6-6904-9AB2-BD3B-B398B5CC447A}" dt="2021-10-28T01:40:14.352" v="84"/>
          <ac:spMkLst>
            <pc:docMk/>
            <pc:sldMk cId="855011599" sldId="566"/>
            <ac:spMk id="9" creationId="{685E3030-08FA-493C-8D27-AC8EC5ACD8ED}"/>
          </ac:spMkLst>
        </pc:spChg>
        <pc:picChg chg="add mod">
          <ac:chgData name="Hock Guan TAN (NP)" userId="S::thg@np.edu.sg::e5f7d661-fe1a-47b6-b277-f25b08fa15d4" providerId="AD" clId="Web-{0ECA50C6-6904-9AB2-BD3B-B398B5CC447A}" dt="2021-10-28T01:40:24.134" v="89" actId="1076"/>
          <ac:picMkLst>
            <pc:docMk/>
            <pc:sldMk cId="855011599" sldId="566"/>
            <ac:picMk id="4" creationId="{901524B5-4C5A-4C4B-BFFE-29F2DEC51A3D}"/>
          </ac:picMkLst>
        </pc:picChg>
      </pc:sldChg>
      <pc:sldChg chg="addSp delSp modSp new">
        <pc:chgData name="Hock Guan TAN (NP)" userId="S::thg@np.edu.sg::e5f7d661-fe1a-47b6-b277-f25b08fa15d4" providerId="AD" clId="Web-{0ECA50C6-6904-9AB2-BD3B-B398B5CC447A}" dt="2021-10-28T02:33:07.948" v="182" actId="20577"/>
        <pc:sldMkLst>
          <pc:docMk/>
          <pc:sldMk cId="3999361697" sldId="567"/>
        </pc:sldMkLst>
        <pc:spChg chg="del">
          <ac:chgData name="Hock Guan TAN (NP)" userId="S::thg@np.edu.sg::e5f7d661-fe1a-47b6-b277-f25b08fa15d4" providerId="AD" clId="Web-{0ECA50C6-6904-9AB2-BD3B-B398B5CC447A}" dt="2021-10-28T02:29:35.045" v="163"/>
          <ac:spMkLst>
            <pc:docMk/>
            <pc:sldMk cId="3999361697" sldId="567"/>
            <ac:spMk id="2" creationId="{901F0B71-722F-49A8-94D4-60F77BAA00B6}"/>
          </ac:spMkLst>
        </pc:spChg>
        <pc:spChg chg="del">
          <ac:chgData name="Hock Guan TAN (NP)" userId="S::thg@np.edu.sg::e5f7d661-fe1a-47b6-b277-f25b08fa15d4" providerId="AD" clId="Web-{0ECA50C6-6904-9AB2-BD3B-B398B5CC447A}" dt="2021-10-28T02:29:31.576" v="162"/>
          <ac:spMkLst>
            <pc:docMk/>
            <pc:sldMk cId="3999361697" sldId="567"/>
            <ac:spMk id="3" creationId="{1B033302-97E4-4005-A93F-724EA3930C49}"/>
          </ac:spMkLst>
        </pc:spChg>
        <pc:spChg chg="add mod">
          <ac:chgData name="Hock Guan TAN (NP)" userId="S::thg@np.edu.sg::e5f7d661-fe1a-47b6-b277-f25b08fa15d4" providerId="AD" clId="Web-{0ECA50C6-6904-9AB2-BD3B-B398B5CC447A}" dt="2021-10-28T02:33:07.948" v="182" actId="20577"/>
          <ac:spMkLst>
            <pc:docMk/>
            <pc:sldMk cId="3999361697" sldId="567"/>
            <ac:spMk id="9" creationId="{E4761886-29E2-4355-809A-40876C653A43}"/>
          </ac:spMkLst>
        </pc:spChg>
        <pc:picChg chg="add mod">
          <ac:chgData name="Hock Guan TAN (NP)" userId="S::thg@np.edu.sg::e5f7d661-fe1a-47b6-b277-f25b08fa15d4" providerId="AD" clId="Web-{0ECA50C6-6904-9AB2-BD3B-B398B5CC447A}" dt="2021-10-28T02:31:55.975" v="165"/>
          <ac:picMkLst>
            <pc:docMk/>
            <pc:sldMk cId="3999361697" sldId="567"/>
            <ac:picMk id="4" creationId="{4B2372C6-51F8-4AD8-AA3C-80521B0072F8}"/>
          </ac:picMkLst>
        </pc:picChg>
      </pc:sldChg>
      <pc:sldChg chg="new del">
        <pc:chgData name="Hock Guan TAN (NP)" userId="S::thg@np.edu.sg::e5f7d661-fe1a-47b6-b277-f25b08fa15d4" providerId="AD" clId="Web-{0ECA50C6-6904-9AB2-BD3B-B398B5CC447A}" dt="2021-10-28T01:54:38.200" v="115"/>
        <pc:sldMkLst>
          <pc:docMk/>
          <pc:sldMk cId="1061298748" sldId="568"/>
        </pc:sldMkLst>
      </pc:sldChg>
    </pc:docChg>
  </pc:docChgLst>
  <pc:docChgLst>
    <pc:chgData name="Hock Guan TAN (NP)" userId="e5f7d661-fe1a-47b6-b277-f25b08fa15d4" providerId="ADAL" clId="{2F53ECF6-BDB0-4EC2-81BB-0F2D02BB1839}"/>
    <pc:docChg chg="undo custSel addSld delSld modSld sldOrd">
      <pc:chgData name="Hock Guan TAN (NP)" userId="e5f7d661-fe1a-47b6-b277-f25b08fa15d4" providerId="ADAL" clId="{2F53ECF6-BDB0-4EC2-81BB-0F2D02BB1839}" dt="2021-11-05T04:22:39.172" v="587" actId="22"/>
      <pc:docMkLst>
        <pc:docMk/>
      </pc:docMkLst>
      <pc:sldChg chg="modSp mod">
        <pc:chgData name="Hock Guan TAN (NP)" userId="e5f7d661-fe1a-47b6-b277-f25b08fa15d4" providerId="ADAL" clId="{2F53ECF6-BDB0-4EC2-81BB-0F2D02BB1839}" dt="2021-11-05T04:17:52.259" v="574" actId="20577"/>
        <pc:sldMkLst>
          <pc:docMk/>
          <pc:sldMk cId="4238906806" sldId="545"/>
        </pc:sldMkLst>
        <pc:spChg chg="mod">
          <ac:chgData name="Hock Guan TAN (NP)" userId="e5f7d661-fe1a-47b6-b277-f25b08fa15d4" providerId="ADAL" clId="{2F53ECF6-BDB0-4EC2-81BB-0F2D02BB1839}" dt="2021-11-05T04:17:52.259" v="574" actId="20577"/>
          <ac:spMkLst>
            <pc:docMk/>
            <pc:sldMk cId="4238906806" sldId="545"/>
            <ac:spMk id="3" creationId="{00000000-0000-0000-0000-000000000000}"/>
          </ac:spMkLst>
        </pc:spChg>
      </pc:sldChg>
      <pc:sldChg chg="addSp delSp modSp mod ord">
        <pc:chgData name="Hock Guan TAN (NP)" userId="e5f7d661-fe1a-47b6-b277-f25b08fa15d4" providerId="ADAL" clId="{2F53ECF6-BDB0-4EC2-81BB-0F2D02BB1839}" dt="2021-11-04T20:17:44.145" v="516" actId="21"/>
        <pc:sldMkLst>
          <pc:docMk/>
          <pc:sldMk cId="2332317451" sldId="568"/>
        </pc:sldMkLst>
        <pc:spChg chg="mod">
          <ac:chgData name="Hock Guan TAN (NP)" userId="e5f7d661-fe1a-47b6-b277-f25b08fa15d4" providerId="ADAL" clId="{2F53ECF6-BDB0-4EC2-81BB-0F2D02BB1839}" dt="2021-11-04T20:13:50.019" v="510" actId="113"/>
          <ac:spMkLst>
            <pc:docMk/>
            <pc:sldMk cId="2332317451" sldId="568"/>
            <ac:spMk id="3" creationId="{00000000-0000-0000-0000-000000000000}"/>
          </ac:spMkLst>
        </pc:spChg>
        <pc:picChg chg="add mod">
          <ac:chgData name="Hock Guan TAN (NP)" userId="e5f7d661-fe1a-47b6-b277-f25b08fa15d4" providerId="ADAL" clId="{2F53ECF6-BDB0-4EC2-81BB-0F2D02BB1839}" dt="2021-11-04T20:13:52.676" v="511" actId="1076"/>
          <ac:picMkLst>
            <pc:docMk/>
            <pc:sldMk cId="2332317451" sldId="568"/>
            <ac:picMk id="4" creationId="{E8D9C1A3-024A-4213-B812-1BC9CC7D7797}"/>
          </ac:picMkLst>
        </pc:picChg>
        <pc:picChg chg="add del mod">
          <ac:chgData name="Hock Guan TAN (NP)" userId="e5f7d661-fe1a-47b6-b277-f25b08fa15d4" providerId="ADAL" clId="{2F53ECF6-BDB0-4EC2-81BB-0F2D02BB1839}" dt="2021-11-04T20:17:44.145" v="516" actId="21"/>
          <ac:picMkLst>
            <pc:docMk/>
            <pc:sldMk cId="2332317451" sldId="568"/>
            <ac:picMk id="6" creationId="{1D9CC2AF-D285-464F-B615-91D6215A4520}"/>
          </ac:picMkLst>
        </pc:picChg>
      </pc:sldChg>
      <pc:sldChg chg="ord">
        <pc:chgData name="Hock Guan TAN (NP)" userId="e5f7d661-fe1a-47b6-b277-f25b08fa15d4" providerId="ADAL" clId="{2F53ECF6-BDB0-4EC2-81BB-0F2D02BB1839}" dt="2021-11-04T20:37:52.642" v="552"/>
        <pc:sldMkLst>
          <pc:docMk/>
          <pc:sldMk cId="3778423332" sldId="650"/>
        </pc:sldMkLst>
      </pc:sldChg>
      <pc:sldChg chg="modSp add mod">
        <pc:chgData name="Hock Guan TAN (NP)" userId="e5f7d661-fe1a-47b6-b277-f25b08fa15d4" providerId="ADAL" clId="{2F53ECF6-BDB0-4EC2-81BB-0F2D02BB1839}" dt="2021-11-04T20:11:36.873" v="452" actId="113"/>
        <pc:sldMkLst>
          <pc:docMk/>
          <pc:sldMk cId="536481587" sldId="651"/>
        </pc:sldMkLst>
        <pc:spChg chg="mod">
          <ac:chgData name="Hock Guan TAN (NP)" userId="e5f7d661-fe1a-47b6-b277-f25b08fa15d4" providerId="ADAL" clId="{2F53ECF6-BDB0-4EC2-81BB-0F2D02BB1839}" dt="2021-11-04T20:05:15.891" v="4" actId="20577"/>
          <ac:spMkLst>
            <pc:docMk/>
            <pc:sldMk cId="536481587" sldId="651"/>
            <ac:spMk id="2" creationId="{459E4C7E-4BA5-4622-B823-43A0969D19D2}"/>
          </ac:spMkLst>
        </pc:spChg>
        <pc:spChg chg="mod">
          <ac:chgData name="Hock Guan TAN (NP)" userId="e5f7d661-fe1a-47b6-b277-f25b08fa15d4" providerId="ADAL" clId="{2F53ECF6-BDB0-4EC2-81BB-0F2D02BB1839}" dt="2021-11-04T20:11:36.873" v="452" actId="113"/>
          <ac:spMkLst>
            <pc:docMk/>
            <pc:sldMk cId="536481587" sldId="651"/>
            <ac:spMk id="6" creationId="{FE8FB300-61B9-474F-B7A5-DB4740977E8A}"/>
          </ac:spMkLst>
        </pc:spChg>
      </pc:sldChg>
      <pc:sldChg chg="addSp delSp modSp new mod modClrScheme chgLayout">
        <pc:chgData name="Hock Guan TAN (NP)" userId="e5f7d661-fe1a-47b6-b277-f25b08fa15d4" providerId="ADAL" clId="{2F53ECF6-BDB0-4EC2-81BB-0F2D02BB1839}" dt="2021-11-04T20:22:45.836" v="530" actId="478"/>
        <pc:sldMkLst>
          <pc:docMk/>
          <pc:sldMk cId="3655599732" sldId="652"/>
        </pc:sldMkLst>
        <pc:spChg chg="del">
          <ac:chgData name="Hock Guan TAN (NP)" userId="e5f7d661-fe1a-47b6-b277-f25b08fa15d4" providerId="ADAL" clId="{2F53ECF6-BDB0-4EC2-81BB-0F2D02BB1839}" dt="2021-11-04T20:17:32.675" v="514" actId="700"/>
          <ac:spMkLst>
            <pc:docMk/>
            <pc:sldMk cId="3655599732" sldId="652"/>
            <ac:spMk id="2" creationId="{621FA532-D190-4CAD-B70A-E242EDF6F241}"/>
          </ac:spMkLst>
        </pc:spChg>
        <pc:spChg chg="del">
          <ac:chgData name="Hock Guan TAN (NP)" userId="e5f7d661-fe1a-47b6-b277-f25b08fa15d4" providerId="ADAL" clId="{2F53ECF6-BDB0-4EC2-81BB-0F2D02BB1839}" dt="2021-11-04T20:17:32.675" v="514" actId="700"/>
          <ac:spMkLst>
            <pc:docMk/>
            <pc:sldMk cId="3655599732" sldId="652"/>
            <ac:spMk id="3" creationId="{B05AEBF8-27FF-470B-9762-0C6E68C5486B}"/>
          </ac:spMkLst>
        </pc:spChg>
        <pc:picChg chg="add del mod">
          <ac:chgData name="Hock Guan TAN (NP)" userId="e5f7d661-fe1a-47b6-b277-f25b08fa15d4" providerId="ADAL" clId="{2F53ECF6-BDB0-4EC2-81BB-0F2D02BB1839}" dt="2021-11-04T20:22:45.836" v="530" actId="478"/>
          <ac:picMkLst>
            <pc:docMk/>
            <pc:sldMk cId="3655599732" sldId="652"/>
            <ac:picMk id="4" creationId="{EBDD402F-4EFA-43C3-B949-351819DFFFF0}"/>
          </ac:picMkLst>
        </pc:picChg>
        <pc:picChg chg="add">
          <ac:chgData name="Hock Guan TAN (NP)" userId="e5f7d661-fe1a-47b6-b277-f25b08fa15d4" providerId="ADAL" clId="{2F53ECF6-BDB0-4EC2-81BB-0F2D02BB1839}" dt="2021-11-04T20:22:43.250" v="529" actId="22"/>
          <ac:picMkLst>
            <pc:docMk/>
            <pc:sldMk cId="3655599732" sldId="652"/>
            <ac:picMk id="6" creationId="{0C8F64D0-01AC-4623-A8FC-8E1CD8544E6A}"/>
          </ac:picMkLst>
        </pc:picChg>
      </pc:sldChg>
      <pc:sldChg chg="addSp delSp modSp new mod">
        <pc:chgData name="Hock Guan TAN (NP)" userId="e5f7d661-fe1a-47b6-b277-f25b08fa15d4" providerId="ADAL" clId="{2F53ECF6-BDB0-4EC2-81BB-0F2D02BB1839}" dt="2021-11-04T20:29:52.511" v="538" actId="1076"/>
        <pc:sldMkLst>
          <pc:docMk/>
          <pc:sldMk cId="3107695238" sldId="653"/>
        </pc:sldMkLst>
        <pc:picChg chg="add del">
          <ac:chgData name="Hock Guan TAN (NP)" userId="e5f7d661-fe1a-47b6-b277-f25b08fa15d4" providerId="ADAL" clId="{2F53ECF6-BDB0-4EC2-81BB-0F2D02BB1839}" dt="2021-11-04T20:28:48.114" v="531" actId="478"/>
          <ac:picMkLst>
            <pc:docMk/>
            <pc:sldMk cId="3107695238" sldId="653"/>
            <ac:picMk id="3" creationId="{47906C57-DF5E-49DD-89D0-2B8B3E2C09E7}"/>
          </ac:picMkLst>
        </pc:picChg>
        <pc:picChg chg="add mod">
          <ac:chgData name="Hock Guan TAN (NP)" userId="e5f7d661-fe1a-47b6-b277-f25b08fa15d4" providerId="ADAL" clId="{2F53ECF6-BDB0-4EC2-81BB-0F2D02BB1839}" dt="2021-11-04T20:29:52.511" v="538" actId="1076"/>
          <ac:picMkLst>
            <pc:docMk/>
            <pc:sldMk cId="3107695238" sldId="653"/>
            <ac:picMk id="5" creationId="{8751FABF-24ED-478E-AB4E-08A39F82D065}"/>
          </ac:picMkLst>
        </pc:picChg>
      </pc:sldChg>
      <pc:sldChg chg="addSp delSp modSp new mod">
        <pc:chgData name="Hock Guan TAN (NP)" userId="e5f7d661-fe1a-47b6-b277-f25b08fa15d4" providerId="ADAL" clId="{2F53ECF6-BDB0-4EC2-81BB-0F2D02BB1839}" dt="2021-11-04T20:29:43.565" v="536" actId="1076"/>
        <pc:sldMkLst>
          <pc:docMk/>
          <pc:sldMk cId="1998039782" sldId="654"/>
        </pc:sldMkLst>
        <pc:picChg chg="add del">
          <ac:chgData name="Hock Guan TAN (NP)" userId="e5f7d661-fe1a-47b6-b277-f25b08fa15d4" providerId="ADAL" clId="{2F53ECF6-BDB0-4EC2-81BB-0F2D02BB1839}" dt="2021-11-04T20:28:55.434" v="533" actId="478"/>
          <ac:picMkLst>
            <pc:docMk/>
            <pc:sldMk cId="1998039782" sldId="654"/>
            <ac:picMk id="3" creationId="{031456C4-CF03-4E55-9637-0210A6CCCBB1}"/>
          </ac:picMkLst>
        </pc:picChg>
        <pc:picChg chg="add mod">
          <ac:chgData name="Hock Guan TAN (NP)" userId="e5f7d661-fe1a-47b6-b277-f25b08fa15d4" providerId="ADAL" clId="{2F53ECF6-BDB0-4EC2-81BB-0F2D02BB1839}" dt="2021-11-04T20:29:43.565" v="536" actId="1076"/>
          <ac:picMkLst>
            <pc:docMk/>
            <pc:sldMk cId="1998039782" sldId="654"/>
            <ac:picMk id="5" creationId="{63786961-7224-4B30-BD5C-5E156501CC2A}"/>
          </ac:picMkLst>
        </pc:picChg>
      </pc:sldChg>
      <pc:sldChg chg="addSp delSp modSp new mod">
        <pc:chgData name="Hock Guan TAN (NP)" userId="e5f7d661-fe1a-47b6-b277-f25b08fa15d4" providerId="ADAL" clId="{2F53ECF6-BDB0-4EC2-81BB-0F2D02BB1839}" dt="2021-11-04T20:37:35.028" v="549" actId="1076"/>
        <pc:sldMkLst>
          <pc:docMk/>
          <pc:sldMk cId="2133710097" sldId="655"/>
        </pc:sldMkLst>
        <pc:picChg chg="add del">
          <ac:chgData name="Hock Guan TAN (NP)" userId="e5f7d661-fe1a-47b6-b277-f25b08fa15d4" providerId="ADAL" clId="{2F53ECF6-BDB0-4EC2-81BB-0F2D02BB1839}" dt="2021-11-04T20:29:58.781" v="539" actId="478"/>
          <ac:picMkLst>
            <pc:docMk/>
            <pc:sldMk cId="2133710097" sldId="655"/>
            <ac:picMk id="3" creationId="{F232D812-0A2A-4385-8B07-6E3DFBEFD114}"/>
          </ac:picMkLst>
        </pc:picChg>
        <pc:picChg chg="add mod">
          <ac:chgData name="Hock Guan TAN (NP)" userId="e5f7d661-fe1a-47b6-b277-f25b08fa15d4" providerId="ADAL" clId="{2F53ECF6-BDB0-4EC2-81BB-0F2D02BB1839}" dt="2021-11-04T20:37:35.028" v="549" actId="1076"/>
          <ac:picMkLst>
            <pc:docMk/>
            <pc:sldMk cId="2133710097" sldId="655"/>
            <ac:picMk id="5" creationId="{96A95211-1A22-4ECC-B10F-3F58CEFD73B0}"/>
          </ac:picMkLst>
        </pc:picChg>
      </pc:sldChg>
      <pc:sldChg chg="addSp delSp modSp new mod">
        <pc:chgData name="Hock Guan TAN (NP)" userId="e5f7d661-fe1a-47b6-b277-f25b08fa15d4" providerId="ADAL" clId="{2F53ECF6-BDB0-4EC2-81BB-0F2D02BB1839}" dt="2021-11-04T20:37:23.696" v="545" actId="1076"/>
        <pc:sldMkLst>
          <pc:docMk/>
          <pc:sldMk cId="1801158539" sldId="656"/>
        </pc:sldMkLst>
        <pc:picChg chg="add del mod">
          <ac:chgData name="Hock Guan TAN (NP)" userId="e5f7d661-fe1a-47b6-b277-f25b08fa15d4" providerId="ADAL" clId="{2F53ECF6-BDB0-4EC2-81BB-0F2D02BB1839}" dt="2021-11-04T20:30:04.100" v="540" actId="478"/>
          <ac:picMkLst>
            <pc:docMk/>
            <pc:sldMk cId="1801158539" sldId="656"/>
            <ac:picMk id="3" creationId="{1C7983B3-FF47-4DC7-94EE-3DB55947E1AE}"/>
          </ac:picMkLst>
        </pc:picChg>
        <pc:picChg chg="add mod">
          <ac:chgData name="Hock Guan TAN (NP)" userId="e5f7d661-fe1a-47b6-b277-f25b08fa15d4" providerId="ADAL" clId="{2F53ECF6-BDB0-4EC2-81BB-0F2D02BB1839}" dt="2021-11-04T20:37:23.696" v="545" actId="1076"/>
          <ac:picMkLst>
            <pc:docMk/>
            <pc:sldMk cId="1801158539" sldId="656"/>
            <ac:picMk id="5" creationId="{DD1376B8-BB2E-44B5-873E-6AD6C7F0475C}"/>
          </ac:picMkLst>
        </pc:picChg>
      </pc:sldChg>
      <pc:sldChg chg="addSp delSp modSp new mod">
        <pc:chgData name="Hock Guan TAN (NP)" userId="e5f7d661-fe1a-47b6-b277-f25b08fa15d4" providerId="ADAL" clId="{2F53ECF6-BDB0-4EC2-81BB-0F2D02BB1839}" dt="2021-11-04T20:38:58.757" v="560" actId="14100"/>
        <pc:sldMkLst>
          <pc:docMk/>
          <pc:sldMk cId="4273472823" sldId="657"/>
        </pc:sldMkLst>
        <pc:spChg chg="del">
          <ac:chgData name="Hock Guan TAN (NP)" userId="e5f7d661-fe1a-47b6-b277-f25b08fa15d4" providerId="ADAL" clId="{2F53ECF6-BDB0-4EC2-81BB-0F2D02BB1839}" dt="2021-11-04T20:38:39.107" v="555" actId="478"/>
          <ac:spMkLst>
            <pc:docMk/>
            <pc:sldMk cId="4273472823" sldId="657"/>
            <ac:spMk id="3" creationId="{A2F811BD-A174-45FA-9086-6C6C2E2BB8E3}"/>
          </ac:spMkLst>
        </pc:spChg>
        <pc:picChg chg="add mod">
          <ac:chgData name="Hock Guan TAN (NP)" userId="e5f7d661-fe1a-47b6-b277-f25b08fa15d4" providerId="ADAL" clId="{2F53ECF6-BDB0-4EC2-81BB-0F2D02BB1839}" dt="2021-11-04T20:38:58.757" v="560" actId="14100"/>
          <ac:picMkLst>
            <pc:docMk/>
            <pc:sldMk cId="4273472823" sldId="657"/>
            <ac:picMk id="5" creationId="{16D641B0-A235-4B99-9960-FB52B6C2C1CC}"/>
          </ac:picMkLst>
        </pc:picChg>
      </pc:sldChg>
      <pc:sldChg chg="addSp delSp new mod">
        <pc:chgData name="Hock Guan TAN (NP)" userId="e5f7d661-fe1a-47b6-b277-f25b08fa15d4" providerId="ADAL" clId="{2F53ECF6-BDB0-4EC2-81BB-0F2D02BB1839}" dt="2021-11-04T20:39:37.757" v="562" actId="22"/>
        <pc:sldMkLst>
          <pc:docMk/>
          <pc:sldMk cId="2895589738" sldId="658"/>
        </pc:sldMkLst>
        <pc:spChg chg="del">
          <ac:chgData name="Hock Guan TAN (NP)" userId="e5f7d661-fe1a-47b6-b277-f25b08fa15d4" providerId="ADAL" clId="{2F53ECF6-BDB0-4EC2-81BB-0F2D02BB1839}" dt="2021-11-04T20:39:36.465" v="561" actId="478"/>
          <ac:spMkLst>
            <pc:docMk/>
            <pc:sldMk cId="2895589738" sldId="658"/>
            <ac:spMk id="3" creationId="{BF866E7F-6D9D-4399-926C-8A304FFF470F}"/>
          </ac:spMkLst>
        </pc:spChg>
        <pc:picChg chg="add">
          <ac:chgData name="Hock Guan TAN (NP)" userId="e5f7d661-fe1a-47b6-b277-f25b08fa15d4" providerId="ADAL" clId="{2F53ECF6-BDB0-4EC2-81BB-0F2D02BB1839}" dt="2021-11-04T20:39:37.757" v="562" actId="22"/>
          <ac:picMkLst>
            <pc:docMk/>
            <pc:sldMk cId="2895589738" sldId="658"/>
            <ac:picMk id="5" creationId="{2D93FF28-2E42-4B41-8223-D2B01763C0C1}"/>
          </ac:picMkLst>
        </pc:picChg>
      </pc:sldChg>
      <pc:sldChg chg="addSp delSp new mod">
        <pc:chgData name="Hock Guan TAN (NP)" userId="e5f7d661-fe1a-47b6-b277-f25b08fa15d4" providerId="ADAL" clId="{2F53ECF6-BDB0-4EC2-81BB-0F2D02BB1839}" dt="2021-11-04T20:40:24.964" v="564" actId="22"/>
        <pc:sldMkLst>
          <pc:docMk/>
          <pc:sldMk cId="3543568558" sldId="659"/>
        </pc:sldMkLst>
        <pc:spChg chg="del">
          <ac:chgData name="Hock Guan TAN (NP)" userId="e5f7d661-fe1a-47b6-b277-f25b08fa15d4" providerId="ADAL" clId="{2F53ECF6-BDB0-4EC2-81BB-0F2D02BB1839}" dt="2021-11-04T20:40:23.753" v="563" actId="478"/>
          <ac:spMkLst>
            <pc:docMk/>
            <pc:sldMk cId="3543568558" sldId="659"/>
            <ac:spMk id="3" creationId="{8CE83C2C-355E-4E15-BE70-0A0750D5B141}"/>
          </ac:spMkLst>
        </pc:spChg>
        <pc:picChg chg="add">
          <ac:chgData name="Hock Guan TAN (NP)" userId="e5f7d661-fe1a-47b6-b277-f25b08fa15d4" providerId="ADAL" clId="{2F53ECF6-BDB0-4EC2-81BB-0F2D02BB1839}" dt="2021-11-04T20:40:24.964" v="564" actId="22"/>
          <ac:picMkLst>
            <pc:docMk/>
            <pc:sldMk cId="3543568558" sldId="659"/>
            <ac:picMk id="5" creationId="{135FB25C-E9DC-472D-8204-0EB5D05550B2}"/>
          </ac:picMkLst>
        </pc:picChg>
      </pc:sldChg>
      <pc:sldChg chg="addSp delSp modSp new mod">
        <pc:chgData name="Hock Guan TAN (NP)" userId="e5f7d661-fe1a-47b6-b277-f25b08fa15d4" providerId="ADAL" clId="{2F53ECF6-BDB0-4EC2-81BB-0F2D02BB1839}" dt="2021-11-04T20:41:47.699" v="568" actId="22"/>
        <pc:sldMkLst>
          <pc:docMk/>
          <pc:sldMk cId="242365187" sldId="660"/>
        </pc:sldMkLst>
        <pc:spChg chg="del">
          <ac:chgData name="Hock Guan TAN (NP)" userId="e5f7d661-fe1a-47b6-b277-f25b08fa15d4" providerId="ADAL" clId="{2F53ECF6-BDB0-4EC2-81BB-0F2D02BB1839}" dt="2021-11-04T20:41:47.699" v="568" actId="22"/>
          <ac:spMkLst>
            <pc:docMk/>
            <pc:sldMk cId="242365187" sldId="660"/>
            <ac:spMk id="3" creationId="{EED29E4B-741F-4F53-B4F8-186932E9E8A0}"/>
          </ac:spMkLst>
        </pc:spChg>
        <pc:picChg chg="add mod ord">
          <ac:chgData name="Hock Guan TAN (NP)" userId="e5f7d661-fe1a-47b6-b277-f25b08fa15d4" providerId="ADAL" clId="{2F53ECF6-BDB0-4EC2-81BB-0F2D02BB1839}" dt="2021-11-04T20:41:47.699" v="568" actId="22"/>
          <ac:picMkLst>
            <pc:docMk/>
            <pc:sldMk cId="242365187" sldId="660"/>
            <ac:picMk id="5" creationId="{13DB94AD-674C-4A0F-8F48-EB0EC9F80A2F}"/>
          </ac:picMkLst>
        </pc:picChg>
      </pc:sldChg>
      <pc:sldChg chg="addSp delSp modSp new mod">
        <pc:chgData name="Hock Guan TAN (NP)" userId="e5f7d661-fe1a-47b6-b277-f25b08fa15d4" providerId="ADAL" clId="{2F53ECF6-BDB0-4EC2-81BB-0F2D02BB1839}" dt="2021-11-04T20:50:42.708" v="569" actId="22"/>
        <pc:sldMkLst>
          <pc:docMk/>
          <pc:sldMk cId="3735752155" sldId="661"/>
        </pc:sldMkLst>
        <pc:spChg chg="del">
          <ac:chgData name="Hock Guan TAN (NP)" userId="e5f7d661-fe1a-47b6-b277-f25b08fa15d4" providerId="ADAL" clId="{2F53ECF6-BDB0-4EC2-81BB-0F2D02BB1839}" dt="2021-11-04T20:50:42.708" v="569" actId="22"/>
          <ac:spMkLst>
            <pc:docMk/>
            <pc:sldMk cId="3735752155" sldId="661"/>
            <ac:spMk id="3" creationId="{50CF3FD7-DA74-467F-B743-D5167CF72884}"/>
          </ac:spMkLst>
        </pc:spChg>
        <pc:picChg chg="add mod ord">
          <ac:chgData name="Hock Guan TAN (NP)" userId="e5f7d661-fe1a-47b6-b277-f25b08fa15d4" providerId="ADAL" clId="{2F53ECF6-BDB0-4EC2-81BB-0F2D02BB1839}" dt="2021-11-04T20:50:42.708" v="569" actId="22"/>
          <ac:picMkLst>
            <pc:docMk/>
            <pc:sldMk cId="3735752155" sldId="661"/>
            <ac:picMk id="5" creationId="{C81DBC90-C6B3-4EBE-8B40-B151273C6FB9}"/>
          </ac:picMkLst>
        </pc:picChg>
      </pc:sldChg>
      <pc:sldChg chg="new">
        <pc:chgData name="Hock Guan TAN (NP)" userId="e5f7d661-fe1a-47b6-b277-f25b08fa15d4" providerId="ADAL" clId="{2F53ECF6-BDB0-4EC2-81BB-0F2D02BB1839}" dt="2021-11-04T20:41:43.705" v="567" actId="680"/>
        <pc:sldMkLst>
          <pc:docMk/>
          <pc:sldMk cId="940946025" sldId="662"/>
        </pc:sldMkLst>
      </pc:sldChg>
      <pc:sldChg chg="addSp delSp new mod">
        <pc:chgData name="Hock Guan TAN (NP)" userId="e5f7d661-fe1a-47b6-b277-f25b08fa15d4" providerId="ADAL" clId="{2F53ECF6-BDB0-4EC2-81BB-0F2D02BB1839}" dt="2021-11-05T04:18:08.505" v="577" actId="22"/>
        <pc:sldMkLst>
          <pc:docMk/>
          <pc:sldMk cId="1773921197" sldId="664"/>
        </pc:sldMkLst>
        <pc:spChg chg="del">
          <ac:chgData name="Hock Guan TAN (NP)" userId="e5f7d661-fe1a-47b6-b277-f25b08fa15d4" providerId="ADAL" clId="{2F53ECF6-BDB0-4EC2-81BB-0F2D02BB1839}" dt="2021-11-05T04:18:06.947" v="576" actId="478"/>
          <ac:spMkLst>
            <pc:docMk/>
            <pc:sldMk cId="1773921197" sldId="664"/>
            <ac:spMk id="3" creationId="{0F544D6F-B461-48AA-BD6A-3F890BF70AF9}"/>
          </ac:spMkLst>
        </pc:spChg>
        <pc:picChg chg="add">
          <ac:chgData name="Hock Guan TAN (NP)" userId="e5f7d661-fe1a-47b6-b277-f25b08fa15d4" providerId="ADAL" clId="{2F53ECF6-BDB0-4EC2-81BB-0F2D02BB1839}" dt="2021-11-05T04:18:08.505" v="577" actId="22"/>
          <ac:picMkLst>
            <pc:docMk/>
            <pc:sldMk cId="1773921197" sldId="664"/>
            <ac:picMk id="5" creationId="{C4438BE7-3F84-430E-9FE3-9535E1596F51}"/>
          </ac:picMkLst>
        </pc:picChg>
      </pc:sldChg>
      <pc:sldChg chg="addSp delSp new mod">
        <pc:chgData name="Hock Guan TAN (NP)" userId="e5f7d661-fe1a-47b6-b277-f25b08fa15d4" providerId="ADAL" clId="{2F53ECF6-BDB0-4EC2-81BB-0F2D02BB1839}" dt="2021-11-05T04:19:34.468" v="585" actId="22"/>
        <pc:sldMkLst>
          <pc:docMk/>
          <pc:sldMk cId="2986476152" sldId="665"/>
        </pc:sldMkLst>
        <pc:spChg chg="del">
          <ac:chgData name="Hock Guan TAN (NP)" userId="e5f7d661-fe1a-47b6-b277-f25b08fa15d4" providerId="ADAL" clId="{2F53ECF6-BDB0-4EC2-81BB-0F2D02BB1839}" dt="2021-11-05T04:18:21.302" v="582" actId="478"/>
          <ac:spMkLst>
            <pc:docMk/>
            <pc:sldMk cId="2986476152" sldId="665"/>
            <ac:spMk id="3" creationId="{97901BF1-BE8C-4620-957F-12E50A81F33E}"/>
          </ac:spMkLst>
        </pc:spChg>
        <pc:picChg chg="add">
          <ac:chgData name="Hock Guan TAN (NP)" userId="e5f7d661-fe1a-47b6-b277-f25b08fa15d4" providerId="ADAL" clId="{2F53ECF6-BDB0-4EC2-81BB-0F2D02BB1839}" dt="2021-11-05T04:19:34.468" v="585" actId="22"/>
          <ac:picMkLst>
            <pc:docMk/>
            <pc:sldMk cId="2986476152" sldId="665"/>
            <ac:picMk id="5" creationId="{221F9A76-B377-4E95-BEB9-4B232EB0A2F8}"/>
          </ac:picMkLst>
        </pc:picChg>
      </pc:sldChg>
      <pc:sldChg chg="addSp new mod">
        <pc:chgData name="Hock Guan TAN (NP)" userId="e5f7d661-fe1a-47b6-b277-f25b08fa15d4" providerId="ADAL" clId="{2F53ECF6-BDB0-4EC2-81BB-0F2D02BB1839}" dt="2021-11-05T04:21:46.966" v="586" actId="22"/>
        <pc:sldMkLst>
          <pc:docMk/>
          <pc:sldMk cId="2397938393" sldId="666"/>
        </pc:sldMkLst>
        <pc:picChg chg="add">
          <ac:chgData name="Hock Guan TAN (NP)" userId="e5f7d661-fe1a-47b6-b277-f25b08fa15d4" providerId="ADAL" clId="{2F53ECF6-BDB0-4EC2-81BB-0F2D02BB1839}" dt="2021-11-05T04:21:46.966" v="586" actId="22"/>
          <ac:picMkLst>
            <pc:docMk/>
            <pc:sldMk cId="2397938393" sldId="666"/>
            <ac:picMk id="5" creationId="{1863AB17-D562-4B90-A724-93F7F4ED2DDB}"/>
          </ac:picMkLst>
        </pc:picChg>
      </pc:sldChg>
      <pc:sldChg chg="addSp new mod">
        <pc:chgData name="Hock Guan TAN (NP)" userId="e5f7d661-fe1a-47b6-b277-f25b08fa15d4" providerId="ADAL" clId="{2F53ECF6-BDB0-4EC2-81BB-0F2D02BB1839}" dt="2021-11-05T04:22:39.172" v="587" actId="22"/>
        <pc:sldMkLst>
          <pc:docMk/>
          <pc:sldMk cId="183896871" sldId="667"/>
        </pc:sldMkLst>
        <pc:picChg chg="add">
          <ac:chgData name="Hock Guan TAN (NP)" userId="e5f7d661-fe1a-47b6-b277-f25b08fa15d4" providerId="ADAL" clId="{2F53ECF6-BDB0-4EC2-81BB-0F2D02BB1839}" dt="2021-11-05T04:22:39.172" v="587" actId="22"/>
          <ac:picMkLst>
            <pc:docMk/>
            <pc:sldMk cId="183896871" sldId="667"/>
            <ac:picMk id="5" creationId="{4110D53C-0D20-43D6-9B96-443EE796A334}"/>
          </ac:picMkLst>
        </pc:picChg>
      </pc:sldChg>
      <pc:sldChg chg="new">
        <pc:chgData name="Hock Guan TAN (NP)" userId="e5f7d661-fe1a-47b6-b277-f25b08fa15d4" providerId="ADAL" clId="{2F53ECF6-BDB0-4EC2-81BB-0F2D02BB1839}" dt="2021-11-05T04:18:15.054" v="581" actId="680"/>
        <pc:sldMkLst>
          <pc:docMk/>
          <pc:sldMk cId="4175985429" sldId="668"/>
        </pc:sldMkLst>
      </pc:sldChg>
      <pc:sldChg chg="new del">
        <pc:chgData name="Hock Guan TAN (NP)" userId="e5f7d661-fe1a-47b6-b277-f25b08fa15d4" providerId="ADAL" clId="{2F53ECF6-BDB0-4EC2-81BB-0F2D02BB1839}" dt="2021-11-05T04:18:43.732" v="584" actId="680"/>
        <pc:sldMkLst>
          <pc:docMk/>
          <pc:sldMk cId="719925385" sldId="669"/>
        </pc:sldMkLst>
      </pc:sldChg>
    </pc:docChg>
  </pc:docChgLst>
  <pc:docChgLst>
    <pc:chgData name="Hock Guan TAN (NP)" userId="S::thg@np.edu.sg::e5f7d661-fe1a-47b6-b277-f25b08fa15d4" providerId="AD" clId="Web-{4B06AFCF-E929-BE24-71FB-84BE7FDD948D}"/>
    <pc:docChg chg="addSld delSld modSld">
      <pc:chgData name="Hock Guan TAN (NP)" userId="S::thg@np.edu.sg::e5f7d661-fe1a-47b6-b277-f25b08fa15d4" providerId="AD" clId="Web-{4B06AFCF-E929-BE24-71FB-84BE7FDD948D}" dt="2021-11-04T05:06:22.740" v="9"/>
      <pc:docMkLst>
        <pc:docMk/>
      </pc:docMkLst>
      <pc:sldChg chg="addSp delSp modSp new mod modClrScheme chgLayout">
        <pc:chgData name="Hock Guan TAN (NP)" userId="S::thg@np.edu.sg::e5f7d661-fe1a-47b6-b277-f25b08fa15d4" providerId="AD" clId="Web-{4B06AFCF-E929-BE24-71FB-84BE7FDD948D}" dt="2021-11-03T07:39:09.177" v="6" actId="1076"/>
        <pc:sldMkLst>
          <pc:docMk/>
          <pc:sldMk cId="909649754" sldId="644"/>
        </pc:sldMkLst>
        <pc:spChg chg="del">
          <ac:chgData name="Hock Guan TAN (NP)" userId="S::thg@np.edu.sg::e5f7d661-fe1a-47b6-b277-f25b08fa15d4" providerId="AD" clId="Web-{4B06AFCF-E929-BE24-71FB-84BE7FDD948D}" dt="2021-11-03T07:37:57.488" v="1"/>
          <ac:spMkLst>
            <pc:docMk/>
            <pc:sldMk cId="909649754" sldId="644"/>
            <ac:spMk id="2" creationId="{9B1E88CA-0EEB-49D9-825D-73C642A1D00C}"/>
          </ac:spMkLst>
        </pc:spChg>
        <pc:spChg chg="del">
          <ac:chgData name="Hock Guan TAN (NP)" userId="S::thg@np.edu.sg::e5f7d661-fe1a-47b6-b277-f25b08fa15d4" providerId="AD" clId="Web-{4B06AFCF-E929-BE24-71FB-84BE7FDD948D}" dt="2021-11-03T07:37:57.488" v="1"/>
          <ac:spMkLst>
            <pc:docMk/>
            <pc:sldMk cId="909649754" sldId="644"/>
            <ac:spMk id="3" creationId="{15EA14ED-C975-4567-9F8F-7CDBFD40AADF}"/>
          </ac:spMkLst>
        </pc:spChg>
        <pc:spChg chg="add del mod">
          <ac:chgData name="Hock Guan TAN (NP)" userId="S::thg@np.edu.sg::e5f7d661-fe1a-47b6-b277-f25b08fa15d4" providerId="AD" clId="Web-{4B06AFCF-E929-BE24-71FB-84BE7FDD948D}" dt="2021-11-03T07:38:59.583" v="4"/>
          <ac:spMkLst>
            <pc:docMk/>
            <pc:sldMk cId="909649754" sldId="644"/>
            <ac:spMk id="9" creationId="{FD9C84BF-2EDF-4115-9ECD-04383AE2AF20}"/>
          </ac:spMkLst>
        </pc:spChg>
        <pc:spChg chg="add del mod">
          <ac:chgData name="Hock Guan TAN (NP)" userId="S::thg@np.edu.sg::e5f7d661-fe1a-47b6-b277-f25b08fa15d4" providerId="AD" clId="Web-{4B06AFCF-E929-BE24-71FB-84BE7FDD948D}" dt="2021-11-03T07:39:04.567" v="5"/>
          <ac:spMkLst>
            <pc:docMk/>
            <pc:sldMk cId="909649754" sldId="644"/>
            <ac:spMk id="11" creationId="{32E87CF5-765B-42EA-A8F3-BE26D7AD2094}"/>
          </ac:spMkLst>
        </pc:spChg>
        <pc:picChg chg="add mod">
          <ac:chgData name="Hock Guan TAN (NP)" userId="S::thg@np.edu.sg::e5f7d661-fe1a-47b6-b277-f25b08fa15d4" providerId="AD" clId="Web-{4B06AFCF-E929-BE24-71FB-84BE7FDD948D}" dt="2021-11-03T07:39:09.177" v="6" actId="1076"/>
          <ac:picMkLst>
            <pc:docMk/>
            <pc:sldMk cId="909649754" sldId="644"/>
            <ac:picMk id="4" creationId="{80315E17-AE0D-4505-ADE3-3031AC9F9473}"/>
          </ac:picMkLst>
        </pc:picChg>
      </pc:sldChg>
      <pc:sldChg chg="delSp new del mod modClrScheme chgLayout">
        <pc:chgData name="Hock Guan TAN (NP)" userId="S::thg@np.edu.sg::e5f7d661-fe1a-47b6-b277-f25b08fa15d4" providerId="AD" clId="Web-{4B06AFCF-E929-BE24-71FB-84BE7FDD948D}" dt="2021-11-04T05:06:22.740" v="9"/>
        <pc:sldMkLst>
          <pc:docMk/>
          <pc:sldMk cId="3754711684" sldId="645"/>
        </pc:sldMkLst>
        <pc:spChg chg="del">
          <ac:chgData name="Hock Guan TAN (NP)" userId="S::thg@np.edu.sg::e5f7d661-fe1a-47b6-b277-f25b08fa15d4" providerId="AD" clId="Web-{4B06AFCF-E929-BE24-71FB-84BE7FDD948D}" dt="2021-11-03T07:39:19.583" v="8"/>
          <ac:spMkLst>
            <pc:docMk/>
            <pc:sldMk cId="3754711684" sldId="645"/>
            <ac:spMk id="2" creationId="{680E1F9E-F72E-442C-B0C1-4E72D8ADA684}"/>
          </ac:spMkLst>
        </pc:spChg>
        <pc:spChg chg="del">
          <ac:chgData name="Hock Guan TAN (NP)" userId="S::thg@np.edu.sg::e5f7d661-fe1a-47b6-b277-f25b08fa15d4" providerId="AD" clId="Web-{4B06AFCF-E929-BE24-71FB-84BE7FDD948D}" dt="2021-11-03T07:39:19.583" v="8"/>
          <ac:spMkLst>
            <pc:docMk/>
            <pc:sldMk cId="3754711684" sldId="645"/>
            <ac:spMk id="3" creationId="{FC89ECDE-8C3C-4103-AAF7-4ACB0D6E54A8}"/>
          </ac:spMkLst>
        </pc:spChg>
      </pc:sldChg>
    </pc:docChg>
  </pc:docChgLst>
  <pc:docChgLst>
    <pc:chgData name="Hock Guan TAN (NP)" userId="S::thg@np.edu.sg::e5f7d661-fe1a-47b6-b277-f25b08fa15d4" providerId="AD" clId="Web-{492B9870-0A23-7BFE-C597-2B374ACFEE85}"/>
    <pc:docChg chg="modSld">
      <pc:chgData name="Hock Guan TAN (NP)" userId="S::thg@np.edu.sg::e5f7d661-fe1a-47b6-b277-f25b08fa15d4" providerId="AD" clId="Web-{492B9870-0A23-7BFE-C597-2B374ACFEE85}" dt="2021-11-11T04:25:19.756" v="33" actId="20577"/>
      <pc:docMkLst>
        <pc:docMk/>
      </pc:docMkLst>
      <pc:sldChg chg="addSp modSp">
        <pc:chgData name="Hock Guan TAN (NP)" userId="S::thg@np.edu.sg::e5f7d661-fe1a-47b6-b277-f25b08fa15d4" providerId="AD" clId="Web-{492B9870-0A23-7BFE-C597-2B374ACFEE85}" dt="2021-11-11T04:22:08.939" v="32" actId="14100"/>
        <pc:sldMkLst>
          <pc:docMk/>
          <pc:sldMk cId="1840323499" sldId="263"/>
        </pc:sldMkLst>
        <pc:spChg chg="add mod">
          <ac:chgData name="Hock Guan TAN (NP)" userId="S::thg@np.edu.sg::e5f7d661-fe1a-47b6-b277-f25b08fa15d4" providerId="AD" clId="Web-{492B9870-0A23-7BFE-C597-2B374ACFEE85}" dt="2021-11-11T04:21:54.032" v="29" actId="14100"/>
          <ac:spMkLst>
            <pc:docMk/>
            <pc:sldMk cId="1840323499" sldId="263"/>
            <ac:spMk id="2" creationId="{16B34622-6346-4E52-A21C-21F2C1769073}"/>
          </ac:spMkLst>
        </pc:spChg>
        <pc:spChg chg="add mod">
          <ac:chgData name="Hock Guan TAN (NP)" userId="S::thg@np.edu.sg::e5f7d661-fe1a-47b6-b277-f25b08fa15d4" providerId="AD" clId="Web-{492B9870-0A23-7BFE-C597-2B374ACFEE85}" dt="2021-11-11T04:22:08.939" v="32" actId="14100"/>
          <ac:spMkLst>
            <pc:docMk/>
            <pc:sldMk cId="1840323499" sldId="263"/>
            <ac:spMk id="5" creationId="{A15C3502-5D18-40C1-BB17-9218905D8D3C}"/>
          </ac:spMkLst>
        </pc:spChg>
      </pc:sldChg>
      <pc:sldChg chg="modSp">
        <pc:chgData name="Hock Guan TAN (NP)" userId="S::thg@np.edu.sg::e5f7d661-fe1a-47b6-b277-f25b08fa15d4" providerId="AD" clId="Web-{492B9870-0A23-7BFE-C597-2B374ACFEE85}" dt="2021-11-11T03:29:49.268" v="4" actId="20577"/>
        <pc:sldMkLst>
          <pc:docMk/>
          <pc:sldMk cId="104643447" sldId="544"/>
        </pc:sldMkLst>
        <pc:spChg chg="mod">
          <ac:chgData name="Hock Guan TAN (NP)" userId="S::thg@np.edu.sg::e5f7d661-fe1a-47b6-b277-f25b08fa15d4" providerId="AD" clId="Web-{492B9870-0A23-7BFE-C597-2B374ACFEE85}" dt="2021-11-11T03:29:49.268" v="4" actId="20577"/>
          <ac:spMkLst>
            <pc:docMk/>
            <pc:sldMk cId="104643447" sldId="544"/>
            <ac:spMk id="3" creationId="{00000000-0000-0000-0000-000000000000}"/>
          </ac:spMkLst>
        </pc:spChg>
      </pc:sldChg>
      <pc:sldChg chg="modSp">
        <pc:chgData name="Hock Guan TAN (NP)" userId="S::thg@np.edu.sg::e5f7d661-fe1a-47b6-b277-f25b08fa15d4" providerId="AD" clId="Web-{492B9870-0A23-7BFE-C597-2B374ACFEE85}" dt="2021-11-11T04:25:19.756" v="33" actId="20577"/>
        <pc:sldMkLst>
          <pc:docMk/>
          <pc:sldMk cId="2579650422" sldId="564"/>
        </pc:sldMkLst>
        <pc:spChg chg="mod">
          <ac:chgData name="Hock Guan TAN (NP)" userId="S::thg@np.edu.sg::e5f7d661-fe1a-47b6-b277-f25b08fa15d4" providerId="AD" clId="Web-{492B9870-0A23-7BFE-C597-2B374ACFEE85}" dt="2021-11-11T04:25:19.756" v="33" actId="20577"/>
          <ac:spMkLst>
            <pc:docMk/>
            <pc:sldMk cId="2579650422" sldId="564"/>
            <ac:spMk id="3" creationId="{00000000-0000-0000-0000-000000000000}"/>
          </ac:spMkLst>
        </pc:spChg>
      </pc:sldChg>
      <pc:sldChg chg="modSp">
        <pc:chgData name="Hock Guan TAN (NP)" userId="S::thg@np.edu.sg::e5f7d661-fe1a-47b6-b277-f25b08fa15d4" providerId="AD" clId="Web-{492B9870-0A23-7BFE-C597-2B374ACFEE85}" dt="2021-11-11T03:33:10.393" v="6" actId="20577"/>
        <pc:sldMkLst>
          <pc:docMk/>
          <pc:sldMk cId="2193314696" sldId="647"/>
        </pc:sldMkLst>
        <pc:spChg chg="mod">
          <ac:chgData name="Hock Guan TAN (NP)" userId="S::thg@np.edu.sg::e5f7d661-fe1a-47b6-b277-f25b08fa15d4" providerId="AD" clId="Web-{492B9870-0A23-7BFE-C597-2B374ACFEE85}" dt="2021-11-11T03:33:10.393" v="6" actId="20577"/>
          <ac:spMkLst>
            <pc:docMk/>
            <pc:sldMk cId="2193314696" sldId="647"/>
            <ac:spMk id="3" creationId="{00000000-0000-0000-0000-000000000000}"/>
          </ac:spMkLst>
        </pc:spChg>
      </pc:sldChg>
      <pc:sldChg chg="modSp">
        <pc:chgData name="Hock Guan TAN (NP)" userId="S::thg@np.edu.sg::e5f7d661-fe1a-47b6-b277-f25b08fa15d4" providerId="AD" clId="Web-{492B9870-0A23-7BFE-C597-2B374ACFEE85}" dt="2021-11-11T03:37:03.221" v="17" actId="20577"/>
        <pc:sldMkLst>
          <pc:docMk/>
          <pc:sldMk cId="2238857384" sldId="649"/>
        </pc:sldMkLst>
        <pc:spChg chg="mod">
          <ac:chgData name="Hock Guan TAN (NP)" userId="S::thg@np.edu.sg::e5f7d661-fe1a-47b6-b277-f25b08fa15d4" providerId="AD" clId="Web-{492B9870-0A23-7BFE-C597-2B374ACFEE85}" dt="2021-11-11T03:37:03.221" v="17" actId="20577"/>
          <ac:spMkLst>
            <pc:docMk/>
            <pc:sldMk cId="2238857384" sldId="649"/>
            <ac:spMk id="3" creationId="{00000000-0000-0000-0000-000000000000}"/>
          </ac:spMkLst>
        </pc:spChg>
      </pc:sldChg>
      <pc:sldChg chg="modSp">
        <pc:chgData name="Hock Guan TAN (NP)" userId="S::thg@np.edu.sg::e5f7d661-fe1a-47b6-b277-f25b08fa15d4" providerId="AD" clId="Web-{492B9870-0A23-7BFE-C597-2B374ACFEE85}" dt="2021-11-11T04:18:38.307" v="21" actId="20577"/>
        <pc:sldMkLst>
          <pc:docMk/>
          <pc:sldMk cId="3778423332" sldId="650"/>
        </pc:sldMkLst>
        <pc:spChg chg="mod">
          <ac:chgData name="Hock Guan TAN (NP)" userId="S::thg@np.edu.sg::e5f7d661-fe1a-47b6-b277-f25b08fa15d4" providerId="AD" clId="Web-{492B9870-0A23-7BFE-C597-2B374ACFEE85}" dt="2021-11-11T04:18:38.307" v="21" actId="20577"/>
          <ac:spMkLst>
            <pc:docMk/>
            <pc:sldMk cId="3778423332" sldId="650"/>
            <ac:spMk id="3" creationId="{00000000-0000-0000-0000-000000000000}"/>
          </ac:spMkLst>
        </pc:spChg>
      </pc:sldChg>
      <pc:sldChg chg="modSp">
        <pc:chgData name="Hock Guan TAN (NP)" userId="S::thg@np.edu.sg::e5f7d661-fe1a-47b6-b277-f25b08fa15d4" providerId="AD" clId="Web-{492B9870-0A23-7BFE-C597-2B374ACFEE85}" dt="2021-11-11T03:38:28.195" v="19" actId="20577"/>
        <pc:sldMkLst>
          <pc:docMk/>
          <pc:sldMk cId="2842937224" sldId="669"/>
        </pc:sldMkLst>
        <pc:spChg chg="mod">
          <ac:chgData name="Hock Guan TAN (NP)" userId="S::thg@np.edu.sg::e5f7d661-fe1a-47b6-b277-f25b08fa15d4" providerId="AD" clId="Web-{492B9870-0A23-7BFE-C597-2B374ACFEE85}" dt="2021-11-11T03:38:28.195" v="19" actId="20577"/>
          <ac:spMkLst>
            <pc:docMk/>
            <pc:sldMk cId="2842937224" sldId="669"/>
            <ac:spMk id="6" creationId="{FE8FB300-61B9-474F-B7A5-DB4740977E8A}"/>
          </ac:spMkLst>
        </pc:spChg>
      </pc:sldChg>
      <pc:sldChg chg="modSp">
        <pc:chgData name="Hock Guan TAN (NP)" userId="S::thg@np.edu.sg::e5f7d661-fe1a-47b6-b277-f25b08fa15d4" providerId="AD" clId="Web-{492B9870-0A23-7BFE-C597-2B374ACFEE85}" dt="2021-11-11T04:19:24.855" v="22" actId="20577"/>
        <pc:sldMkLst>
          <pc:docMk/>
          <pc:sldMk cId="1237251004" sldId="682"/>
        </pc:sldMkLst>
        <pc:spChg chg="mod">
          <ac:chgData name="Hock Guan TAN (NP)" userId="S::thg@np.edu.sg::e5f7d661-fe1a-47b6-b277-f25b08fa15d4" providerId="AD" clId="Web-{492B9870-0A23-7BFE-C597-2B374ACFEE85}" dt="2021-11-11T04:19:24.855" v="22" actId="20577"/>
          <ac:spMkLst>
            <pc:docMk/>
            <pc:sldMk cId="1237251004" sldId="682"/>
            <ac:spMk id="5" creationId="{C4F35425-EEE9-4003-B9D4-F07E91500F14}"/>
          </ac:spMkLst>
        </pc:spChg>
      </pc:sldChg>
      <pc:sldChg chg="modSp">
        <pc:chgData name="Hock Guan TAN (NP)" userId="S::thg@np.edu.sg::e5f7d661-fe1a-47b6-b277-f25b08fa15d4" providerId="AD" clId="Web-{492B9870-0A23-7BFE-C597-2B374ACFEE85}" dt="2021-11-11T03:39:52.701" v="20" actId="20577"/>
        <pc:sldMkLst>
          <pc:docMk/>
          <pc:sldMk cId="1506273248" sldId="685"/>
        </pc:sldMkLst>
        <pc:spChg chg="mod">
          <ac:chgData name="Hock Guan TAN (NP)" userId="S::thg@np.edu.sg::e5f7d661-fe1a-47b6-b277-f25b08fa15d4" providerId="AD" clId="Web-{492B9870-0A23-7BFE-C597-2B374ACFEE85}" dt="2021-11-11T03:39:52.701" v="20" actId="20577"/>
          <ac:spMkLst>
            <pc:docMk/>
            <pc:sldMk cId="1506273248" sldId="685"/>
            <ac:spMk id="4" creationId="{941E74E7-6E14-40D0-86BC-3ADFC1278060}"/>
          </ac:spMkLst>
        </pc:spChg>
      </pc:sldChg>
    </pc:docChg>
  </pc:docChgLst>
  <pc:docChgLst>
    <pc:chgData name="HG Tan" userId="426d0d0486ea01c2" providerId="LiveId" clId="{FBFF186B-98D0-453A-AEF5-A9CCEB2FD265}"/>
    <pc:docChg chg="undo redo custSel addSld delSld modSld">
      <pc:chgData name="HG Tan" userId="426d0d0486ea01c2" providerId="LiveId" clId="{FBFF186B-98D0-453A-AEF5-A9CCEB2FD265}" dt="2021-09-17T09:12:52.493" v="38" actId="47"/>
      <pc:docMkLst>
        <pc:docMk/>
      </pc:docMkLst>
      <pc:sldChg chg="add del">
        <pc:chgData name="HG Tan" userId="426d0d0486ea01c2" providerId="LiveId" clId="{FBFF186B-98D0-453A-AEF5-A9CCEB2FD265}" dt="2021-09-17T09:12:47.851" v="34" actId="47"/>
        <pc:sldMkLst>
          <pc:docMk/>
          <pc:sldMk cId="4233218366" sldId="260"/>
        </pc:sldMkLst>
      </pc:sldChg>
      <pc:sldChg chg="add del">
        <pc:chgData name="HG Tan" userId="426d0d0486ea01c2" providerId="LiveId" clId="{FBFF186B-98D0-453A-AEF5-A9CCEB2FD265}" dt="2021-09-17T09:12:43.272" v="25" actId="47"/>
        <pc:sldMkLst>
          <pc:docMk/>
          <pc:sldMk cId="4074465923" sldId="262"/>
        </pc:sldMkLst>
      </pc:sldChg>
      <pc:sldChg chg="add del">
        <pc:chgData name="HG Tan" userId="426d0d0486ea01c2" providerId="LiveId" clId="{FBFF186B-98D0-453A-AEF5-A9CCEB2FD265}" dt="2021-09-17T09:12:40.398" v="18" actId="47"/>
        <pc:sldMkLst>
          <pc:docMk/>
          <pc:sldMk cId="922818771" sldId="263"/>
        </pc:sldMkLst>
      </pc:sldChg>
      <pc:sldChg chg="add del">
        <pc:chgData name="HG Tan" userId="426d0d0486ea01c2" providerId="LiveId" clId="{FBFF186B-98D0-453A-AEF5-A9CCEB2FD265}" dt="2021-09-17T09:12:45.903" v="30" actId="47"/>
        <pc:sldMkLst>
          <pc:docMk/>
          <pc:sldMk cId="3979681858" sldId="265"/>
        </pc:sldMkLst>
      </pc:sldChg>
      <pc:sldChg chg="add del">
        <pc:chgData name="HG Tan" userId="426d0d0486ea01c2" providerId="LiveId" clId="{FBFF186B-98D0-453A-AEF5-A9CCEB2FD265}" dt="2021-09-17T09:12:46.886" v="32" actId="47"/>
        <pc:sldMkLst>
          <pc:docMk/>
          <pc:sldMk cId="3013028043" sldId="266"/>
        </pc:sldMkLst>
      </pc:sldChg>
      <pc:sldChg chg="add del">
        <pc:chgData name="HG Tan" userId="426d0d0486ea01c2" providerId="LiveId" clId="{FBFF186B-98D0-453A-AEF5-A9CCEB2FD265}" dt="2021-09-17T09:12:46.278" v="31" actId="47"/>
        <pc:sldMkLst>
          <pc:docMk/>
          <pc:sldMk cId="2966958000" sldId="267"/>
        </pc:sldMkLst>
      </pc:sldChg>
      <pc:sldChg chg="add del">
        <pc:chgData name="HG Tan" userId="426d0d0486ea01c2" providerId="LiveId" clId="{FBFF186B-98D0-453A-AEF5-A9CCEB2FD265}" dt="2021-09-17T09:12:44.063" v="27" actId="47"/>
        <pc:sldMkLst>
          <pc:docMk/>
          <pc:sldMk cId="3336399794" sldId="269"/>
        </pc:sldMkLst>
      </pc:sldChg>
      <pc:sldChg chg="add del">
        <pc:chgData name="HG Tan" userId="426d0d0486ea01c2" providerId="LiveId" clId="{FBFF186B-98D0-453A-AEF5-A9CCEB2FD265}" dt="2021-09-17T09:12:45.442" v="29" actId="47"/>
        <pc:sldMkLst>
          <pc:docMk/>
          <pc:sldMk cId="2360070311" sldId="271"/>
        </pc:sldMkLst>
      </pc:sldChg>
      <pc:sldChg chg="add del">
        <pc:chgData name="HG Tan" userId="426d0d0486ea01c2" providerId="LiveId" clId="{FBFF186B-98D0-453A-AEF5-A9CCEB2FD265}" dt="2021-09-17T09:12:42.834" v="24" actId="47"/>
        <pc:sldMkLst>
          <pc:docMk/>
          <pc:sldMk cId="4280879542" sldId="272"/>
        </pc:sldMkLst>
      </pc:sldChg>
      <pc:sldChg chg="add del">
        <pc:chgData name="HG Tan" userId="426d0d0486ea01c2" providerId="LiveId" clId="{FBFF186B-98D0-453A-AEF5-A9CCEB2FD265}" dt="2021-09-17T09:12:41.883" v="22" actId="47"/>
        <pc:sldMkLst>
          <pc:docMk/>
          <pc:sldMk cId="3605060111" sldId="273"/>
        </pc:sldMkLst>
      </pc:sldChg>
      <pc:sldChg chg="add del">
        <pc:chgData name="HG Tan" userId="426d0d0486ea01c2" providerId="LiveId" clId="{FBFF186B-98D0-453A-AEF5-A9CCEB2FD265}" dt="2021-09-17T09:12:42.196" v="23" actId="47"/>
        <pc:sldMkLst>
          <pc:docMk/>
          <pc:sldMk cId="3356388779" sldId="274"/>
        </pc:sldMkLst>
      </pc:sldChg>
      <pc:sldChg chg="add del">
        <pc:chgData name="HG Tan" userId="426d0d0486ea01c2" providerId="LiveId" clId="{FBFF186B-98D0-453A-AEF5-A9CCEB2FD265}" dt="2021-09-17T09:12:41.612" v="21" actId="47"/>
        <pc:sldMkLst>
          <pc:docMk/>
          <pc:sldMk cId="2480454587" sldId="275"/>
        </pc:sldMkLst>
      </pc:sldChg>
      <pc:sldChg chg="modSp mod">
        <pc:chgData name="HG Tan" userId="426d0d0486ea01c2" providerId="LiveId" clId="{FBFF186B-98D0-453A-AEF5-A9CCEB2FD265}" dt="2021-09-17T09:12:51.112" v="37" actId="113"/>
        <pc:sldMkLst>
          <pc:docMk/>
          <pc:sldMk cId="0" sldId="390"/>
        </pc:sldMkLst>
        <pc:spChg chg="mod">
          <ac:chgData name="HG Tan" userId="426d0d0486ea01c2" providerId="LiveId" clId="{FBFF186B-98D0-453A-AEF5-A9CCEB2FD265}" dt="2021-09-17T09:12:51.112" v="37" actId="113"/>
          <ac:spMkLst>
            <pc:docMk/>
            <pc:sldMk cId="0" sldId="390"/>
            <ac:spMk id="2" creationId="{00000000-0000-0000-0000-000000000000}"/>
          </ac:spMkLst>
        </pc:spChg>
      </pc:sldChg>
      <pc:sldChg chg="add del">
        <pc:chgData name="HG Tan" userId="426d0d0486ea01c2" providerId="LiveId" clId="{FBFF186B-98D0-453A-AEF5-A9CCEB2FD265}" dt="2021-09-17T09:12:44.773" v="28" actId="47"/>
        <pc:sldMkLst>
          <pc:docMk/>
          <pc:sldMk cId="4257273078" sldId="487"/>
        </pc:sldMkLst>
      </pc:sldChg>
      <pc:sldChg chg="add del">
        <pc:chgData name="HG Tan" userId="426d0d0486ea01c2" providerId="LiveId" clId="{FBFF186B-98D0-453A-AEF5-A9CCEB2FD265}" dt="2021-09-17T09:12:47.372" v="33" actId="47"/>
        <pc:sldMkLst>
          <pc:docMk/>
          <pc:sldMk cId="3109980113" sldId="492"/>
        </pc:sldMkLst>
      </pc:sldChg>
      <pc:sldChg chg="add del">
        <pc:chgData name="HG Tan" userId="426d0d0486ea01c2" providerId="LiveId" clId="{FBFF186B-98D0-453A-AEF5-A9CCEB2FD265}" dt="2021-09-17T09:12:43.654" v="26" actId="47"/>
        <pc:sldMkLst>
          <pc:docMk/>
          <pc:sldMk cId="596111206" sldId="493"/>
        </pc:sldMkLst>
      </pc:sldChg>
      <pc:sldChg chg="add del">
        <pc:chgData name="HG Tan" userId="426d0d0486ea01c2" providerId="LiveId" clId="{FBFF186B-98D0-453A-AEF5-A9CCEB2FD265}" dt="2021-09-17T09:12:40.859" v="19" actId="47"/>
        <pc:sldMkLst>
          <pc:docMk/>
          <pc:sldMk cId="2124994683" sldId="494"/>
        </pc:sldMkLst>
      </pc:sldChg>
      <pc:sldChg chg="add del">
        <pc:chgData name="HG Tan" userId="426d0d0486ea01c2" providerId="LiveId" clId="{FBFF186B-98D0-453A-AEF5-A9CCEB2FD265}" dt="2021-09-17T09:12:41.257" v="20" actId="47"/>
        <pc:sldMkLst>
          <pc:docMk/>
          <pc:sldMk cId="3783272181" sldId="495"/>
        </pc:sldMkLst>
      </pc:sldChg>
      <pc:sldChg chg="add del">
        <pc:chgData name="HG Tan" userId="426d0d0486ea01c2" providerId="LiveId" clId="{FBFF186B-98D0-453A-AEF5-A9CCEB2FD265}" dt="2021-09-17T09:12:52.493" v="38" actId="47"/>
        <pc:sldMkLst>
          <pc:docMk/>
          <pc:sldMk cId="3700531050" sldId="498"/>
        </pc:sldMkLst>
      </pc:sldChg>
    </pc:docChg>
  </pc:docChgLst>
  <pc:docChgLst>
    <pc:chgData name="Hock Guan TAN (NP)" userId="S::thg@np.edu.sg::e5f7d661-fe1a-47b6-b277-f25b08fa15d4" providerId="AD" clId="Web-{D4297AB8-18E3-4936-4B17-F293055DD0F0}"/>
    <pc:docChg chg="addSld modSld">
      <pc:chgData name="Hock Guan TAN (NP)" userId="S::thg@np.edu.sg::e5f7d661-fe1a-47b6-b277-f25b08fa15d4" providerId="AD" clId="Web-{D4297AB8-18E3-4936-4B17-F293055DD0F0}" dt="2021-11-04T05:20:33.166" v="129" actId="20577"/>
      <pc:docMkLst>
        <pc:docMk/>
      </pc:docMkLst>
      <pc:sldChg chg="modSp">
        <pc:chgData name="Hock Guan TAN (NP)" userId="S::thg@np.edu.sg::e5f7d661-fe1a-47b6-b277-f25b08fa15d4" providerId="AD" clId="Web-{D4297AB8-18E3-4936-4B17-F293055DD0F0}" dt="2021-11-04T05:20:33.166" v="129" actId="20577"/>
        <pc:sldMkLst>
          <pc:docMk/>
          <pc:sldMk cId="633780384" sldId="633"/>
        </pc:sldMkLst>
        <pc:spChg chg="mod">
          <ac:chgData name="Hock Guan TAN (NP)" userId="S::thg@np.edu.sg::e5f7d661-fe1a-47b6-b277-f25b08fa15d4" providerId="AD" clId="Web-{D4297AB8-18E3-4936-4B17-F293055DD0F0}" dt="2021-11-04T05:20:33.166" v="129" actId="20577"/>
          <ac:spMkLst>
            <pc:docMk/>
            <pc:sldMk cId="633780384" sldId="633"/>
            <ac:spMk id="2" creationId="{5F652264-02F1-4342-9BE2-AC46A1F777D3}"/>
          </ac:spMkLst>
        </pc:spChg>
        <pc:spChg chg="mod">
          <ac:chgData name="Hock Guan TAN (NP)" userId="S::thg@np.edu.sg::e5f7d661-fe1a-47b6-b277-f25b08fa15d4" providerId="AD" clId="Web-{D4297AB8-18E3-4936-4B17-F293055DD0F0}" dt="2021-11-04T05:20:08.479" v="120" actId="20577"/>
          <ac:spMkLst>
            <pc:docMk/>
            <pc:sldMk cId="633780384" sldId="633"/>
            <ac:spMk id="3" creationId="{CBFC848A-D0E2-4F66-A954-8CE91359271F}"/>
          </ac:spMkLst>
        </pc:spChg>
      </pc:sldChg>
      <pc:sldChg chg="addSp delSp modSp new mod modClrScheme chgLayout">
        <pc:chgData name="Hock Guan TAN (NP)" userId="S::thg@np.edu.sg::e5f7d661-fe1a-47b6-b277-f25b08fa15d4" providerId="AD" clId="Web-{D4297AB8-18E3-4936-4B17-F293055DD0F0}" dt="2021-11-04T05:19:07.088" v="92" actId="20577"/>
        <pc:sldMkLst>
          <pc:docMk/>
          <pc:sldMk cId="1243781489" sldId="645"/>
        </pc:sldMkLst>
        <pc:spChg chg="add del">
          <ac:chgData name="Hock Guan TAN (NP)" userId="S::thg@np.edu.sg::e5f7d661-fe1a-47b6-b277-f25b08fa15d4" providerId="AD" clId="Web-{D4297AB8-18E3-4936-4B17-F293055DD0F0}" dt="2021-11-04T05:17:14.839" v="5"/>
          <ac:spMkLst>
            <pc:docMk/>
            <pc:sldMk cId="1243781489" sldId="645"/>
            <ac:spMk id="2" creationId="{C1649F7F-2BE4-4CCB-BD08-B8D1871FA326}"/>
          </ac:spMkLst>
        </pc:spChg>
        <pc:spChg chg="del">
          <ac:chgData name="Hock Guan TAN (NP)" userId="S::thg@np.edu.sg::e5f7d661-fe1a-47b6-b277-f25b08fa15d4" providerId="AD" clId="Web-{D4297AB8-18E3-4936-4B17-F293055DD0F0}" dt="2021-11-04T05:17:04.714" v="1"/>
          <ac:spMkLst>
            <pc:docMk/>
            <pc:sldMk cId="1243781489" sldId="645"/>
            <ac:spMk id="3" creationId="{EB749462-47D1-4809-8751-C1670DC3C4BD}"/>
          </ac:spMkLst>
        </pc:spChg>
        <pc:spChg chg="add mod">
          <ac:chgData name="Hock Guan TAN (NP)" userId="S::thg@np.edu.sg::e5f7d661-fe1a-47b6-b277-f25b08fa15d4" providerId="AD" clId="Web-{D4297AB8-18E3-4936-4B17-F293055DD0F0}" dt="2021-11-04T05:19:07.088" v="92" actId="20577"/>
          <ac:spMkLst>
            <pc:docMk/>
            <pc:sldMk cId="1243781489" sldId="645"/>
            <ac:spMk id="6" creationId="{5C7BB936-7A1B-4680-82A6-D2E09C3A0FDF}"/>
          </ac:spMkLst>
        </pc:spChg>
        <pc:spChg chg="add del">
          <ac:chgData name="Hock Guan TAN (NP)" userId="S::thg@np.edu.sg::e5f7d661-fe1a-47b6-b277-f25b08fa15d4" providerId="AD" clId="Web-{D4297AB8-18E3-4936-4B17-F293055DD0F0}" dt="2021-11-04T05:17:14.839" v="4"/>
          <ac:spMkLst>
            <pc:docMk/>
            <pc:sldMk cId="1243781489" sldId="645"/>
            <ac:spMk id="9" creationId="{1E697066-23C5-43E7-9F98-EF2EB62D4C35}"/>
          </ac:spMkLst>
        </pc:spChg>
        <pc:spChg chg="add mod">
          <ac:chgData name="Hock Guan TAN (NP)" userId="S::thg@np.edu.sg::e5f7d661-fe1a-47b6-b277-f25b08fa15d4" providerId="AD" clId="Web-{D4297AB8-18E3-4936-4B17-F293055DD0F0}" dt="2021-11-04T05:18:19.542" v="69" actId="20577"/>
          <ac:spMkLst>
            <pc:docMk/>
            <pc:sldMk cId="1243781489" sldId="645"/>
            <ac:spMk id="11" creationId="{6BC50C62-0199-4426-95A3-77D511AD0F63}"/>
          </ac:spMkLst>
        </pc:spChg>
        <pc:picChg chg="add mod">
          <ac:chgData name="Hock Guan TAN (NP)" userId="S::thg@np.edu.sg::e5f7d661-fe1a-47b6-b277-f25b08fa15d4" providerId="AD" clId="Web-{D4297AB8-18E3-4936-4B17-F293055DD0F0}" dt="2021-11-04T05:17:14.839" v="5"/>
          <ac:picMkLst>
            <pc:docMk/>
            <pc:sldMk cId="1243781489" sldId="645"/>
            <ac:picMk id="4" creationId="{51D9D213-218A-411F-ABAB-9C2107A6AFFA}"/>
          </ac:picMkLst>
        </pc:picChg>
      </pc:sldChg>
    </pc:docChg>
  </pc:docChgLst>
  <pc:docChgLst>
    <pc:chgData name="Hock Guan TAN (NP)" userId="S::thg@np.edu.sg::e5f7d661-fe1a-47b6-b277-f25b08fa15d4" providerId="AD" clId="Web-{9237B241-221D-734E-098E-E0F2843FA433}"/>
    <pc:docChg chg="modSld">
      <pc:chgData name="Hock Guan TAN (NP)" userId="S::thg@np.edu.sg::e5f7d661-fe1a-47b6-b277-f25b08fa15d4" providerId="AD" clId="Web-{9237B241-221D-734E-098E-E0F2843FA433}" dt="2021-11-11T02:12:52.064" v="64" actId="20577"/>
      <pc:docMkLst>
        <pc:docMk/>
      </pc:docMkLst>
      <pc:sldChg chg="modSp">
        <pc:chgData name="Hock Guan TAN (NP)" userId="S::thg@np.edu.sg::e5f7d661-fe1a-47b6-b277-f25b08fa15d4" providerId="AD" clId="Web-{9237B241-221D-734E-098E-E0F2843FA433}" dt="2021-11-11T01:33:57.246" v="4" actId="20577"/>
        <pc:sldMkLst>
          <pc:docMk/>
          <pc:sldMk cId="867768105" sldId="258"/>
        </pc:sldMkLst>
        <pc:spChg chg="mod">
          <ac:chgData name="Hock Guan TAN (NP)" userId="S::thg@np.edu.sg::e5f7d661-fe1a-47b6-b277-f25b08fa15d4" providerId="AD" clId="Web-{9237B241-221D-734E-098E-E0F2843FA433}" dt="2021-11-11T01:33:57.246" v="4" actId="20577"/>
          <ac:spMkLst>
            <pc:docMk/>
            <pc:sldMk cId="867768105" sldId="258"/>
            <ac:spMk id="3" creationId="{012A7B7C-DC92-45AF-BCEE-28D247F381EF}"/>
          </ac:spMkLst>
        </pc:spChg>
      </pc:sldChg>
      <pc:sldChg chg="modSp">
        <pc:chgData name="Hock Guan TAN (NP)" userId="S::thg@np.edu.sg::e5f7d661-fe1a-47b6-b277-f25b08fa15d4" providerId="AD" clId="Web-{9237B241-221D-734E-098E-E0F2843FA433}" dt="2021-11-11T01:34:28.825" v="7" actId="20577"/>
        <pc:sldMkLst>
          <pc:docMk/>
          <pc:sldMk cId="1866993694" sldId="259"/>
        </pc:sldMkLst>
        <pc:spChg chg="mod">
          <ac:chgData name="Hock Guan TAN (NP)" userId="S::thg@np.edu.sg::e5f7d661-fe1a-47b6-b277-f25b08fa15d4" providerId="AD" clId="Web-{9237B241-221D-734E-098E-E0F2843FA433}" dt="2021-11-11T01:34:28.825" v="7" actId="20577"/>
          <ac:spMkLst>
            <pc:docMk/>
            <pc:sldMk cId="1866993694" sldId="259"/>
            <ac:spMk id="9" creationId="{20B86476-78A9-42EE-94C7-0B65C3CF82E4}"/>
          </ac:spMkLst>
        </pc:spChg>
      </pc:sldChg>
      <pc:sldChg chg="modSp">
        <pc:chgData name="Hock Guan TAN (NP)" userId="S::thg@np.edu.sg::e5f7d661-fe1a-47b6-b277-f25b08fa15d4" providerId="AD" clId="Web-{9237B241-221D-734E-098E-E0F2843FA433}" dt="2021-11-11T02:07:30.947" v="55" actId="20577"/>
        <pc:sldMkLst>
          <pc:docMk/>
          <pc:sldMk cId="2491099832" sldId="260"/>
        </pc:sldMkLst>
        <pc:spChg chg="mod">
          <ac:chgData name="Hock Guan TAN (NP)" userId="S::thg@np.edu.sg::e5f7d661-fe1a-47b6-b277-f25b08fa15d4" providerId="AD" clId="Web-{9237B241-221D-734E-098E-E0F2843FA433}" dt="2021-11-11T02:07:30.947" v="55" actId="20577"/>
          <ac:spMkLst>
            <pc:docMk/>
            <pc:sldMk cId="2491099832" sldId="260"/>
            <ac:spMk id="4" creationId="{00000000-0000-0000-0000-000000000000}"/>
          </ac:spMkLst>
        </pc:spChg>
      </pc:sldChg>
      <pc:sldChg chg="modSp">
        <pc:chgData name="Hock Guan TAN (NP)" userId="S::thg@np.edu.sg::e5f7d661-fe1a-47b6-b277-f25b08fa15d4" providerId="AD" clId="Web-{9237B241-221D-734E-098E-E0F2843FA433}" dt="2021-11-11T01:34:51.435" v="10" actId="20577"/>
        <pc:sldMkLst>
          <pc:docMk/>
          <pc:sldMk cId="2786952186" sldId="536"/>
        </pc:sldMkLst>
        <pc:spChg chg="mod">
          <ac:chgData name="Hock Guan TAN (NP)" userId="S::thg@np.edu.sg::e5f7d661-fe1a-47b6-b277-f25b08fa15d4" providerId="AD" clId="Web-{9237B241-221D-734E-098E-E0F2843FA433}" dt="2021-11-11T01:34:51.435" v="10" actId="20577"/>
          <ac:spMkLst>
            <pc:docMk/>
            <pc:sldMk cId="2786952186" sldId="536"/>
            <ac:spMk id="5" creationId="{C4F35425-EEE9-4003-B9D4-F07E91500F14}"/>
          </ac:spMkLst>
        </pc:spChg>
      </pc:sldChg>
      <pc:sldChg chg="modSp">
        <pc:chgData name="Hock Guan TAN (NP)" userId="S::thg@np.edu.sg::e5f7d661-fe1a-47b6-b277-f25b08fa15d4" providerId="AD" clId="Web-{9237B241-221D-734E-098E-E0F2843FA433}" dt="2021-11-11T01:45:47.793" v="13" actId="20577"/>
        <pc:sldMkLst>
          <pc:docMk/>
          <pc:sldMk cId="104643447" sldId="544"/>
        </pc:sldMkLst>
        <pc:spChg chg="mod">
          <ac:chgData name="Hock Guan TAN (NP)" userId="S::thg@np.edu.sg::e5f7d661-fe1a-47b6-b277-f25b08fa15d4" providerId="AD" clId="Web-{9237B241-221D-734E-098E-E0F2843FA433}" dt="2021-11-11T01:45:47.793" v="13" actId="20577"/>
          <ac:spMkLst>
            <pc:docMk/>
            <pc:sldMk cId="104643447" sldId="544"/>
            <ac:spMk id="3" creationId="{00000000-0000-0000-0000-000000000000}"/>
          </ac:spMkLst>
        </pc:spChg>
      </pc:sldChg>
      <pc:sldChg chg="modSp">
        <pc:chgData name="Hock Guan TAN (NP)" userId="S::thg@np.edu.sg::e5f7d661-fe1a-47b6-b277-f25b08fa15d4" providerId="AD" clId="Web-{9237B241-221D-734E-098E-E0F2843FA433}" dt="2021-11-11T01:55:10.509" v="31" actId="20577"/>
        <pc:sldMkLst>
          <pc:docMk/>
          <pc:sldMk cId="4238906806" sldId="545"/>
        </pc:sldMkLst>
        <pc:spChg chg="mod">
          <ac:chgData name="Hock Guan TAN (NP)" userId="S::thg@np.edu.sg::e5f7d661-fe1a-47b6-b277-f25b08fa15d4" providerId="AD" clId="Web-{9237B241-221D-734E-098E-E0F2843FA433}" dt="2021-11-11T01:55:10.509" v="31" actId="20577"/>
          <ac:spMkLst>
            <pc:docMk/>
            <pc:sldMk cId="4238906806" sldId="545"/>
            <ac:spMk id="3" creationId="{00000000-0000-0000-0000-000000000000}"/>
          </ac:spMkLst>
        </pc:spChg>
      </pc:sldChg>
      <pc:sldChg chg="modSp">
        <pc:chgData name="Hock Guan TAN (NP)" userId="S::thg@np.edu.sg::e5f7d661-fe1a-47b6-b277-f25b08fa15d4" providerId="AD" clId="Web-{9237B241-221D-734E-098E-E0F2843FA433}" dt="2021-11-11T01:49:30.626" v="21" actId="20577"/>
        <pc:sldMkLst>
          <pc:docMk/>
          <pc:sldMk cId="1687472744" sldId="646"/>
        </pc:sldMkLst>
        <pc:spChg chg="mod">
          <ac:chgData name="Hock Guan TAN (NP)" userId="S::thg@np.edu.sg::e5f7d661-fe1a-47b6-b277-f25b08fa15d4" providerId="AD" clId="Web-{9237B241-221D-734E-098E-E0F2843FA433}" dt="2021-11-11T01:49:30.626" v="21" actId="20577"/>
          <ac:spMkLst>
            <pc:docMk/>
            <pc:sldMk cId="1687472744" sldId="646"/>
            <ac:spMk id="5" creationId="{C4F35425-EEE9-4003-B9D4-F07E91500F14}"/>
          </ac:spMkLst>
        </pc:spChg>
      </pc:sldChg>
      <pc:sldChg chg="modSp">
        <pc:chgData name="Hock Guan TAN (NP)" userId="S::thg@np.edu.sg::e5f7d661-fe1a-47b6-b277-f25b08fa15d4" providerId="AD" clId="Web-{9237B241-221D-734E-098E-E0F2843FA433}" dt="2021-11-11T01:52:29.490" v="23" actId="20577"/>
        <pc:sldMkLst>
          <pc:docMk/>
          <pc:sldMk cId="2193314696" sldId="647"/>
        </pc:sldMkLst>
        <pc:spChg chg="mod">
          <ac:chgData name="Hock Guan TAN (NP)" userId="S::thg@np.edu.sg::e5f7d661-fe1a-47b6-b277-f25b08fa15d4" providerId="AD" clId="Web-{9237B241-221D-734E-098E-E0F2843FA433}" dt="2021-11-11T01:52:29.490" v="23" actId="20577"/>
          <ac:spMkLst>
            <pc:docMk/>
            <pc:sldMk cId="2193314696" sldId="647"/>
            <ac:spMk id="3" creationId="{00000000-0000-0000-0000-000000000000}"/>
          </ac:spMkLst>
        </pc:spChg>
      </pc:sldChg>
      <pc:sldChg chg="modSp">
        <pc:chgData name="Hock Guan TAN (NP)" userId="S::thg@np.edu.sg::e5f7d661-fe1a-47b6-b277-f25b08fa15d4" providerId="AD" clId="Web-{9237B241-221D-734E-098E-E0F2843FA433}" dt="2021-11-11T01:48:53.203" v="15" actId="20577"/>
        <pc:sldMkLst>
          <pc:docMk/>
          <pc:sldMk cId="3170491625" sldId="648"/>
        </pc:sldMkLst>
        <pc:spChg chg="mod">
          <ac:chgData name="Hock Guan TAN (NP)" userId="S::thg@np.edu.sg::e5f7d661-fe1a-47b6-b277-f25b08fa15d4" providerId="AD" clId="Web-{9237B241-221D-734E-098E-E0F2843FA433}" dt="2021-11-11T01:48:53.203" v="15" actId="20577"/>
          <ac:spMkLst>
            <pc:docMk/>
            <pc:sldMk cId="3170491625" sldId="648"/>
            <ac:spMk id="3" creationId="{00000000-0000-0000-0000-000000000000}"/>
          </ac:spMkLst>
        </pc:spChg>
      </pc:sldChg>
      <pc:sldChg chg="modSp">
        <pc:chgData name="Hock Guan TAN (NP)" userId="S::thg@np.edu.sg::e5f7d661-fe1a-47b6-b277-f25b08fa15d4" providerId="AD" clId="Web-{9237B241-221D-734E-098E-E0F2843FA433}" dt="2021-11-11T01:54:22.961" v="28" actId="20577"/>
        <pc:sldMkLst>
          <pc:docMk/>
          <pc:sldMk cId="2238857384" sldId="649"/>
        </pc:sldMkLst>
        <pc:spChg chg="mod">
          <ac:chgData name="Hock Guan TAN (NP)" userId="S::thg@np.edu.sg::e5f7d661-fe1a-47b6-b277-f25b08fa15d4" providerId="AD" clId="Web-{9237B241-221D-734E-098E-E0F2843FA433}" dt="2021-11-11T01:54:22.961" v="28" actId="20577"/>
          <ac:spMkLst>
            <pc:docMk/>
            <pc:sldMk cId="2238857384" sldId="649"/>
            <ac:spMk id="3" creationId="{00000000-0000-0000-0000-000000000000}"/>
          </ac:spMkLst>
        </pc:spChg>
      </pc:sldChg>
      <pc:sldChg chg="modSp">
        <pc:chgData name="Hock Guan TAN (NP)" userId="S::thg@np.edu.sg::e5f7d661-fe1a-47b6-b277-f25b08fa15d4" providerId="AD" clId="Web-{9237B241-221D-734E-098E-E0F2843FA433}" dt="2021-11-11T02:02:29.206" v="47" actId="20577"/>
        <pc:sldMkLst>
          <pc:docMk/>
          <pc:sldMk cId="3778423332" sldId="650"/>
        </pc:sldMkLst>
        <pc:spChg chg="mod">
          <ac:chgData name="Hock Guan TAN (NP)" userId="S::thg@np.edu.sg::e5f7d661-fe1a-47b6-b277-f25b08fa15d4" providerId="AD" clId="Web-{9237B241-221D-734E-098E-E0F2843FA433}" dt="2021-11-11T02:02:29.206" v="47" actId="20577"/>
          <ac:spMkLst>
            <pc:docMk/>
            <pc:sldMk cId="3778423332" sldId="650"/>
            <ac:spMk id="3" creationId="{00000000-0000-0000-0000-000000000000}"/>
          </ac:spMkLst>
        </pc:spChg>
      </pc:sldChg>
      <pc:sldChg chg="modSp">
        <pc:chgData name="Hock Guan TAN (NP)" userId="S::thg@np.edu.sg::e5f7d661-fe1a-47b6-b277-f25b08fa15d4" providerId="AD" clId="Web-{9237B241-221D-734E-098E-E0F2843FA433}" dt="2021-11-11T01:07:18.986" v="1" actId="20577"/>
        <pc:sldMkLst>
          <pc:docMk/>
          <pc:sldMk cId="536481587" sldId="651"/>
        </pc:sldMkLst>
        <pc:spChg chg="mod">
          <ac:chgData name="Hock Guan TAN (NP)" userId="S::thg@np.edu.sg::e5f7d661-fe1a-47b6-b277-f25b08fa15d4" providerId="AD" clId="Web-{9237B241-221D-734E-098E-E0F2843FA433}" dt="2021-11-11T01:07:18.986" v="1" actId="20577"/>
          <ac:spMkLst>
            <pc:docMk/>
            <pc:sldMk cId="536481587" sldId="651"/>
            <ac:spMk id="6" creationId="{FE8FB300-61B9-474F-B7A5-DB4740977E8A}"/>
          </ac:spMkLst>
        </pc:spChg>
      </pc:sldChg>
      <pc:sldChg chg="addSp modSp">
        <pc:chgData name="Hock Guan TAN (NP)" userId="S::thg@np.edu.sg::e5f7d661-fe1a-47b6-b277-f25b08fa15d4" providerId="AD" clId="Web-{9237B241-221D-734E-098E-E0F2843FA433}" dt="2021-11-11T01:57:58.294" v="41"/>
        <pc:sldMkLst>
          <pc:docMk/>
          <pc:sldMk cId="183896871" sldId="667"/>
        </pc:sldMkLst>
        <pc:spChg chg="add mod">
          <ac:chgData name="Hock Guan TAN (NP)" userId="S::thg@np.edu.sg::e5f7d661-fe1a-47b6-b277-f25b08fa15d4" providerId="AD" clId="Web-{9237B241-221D-734E-098E-E0F2843FA433}" dt="2021-11-11T01:57:58.294" v="41"/>
          <ac:spMkLst>
            <pc:docMk/>
            <pc:sldMk cId="183896871" sldId="667"/>
            <ac:spMk id="2" creationId="{9973679D-FCB1-4045-BDB9-D0ECD7F523FB}"/>
          </ac:spMkLst>
        </pc:spChg>
      </pc:sldChg>
      <pc:sldChg chg="modSp">
        <pc:chgData name="Hock Guan TAN (NP)" userId="S::thg@np.edu.sg::e5f7d661-fe1a-47b6-b277-f25b08fa15d4" providerId="AD" clId="Web-{9237B241-221D-734E-098E-E0F2843FA433}" dt="2021-11-11T01:56:48.136" v="35" actId="20577"/>
        <pc:sldMkLst>
          <pc:docMk/>
          <pc:sldMk cId="2842937224" sldId="669"/>
        </pc:sldMkLst>
        <pc:spChg chg="mod">
          <ac:chgData name="Hock Guan TAN (NP)" userId="S::thg@np.edu.sg::e5f7d661-fe1a-47b6-b277-f25b08fa15d4" providerId="AD" clId="Web-{9237B241-221D-734E-098E-E0F2843FA433}" dt="2021-11-11T01:56:48.136" v="35" actId="20577"/>
          <ac:spMkLst>
            <pc:docMk/>
            <pc:sldMk cId="2842937224" sldId="669"/>
            <ac:spMk id="6" creationId="{FE8FB300-61B9-474F-B7A5-DB4740977E8A}"/>
          </ac:spMkLst>
        </pc:spChg>
      </pc:sldChg>
      <pc:sldChg chg="addSp modSp">
        <pc:chgData name="Hock Guan TAN (NP)" userId="S::thg@np.edu.sg::e5f7d661-fe1a-47b6-b277-f25b08fa15d4" providerId="AD" clId="Web-{9237B241-221D-734E-098E-E0F2843FA433}" dt="2021-11-11T02:04:24.912" v="53" actId="1076"/>
        <pc:sldMkLst>
          <pc:docMk/>
          <pc:sldMk cId="1033091995" sldId="676"/>
        </pc:sldMkLst>
        <pc:spChg chg="add mod">
          <ac:chgData name="Hock Guan TAN (NP)" userId="S::thg@np.edu.sg::e5f7d661-fe1a-47b6-b277-f25b08fa15d4" providerId="AD" clId="Web-{9237B241-221D-734E-098E-E0F2843FA433}" dt="2021-11-11T02:04:24.912" v="53" actId="1076"/>
          <ac:spMkLst>
            <pc:docMk/>
            <pc:sldMk cId="1033091995" sldId="676"/>
            <ac:spMk id="2" creationId="{FABDC739-8154-4590-A2CB-929D692D1836}"/>
          </ac:spMkLst>
        </pc:spChg>
        <pc:picChg chg="mod">
          <ac:chgData name="Hock Guan TAN (NP)" userId="S::thg@np.edu.sg::e5f7d661-fe1a-47b6-b277-f25b08fa15d4" providerId="AD" clId="Web-{9237B241-221D-734E-098E-E0F2843FA433}" dt="2021-11-11T02:03:48.583" v="49" actId="1076"/>
          <ac:picMkLst>
            <pc:docMk/>
            <pc:sldMk cId="1033091995" sldId="676"/>
            <ac:picMk id="3" creationId="{90BECE2B-EF44-4299-9897-D063F23A7985}"/>
          </ac:picMkLst>
        </pc:picChg>
      </pc:sldChg>
      <pc:sldChg chg="modSp">
        <pc:chgData name="Hock Guan TAN (NP)" userId="S::thg@np.edu.sg::e5f7d661-fe1a-47b6-b277-f25b08fa15d4" providerId="AD" clId="Web-{9237B241-221D-734E-098E-E0F2843FA433}" dt="2021-11-11T02:05:52.398" v="54" actId="20577"/>
        <pc:sldMkLst>
          <pc:docMk/>
          <pc:sldMk cId="1617602977" sldId="705"/>
        </pc:sldMkLst>
        <pc:spChg chg="mod">
          <ac:chgData name="Hock Guan TAN (NP)" userId="S::thg@np.edu.sg::e5f7d661-fe1a-47b6-b277-f25b08fa15d4" providerId="AD" clId="Web-{9237B241-221D-734E-098E-E0F2843FA433}" dt="2021-11-11T02:05:52.398" v="54" actId="20577"/>
          <ac:spMkLst>
            <pc:docMk/>
            <pc:sldMk cId="1617602977" sldId="705"/>
            <ac:spMk id="4" creationId="{00000000-0000-0000-0000-000000000000}"/>
          </ac:spMkLst>
        </pc:spChg>
      </pc:sldChg>
      <pc:sldChg chg="modSp">
        <pc:chgData name="Hock Guan TAN (NP)" userId="S::thg@np.edu.sg::e5f7d661-fe1a-47b6-b277-f25b08fa15d4" providerId="AD" clId="Web-{9237B241-221D-734E-098E-E0F2843FA433}" dt="2021-11-11T02:01:25.783" v="44" actId="20577"/>
        <pc:sldMkLst>
          <pc:docMk/>
          <pc:sldMk cId="2622257776" sldId="715"/>
        </pc:sldMkLst>
        <pc:spChg chg="mod">
          <ac:chgData name="Hock Guan TAN (NP)" userId="S::thg@np.edu.sg::e5f7d661-fe1a-47b6-b277-f25b08fa15d4" providerId="AD" clId="Web-{9237B241-221D-734E-098E-E0F2843FA433}" dt="2021-11-11T02:01:25.783" v="44" actId="20577"/>
          <ac:spMkLst>
            <pc:docMk/>
            <pc:sldMk cId="2622257776" sldId="715"/>
            <ac:spMk id="6" creationId="{FE8FB300-61B9-474F-B7A5-DB4740977E8A}"/>
          </ac:spMkLst>
        </pc:spChg>
      </pc:sldChg>
      <pc:sldChg chg="modSp">
        <pc:chgData name="Hock Guan TAN (NP)" userId="S::thg@np.edu.sg::e5f7d661-fe1a-47b6-b277-f25b08fa15d4" providerId="AD" clId="Web-{9237B241-221D-734E-098E-E0F2843FA433}" dt="2021-11-11T02:10:22.748" v="61" actId="20577"/>
        <pc:sldMkLst>
          <pc:docMk/>
          <pc:sldMk cId="1294257181" sldId="716"/>
        </pc:sldMkLst>
        <pc:spChg chg="mod">
          <ac:chgData name="Hock Guan TAN (NP)" userId="S::thg@np.edu.sg::e5f7d661-fe1a-47b6-b277-f25b08fa15d4" providerId="AD" clId="Web-{9237B241-221D-734E-098E-E0F2843FA433}" dt="2021-11-11T02:10:22.748" v="61" actId="20577"/>
          <ac:spMkLst>
            <pc:docMk/>
            <pc:sldMk cId="1294257181" sldId="716"/>
            <ac:spMk id="6" creationId="{FE8FB300-61B9-474F-B7A5-DB4740977E8A}"/>
          </ac:spMkLst>
        </pc:spChg>
      </pc:sldChg>
      <pc:sldChg chg="modSp">
        <pc:chgData name="Hock Guan TAN (NP)" userId="S::thg@np.edu.sg::e5f7d661-fe1a-47b6-b277-f25b08fa15d4" providerId="AD" clId="Web-{9237B241-221D-734E-098E-E0F2843FA433}" dt="2021-11-11T02:12:52.064" v="64" actId="20577"/>
        <pc:sldMkLst>
          <pc:docMk/>
          <pc:sldMk cId="3755002641" sldId="717"/>
        </pc:sldMkLst>
        <pc:spChg chg="mod">
          <ac:chgData name="Hock Guan TAN (NP)" userId="S::thg@np.edu.sg::e5f7d661-fe1a-47b6-b277-f25b08fa15d4" providerId="AD" clId="Web-{9237B241-221D-734E-098E-E0F2843FA433}" dt="2021-11-11T02:12:52.064" v="64" actId="20577"/>
          <ac:spMkLst>
            <pc:docMk/>
            <pc:sldMk cId="3755002641" sldId="717"/>
            <ac:spMk id="6" creationId="{FE8FB300-61B9-474F-B7A5-DB4740977E8A}"/>
          </ac:spMkLst>
        </pc:spChg>
      </pc:sldChg>
    </pc:docChg>
  </pc:docChgLst>
  <pc:docChgLst>
    <pc:chgData name="Hock Guan TAN (NP)" userId="S::thg@np.edu.sg::e5f7d661-fe1a-47b6-b277-f25b08fa15d4" providerId="AD" clId="Web-{3DF7C1B6-AF63-4CA9-92D7-D2FE7A9119D8}"/>
    <pc:docChg chg="modSld">
      <pc:chgData name="Hock Guan TAN (NP)" userId="S::thg@np.edu.sg::e5f7d661-fe1a-47b6-b277-f25b08fa15d4" providerId="AD" clId="Web-{3DF7C1B6-AF63-4CA9-92D7-D2FE7A9119D8}" dt="2021-10-31T10:55:55.704" v="397" actId="20577"/>
      <pc:docMkLst>
        <pc:docMk/>
      </pc:docMkLst>
      <pc:sldChg chg="modSp">
        <pc:chgData name="Hock Guan TAN (NP)" userId="S::thg@np.edu.sg::e5f7d661-fe1a-47b6-b277-f25b08fa15d4" providerId="AD" clId="Web-{3DF7C1B6-AF63-4CA9-92D7-D2FE7A9119D8}" dt="2021-10-31T10:55:55.704" v="397" actId="20577"/>
        <pc:sldMkLst>
          <pc:docMk/>
          <pc:sldMk cId="1786297409" sldId="569"/>
        </pc:sldMkLst>
        <pc:spChg chg="mod">
          <ac:chgData name="Hock Guan TAN (NP)" userId="S::thg@np.edu.sg::e5f7d661-fe1a-47b6-b277-f25b08fa15d4" providerId="AD" clId="Web-{3DF7C1B6-AF63-4CA9-92D7-D2FE7A9119D8}" dt="2021-10-31T10:55:55.704" v="397" actId="20577"/>
          <ac:spMkLst>
            <pc:docMk/>
            <pc:sldMk cId="1786297409" sldId="569"/>
            <ac:spMk id="3" creationId="{00000000-0000-0000-0000-000000000000}"/>
          </ac:spMkLst>
        </pc:spChg>
      </pc:sldChg>
      <pc:sldChg chg="modSp">
        <pc:chgData name="Hock Guan TAN (NP)" userId="S::thg@np.edu.sg::e5f7d661-fe1a-47b6-b277-f25b08fa15d4" providerId="AD" clId="Web-{3DF7C1B6-AF63-4CA9-92D7-D2FE7A9119D8}" dt="2021-10-31T10:47:37.646" v="201"/>
        <pc:sldMkLst>
          <pc:docMk/>
          <pc:sldMk cId="2053880345" sldId="570"/>
        </pc:sldMkLst>
        <pc:spChg chg="mod">
          <ac:chgData name="Hock Guan TAN (NP)" userId="S::thg@np.edu.sg::e5f7d661-fe1a-47b6-b277-f25b08fa15d4" providerId="AD" clId="Web-{3DF7C1B6-AF63-4CA9-92D7-D2FE7A9119D8}" dt="2021-10-31T10:47:37.646" v="201"/>
          <ac:spMkLst>
            <pc:docMk/>
            <pc:sldMk cId="2053880345" sldId="570"/>
            <ac:spMk id="3" creationId="{00000000-0000-0000-0000-000000000000}"/>
          </ac:spMkLst>
        </pc:spChg>
      </pc:sldChg>
      <pc:sldChg chg="modSp">
        <pc:chgData name="Hock Guan TAN (NP)" userId="S::thg@np.edu.sg::e5f7d661-fe1a-47b6-b277-f25b08fa15d4" providerId="AD" clId="Web-{3DF7C1B6-AF63-4CA9-92D7-D2FE7A9119D8}" dt="2021-10-31T10:47:30.443" v="200"/>
        <pc:sldMkLst>
          <pc:docMk/>
          <pc:sldMk cId="2219004423" sldId="572"/>
        </pc:sldMkLst>
        <pc:spChg chg="mod">
          <ac:chgData name="Hock Guan TAN (NP)" userId="S::thg@np.edu.sg::e5f7d661-fe1a-47b6-b277-f25b08fa15d4" providerId="AD" clId="Web-{3DF7C1B6-AF63-4CA9-92D7-D2FE7A9119D8}" dt="2021-10-31T10:47:30.443" v="200"/>
          <ac:spMkLst>
            <pc:docMk/>
            <pc:sldMk cId="2219004423" sldId="572"/>
            <ac:spMk id="3" creationId="{00000000-0000-0000-0000-000000000000}"/>
          </ac:spMkLst>
        </pc:spChg>
      </pc:sldChg>
    </pc:docChg>
  </pc:docChgLst>
  <pc:docChgLst>
    <pc:chgData name="Hock Guan TAN (NP)" userId="e5f7d661-fe1a-47b6-b277-f25b08fa15d4" providerId="ADAL" clId="{211664C0-8A49-460B-BAF1-2D51A961F357}"/>
    <pc:docChg chg="custSel addSld modSld sldOrd">
      <pc:chgData name="Hock Guan TAN (NP)" userId="e5f7d661-fe1a-47b6-b277-f25b08fa15d4" providerId="ADAL" clId="{211664C0-8A49-460B-BAF1-2D51A961F357}" dt="2021-10-22T12:51:36.417" v="16"/>
      <pc:docMkLst>
        <pc:docMk/>
      </pc:docMkLst>
      <pc:sldChg chg="addSp delSp modSp mod">
        <pc:chgData name="Hock Guan TAN (NP)" userId="e5f7d661-fe1a-47b6-b277-f25b08fa15d4" providerId="ADAL" clId="{211664C0-8A49-460B-BAF1-2D51A961F357}" dt="2021-10-22T12:48:03.735" v="2" actId="26606"/>
        <pc:sldMkLst>
          <pc:docMk/>
          <pc:sldMk cId="122843999" sldId="559"/>
        </pc:sldMkLst>
        <pc:spChg chg="del">
          <ac:chgData name="Hock Guan TAN (NP)" userId="e5f7d661-fe1a-47b6-b277-f25b08fa15d4" providerId="ADAL" clId="{211664C0-8A49-460B-BAF1-2D51A961F357}" dt="2021-10-22T12:48:03.735" v="2" actId="26606"/>
          <ac:spMkLst>
            <pc:docMk/>
            <pc:sldMk cId="122843999" sldId="559"/>
            <ac:spMk id="2" creationId="{00000000-0000-0000-0000-000000000000}"/>
          </ac:spMkLst>
        </pc:spChg>
        <pc:spChg chg="del">
          <ac:chgData name="Hock Guan TAN (NP)" userId="e5f7d661-fe1a-47b6-b277-f25b08fa15d4" providerId="ADAL" clId="{211664C0-8A49-460B-BAF1-2D51A961F357}" dt="2021-10-22T12:47:30.155" v="0" actId="478"/>
          <ac:spMkLst>
            <pc:docMk/>
            <pc:sldMk cId="122843999" sldId="559"/>
            <ac:spMk id="3" creationId="{00000000-0000-0000-0000-000000000000}"/>
          </ac:spMkLst>
        </pc:spChg>
        <pc:spChg chg="add">
          <ac:chgData name="Hock Guan TAN (NP)" userId="e5f7d661-fe1a-47b6-b277-f25b08fa15d4" providerId="ADAL" clId="{211664C0-8A49-460B-BAF1-2D51A961F357}" dt="2021-10-22T12:48:03.735" v="2" actId="26606"/>
          <ac:spMkLst>
            <pc:docMk/>
            <pc:sldMk cId="122843999" sldId="559"/>
            <ac:spMk id="10" creationId="{18319A40-7EDB-483A-8BBE-DB8131DD0586}"/>
          </ac:spMkLst>
        </pc:spChg>
        <pc:picChg chg="add mod">
          <ac:chgData name="Hock Guan TAN (NP)" userId="e5f7d661-fe1a-47b6-b277-f25b08fa15d4" providerId="ADAL" clId="{211664C0-8A49-460B-BAF1-2D51A961F357}" dt="2021-10-22T12:48:03.735" v="2" actId="26606"/>
          <ac:picMkLst>
            <pc:docMk/>
            <pc:sldMk cId="122843999" sldId="559"/>
            <ac:picMk id="5" creationId="{558B5C49-9CD4-4B82-8662-D2D7DDA30282}"/>
          </ac:picMkLst>
        </pc:picChg>
      </pc:sldChg>
      <pc:sldChg chg="addSp delSp new mod ord">
        <pc:chgData name="Hock Guan TAN (NP)" userId="e5f7d661-fe1a-47b6-b277-f25b08fa15d4" providerId="ADAL" clId="{211664C0-8A49-460B-BAF1-2D51A961F357}" dt="2021-10-22T12:51:36.417" v="16"/>
        <pc:sldMkLst>
          <pc:docMk/>
          <pc:sldMk cId="2844172195" sldId="560"/>
        </pc:sldMkLst>
        <pc:spChg chg="del">
          <ac:chgData name="Hock Guan TAN (NP)" userId="e5f7d661-fe1a-47b6-b277-f25b08fa15d4" providerId="ADAL" clId="{211664C0-8A49-460B-BAF1-2D51A961F357}" dt="2021-10-22T12:50:11.068" v="6" actId="478"/>
          <ac:spMkLst>
            <pc:docMk/>
            <pc:sldMk cId="2844172195" sldId="560"/>
            <ac:spMk id="2" creationId="{1B5F8EF2-F3A3-4DF2-A611-DED97CC69721}"/>
          </ac:spMkLst>
        </pc:spChg>
        <pc:spChg chg="del">
          <ac:chgData name="Hock Guan TAN (NP)" userId="e5f7d661-fe1a-47b6-b277-f25b08fa15d4" providerId="ADAL" clId="{211664C0-8A49-460B-BAF1-2D51A961F357}" dt="2021-10-22T12:48:11.162" v="4" actId="478"/>
          <ac:spMkLst>
            <pc:docMk/>
            <pc:sldMk cId="2844172195" sldId="560"/>
            <ac:spMk id="3" creationId="{C8AA83BE-0861-41B6-A57D-55848AE050CA}"/>
          </ac:spMkLst>
        </pc:spChg>
        <pc:spChg chg="add">
          <ac:chgData name="Hock Guan TAN (NP)" userId="e5f7d661-fe1a-47b6-b277-f25b08fa15d4" providerId="ADAL" clId="{211664C0-8A49-460B-BAF1-2D51A961F357}" dt="2021-10-22T12:50:05.051" v="5" actId="22"/>
          <ac:spMkLst>
            <pc:docMk/>
            <pc:sldMk cId="2844172195" sldId="560"/>
            <ac:spMk id="5" creationId="{9CD79497-EE06-41DE-B0DD-3813916D63A9}"/>
          </ac:spMkLst>
        </pc:spChg>
      </pc:sldChg>
      <pc:sldChg chg="addSp delSp modSp new mod ord">
        <pc:chgData name="Hock Guan TAN (NP)" userId="e5f7d661-fe1a-47b6-b277-f25b08fa15d4" providerId="ADAL" clId="{211664C0-8A49-460B-BAF1-2D51A961F357}" dt="2021-10-22T12:51:28.915" v="14" actId="27614"/>
        <pc:sldMkLst>
          <pc:docMk/>
          <pc:sldMk cId="1074984586" sldId="561"/>
        </pc:sldMkLst>
        <pc:spChg chg="del">
          <ac:chgData name="Hock Guan TAN (NP)" userId="e5f7d661-fe1a-47b6-b277-f25b08fa15d4" providerId="ADAL" clId="{211664C0-8A49-460B-BAF1-2D51A961F357}" dt="2021-10-22T12:50:24.446" v="9" actId="478"/>
          <ac:spMkLst>
            <pc:docMk/>
            <pc:sldMk cId="1074984586" sldId="561"/>
            <ac:spMk id="2" creationId="{B0E19D89-C422-423E-8539-FF448F55AB90}"/>
          </ac:spMkLst>
        </pc:spChg>
        <pc:spChg chg="del">
          <ac:chgData name="Hock Guan TAN (NP)" userId="e5f7d661-fe1a-47b6-b277-f25b08fa15d4" providerId="ADAL" clId="{211664C0-8A49-460B-BAF1-2D51A961F357}" dt="2021-10-22T12:50:20.866" v="8" actId="478"/>
          <ac:spMkLst>
            <pc:docMk/>
            <pc:sldMk cId="1074984586" sldId="561"/>
            <ac:spMk id="3" creationId="{304ED4D2-7C77-4B7B-9CD0-820424855F33}"/>
          </ac:spMkLst>
        </pc:spChg>
        <pc:spChg chg="add">
          <ac:chgData name="Hock Guan TAN (NP)" userId="e5f7d661-fe1a-47b6-b277-f25b08fa15d4" providerId="ADAL" clId="{211664C0-8A49-460B-BAF1-2D51A961F357}" dt="2021-10-22T12:51:25.001" v="11" actId="26606"/>
          <ac:spMkLst>
            <pc:docMk/>
            <pc:sldMk cId="1074984586" sldId="561"/>
            <ac:spMk id="10" creationId="{4A25E824-F34E-47D6-85AA-0E9A4FDCEB25}"/>
          </ac:spMkLst>
        </pc:spChg>
        <pc:picChg chg="add mod">
          <ac:chgData name="Hock Guan TAN (NP)" userId="e5f7d661-fe1a-47b6-b277-f25b08fa15d4" providerId="ADAL" clId="{211664C0-8A49-460B-BAF1-2D51A961F357}" dt="2021-10-22T12:51:28.915" v="14" actId="27614"/>
          <ac:picMkLst>
            <pc:docMk/>
            <pc:sldMk cId="1074984586" sldId="561"/>
            <ac:picMk id="5" creationId="{2C1B9175-1646-4443-B52D-D82A2875228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BEA0E-FACB-4798-9BDA-F9AAD17C7D9F}" type="datetimeFigureOut">
              <a:rPr lang="en-SG" smtClean="0"/>
              <a:t>23/11/2022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D4D55-B56C-4DD5-BDDE-333B379BEA01}" type="slidenum">
              <a:rPr lang="en-SG" smtClean="0"/>
              <a:t>‹#›</a:t>
            </a:fld>
            <a:endParaRPr lang="en-SG"/>
          </a:p>
        </p:txBody>
      </p:sp>
    </p:spTree>
    <p:extLst>
      <p:ext uri="{BB962C8B-B14F-4D97-AF65-F5344CB8AC3E}">
        <p14:creationId xmlns:p14="http://schemas.microsoft.com/office/powerpoint/2010/main" val="215895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defTabSz="922338">
              <a:defRPr sz="2400">
                <a:solidFill>
                  <a:schemeClr val="tx1"/>
                </a:solidFill>
                <a:uFillTx/>
                <a:latin typeface="Verdana" panose="020B0604030504040204" pitchFamily="34" charset="0"/>
              </a:defRPr>
            </a:lvl1pPr>
            <a:lvl2pPr marL="742950" indent="-285750" defTabSz="922338">
              <a:defRPr sz="2400">
                <a:solidFill>
                  <a:schemeClr val="tx1"/>
                </a:solidFill>
                <a:uFillTx/>
                <a:latin typeface="Verdana" panose="020B0604030504040204" pitchFamily="34" charset="0"/>
              </a:defRPr>
            </a:lvl2pPr>
            <a:lvl3pPr marL="1143000" indent="-228600" defTabSz="922338">
              <a:defRPr sz="2400">
                <a:solidFill>
                  <a:schemeClr val="tx1"/>
                </a:solidFill>
                <a:uFillTx/>
                <a:latin typeface="Verdana" panose="020B0604030504040204" pitchFamily="34" charset="0"/>
              </a:defRPr>
            </a:lvl3pPr>
            <a:lvl4pPr marL="1600200" indent="-228600" defTabSz="922338">
              <a:defRPr sz="2400">
                <a:solidFill>
                  <a:schemeClr val="tx1"/>
                </a:solidFill>
                <a:uFillTx/>
                <a:latin typeface="Verdana" panose="020B0604030504040204" pitchFamily="34" charset="0"/>
              </a:defRPr>
            </a:lvl4pPr>
            <a:lvl5pPr marL="2057400" indent="-228600" defTabSz="922338">
              <a:defRPr sz="2400">
                <a:solidFill>
                  <a:schemeClr val="tx1"/>
                </a:solidFill>
                <a:uFillTx/>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uFillTx/>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uFillTx/>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uFillTx/>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uFillTx/>
                <a:latin typeface="Verdana" panose="020B0604030504040204" pitchFamily="34" charset="0"/>
              </a:defRPr>
            </a:lvl9pPr>
          </a:lstStyle>
          <a:p>
            <a:fld id="{58652376-84BA-45EB-ADF9-F8917EE4E4FE}" type="slidenum">
              <a:rPr lang="en-GB" altLang="en-US" sz="1000" smtClean="0">
                <a:uFillTx/>
                <a:latin typeface="Arial" panose="020B0604020202020204" pitchFamily="34" charset="0"/>
              </a:rPr>
              <a:pPr/>
              <a:t>1</a:t>
            </a:fld>
            <a:endParaRPr lang="en-GB" altLang="en-US" sz="1000">
              <a:uFillTx/>
              <a:latin typeface="Arial" panose="020B0604020202020204" pitchFamily="34" charset="0"/>
            </a:endParaRPr>
          </a:p>
        </p:txBody>
      </p:sp>
      <p:sp>
        <p:nvSpPr>
          <p:cNvPr id="5123" name="Rectangle 2"/>
          <p:cNvSpPr>
            <a:spLocks noGrp="1" noRot="1" noChangeAspect="1" noChangeArrowheads="1" noTextEdit="1"/>
          </p:cNvSpPr>
          <p:nvPr>
            <p:ph type="sldImg"/>
          </p:nvPr>
        </p:nvSpPr>
        <p:spPr>
          <a:xfrm>
            <a:off x="119063" y="746125"/>
            <a:ext cx="6545262" cy="3683000"/>
          </a:xfrm>
        </p:spPr>
      </p:sp>
      <p:sp>
        <p:nvSpPr>
          <p:cNvPr id="5124" name="Rectangle 3"/>
          <p:cNvSpPr>
            <a:spLocks noGrp="1" noChangeArrowheads="1"/>
          </p:cNvSpPr>
          <p:nvPr>
            <p:ph type="body" idx="1"/>
          </p:nvPr>
        </p:nvSpPr>
        <p:spPr>
          <a:noFill/>
        </p:spPr>
        <p:txBody>
          <a:bodyPr/>
          <a:lstStyle/>
          <a:p>
            <a:pPr marL="228600" indent="-228600">
              <a:buFontTx/>
              <a:buAutoNum type="arabicPeriod"/>
            </a:pPr>
            <a:endParaRPr lang="en-US" altLang="en-US">
              <a:uFillTx/>
              <a:latin typeface="Arial" panose="020B0604020202020204" pitchFamily="34" charset="0"/>
            </a:endParaRPr>
          </a:p>
        </p:txBody>
      </p:sp>
    </p:spTree>
    <p:extLst>
      <p:ext uri="{BB962C8B-B14F-4D97-AF65-F5344CB8AC3E}">
        <p14:creationId xmlns:p14="http://schemas.microsoft.com/office/powerpoint/2010/main" val="254186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1219200" y="609600"/>
            <a:ext cx="10160000" cy="838200"/>
          </a:xfrm>
          <a:solidFill>
            <a:srgbClr val="0000FF"/>
          </a:solidFill>
          <a:ln w="9525"/>
        </p:spPr>
        <p:txBody>
          <a:bodyPr anchor="b"/>
          <a:lstStyle>
            <a:lvl1pPr algn="ctr">
              <a:defRPr sz="4400">
                <a:solidFill>
                  <a:srgbClr val="FFFF00"/>
                </a:solidFill>
                <a:effectLst/>
                <a:uFillTx/>
              </a:defRPr>
            </a:lvl1pPr>
          </a:lstStyle>
          <a:p>
            <a:r>
              <a:rPr lang="en-US">
                <a:uFillTx/>
              </a:rPr>
              <a:t>Chapter</a:t>
            </a:r>
          </a:p>
        </p:txBody>
      </p:sp>
      <p:sp>
        <p:nvSpPr>
          <p:cNvPr id="49155" name="Rectangle 3"/>
          <p:cNvSpPr>
            <a:spLocks noGrp="1" noChangeArrowheads="1"/>
          </p:cNvSpPr>
          <p:nvPr>
            <p:ph type="subTitle" idx="1"/>
          </p:nvPr>
        </p:nvSpPr>
        <p:spPr>
          <a:xfrm>
            <a:off x="3352800" y="2190308"/>
            <a:ext cx="5892800" cy="2895600"/>
          </a:xfrm>
        </p:spPr>
        <p:txBody>
          <a:bodyPr/>
          <a:lstStyle>
            <a:lvl1pPr marL="0" indent="0">
              <a:buFont typeface="Wingdings" pitchFamily="2" charset="2"/>
              <a:buNone/>
              <a:defRPr sz="3200">
                <a:uFillTx/>
                <a:latin typeface="Verdana" pitchFamily="34" charset="0"/>
              </a:defRPr>
            </a:lvl1pPr>
          </a:lstStyle>
          <a:p>
            <a:r>
              <a:rPr lang="en-US">
                <a:uFillTx/>
              </a:rPr>
              <a:t>Click to edit Master subtitle style</a:t>
            </a:r>
          </a:p>
        </p:txBody>
      </p:sp>
    </p:spTree>
    <p:extLst>
      <p:ext uri="{BB962C8B-B14F-4D97-AF65-F5344CB8AC3E}">
        <p14:creationId xmlns:p14="http://schemas.microsoft.com/office/powerpoint/2010/main" val="1419137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Tree>
    <p:extLst>
      <p:ext uri="{BB962C8B-B14F-4D97-AF65-F5344CB8AC3E}">
        <p14:creationId xmlns:p14="http://schemas.microsoft.com/office/powerpoint/2010/main" val="360170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4800" y="0"/>
            <a:ext cx="2997200" cy="6248400"/>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0" y="0"/>
            <a:ext cx="8788400" cy="6248400"/>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Tree>
    <p:extLst>
      <p:ext uri="{BB962C8B-B14F-4D97-AF65-F5344CB8AC3E}">
        <p14:creationId xmlns:p14="http://schemas.microsoft.com/office/powerpoint/2010/main" val="359172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uFillTx/>
              </a:defRPr>
            </a:lvl1pPr>
          </a:lstStyle>
          <a:p>
            <a:r>
              <a:rPr lang="en-US">
                <a:uFillTx/>
              </a:rPr>
              <a:t>Click to edit Master title style</a:t>
            </a:r>
          </a:p>
        </p:txBody>
      </p:sp>
      <p:sp>
        <p:nvSpPr>
          <p:cNvPr id="3" name="Content Placeholder 2"/>
          <p:cNvSpPr>
            <a:spLocks noGrp="1"/>
          </p:cNvSpPr>
          <p:nvPr>
            <p:ph idx="1"/>
          </p:nvPr>
        </p:nvSpPr>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Tree>
    <p:extLst>
      <p:ext uri="{BB962C8B-B14F-4D97-AF65-F5344CB8AC3E}">
        <p14:creationId xmlns:p14="http://schemas.microsoft.com/office/powerpoint/2010/main" val="390622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uFillTx/>
              </a:defRPr>
            </a:lvl1pPr>
          </a:lstStyle>
          <a:p>
            <a:r>
              <a:rPr lang="en-US">
                <a:uFillTx/>
              </a:rPr>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uFillTx/>
              </a:defRPr>
            </a:lvl1pPr>
            <a:lvl2pPr marL="457189" indent="0">
              <a:buNone/>
              <a:defRPr sz="1800">
                <a:uFillTx/>
              </a:defRPr>
            </a:lvl2pPr>
            <a:lvl3pPr marL="914377" indent="0">
              <a:buNone/>
              <a:defRPr sz="1600">
                <a:uFillTx/>
              </a:defRPr>
            </a:lvl3pPr>
            <a:lvl4pPr marL="1371566" indent="0">
              <a:buNone/>
              <a:defRPr sz="1400">
                <a:uFillTx/>
              </a:defRPr>
            </a:lvl4pPr>
            <a:lvl5pPr marL="1828754" indent="0">
              <a:buNone/>
              <a:defRPr sz="1400">
                <a:uFillTx/>
              </a:defRPr>
            </a:lvl5pPr>
            <a:lvl6pPr marL="2285943" indent="0">
              <a:buNone/>
              <a:defRPr sz="1400">
                <a:uFillTx/>
              </a:defRPr>
            </a:lvl6pPr>
            <a:lvl7pPr marL="2743131" indent="0">
              <a:buNone/>
              <a:defRPr sz="1400">
                <a:uFillTx/>
              </a:defRPr>
            </a:lvl7pPr>
            <a:lvl8pPr marL="3200320" indent="0">
              <a:buNone/>
              <a:defRPr sz="1400">
                <a:uFillTx/>
              </a:defRPr>
            </a:lvl8pPr>
            <a:lvl9pPr marL="3657509" indent="0">
              <a:buNone/>
              <a:defRPr sz="1400">
                <a:uFillTx/>
              </a:defRPr>
            </a:lvl9pPr>
          </a:lstStyle>
          <a:p>
            <a:pPr lvl="0"/>
            <a:r>
              <a:rPr lang="en-US">
                <a:uFillTx/>
              </a:rPr>
              <a:t>Click to edit Master text styles</a:t>
            </a:r>
          </a:p>
        </p:txBody>
      </p:sp>
    </p:spTree>
    <p:extLst>
      <p:ext uri="{BB962C8B-B14F-4D97-AF65-F5344CB8AC3E}">
        <p14:creationId xmlns:p14="http://schemas.microsoft.com/office/powerpoint/2010/main" val="2208524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508000" y="1066800"/>
            <a:ext cx="5334000" cy="5181600"/>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Content Placeholder 3"/>
          <p:cNvSpPr>
            <a:spLocks noGrp="1"/>
          </p:cNvSpPr>
          <p:nvPr>
            <p:ph sz="half" idx="2"/>
          </p:nvPr>
        </p:nvSpPr>
        <p:spPr>
          <a:xfrm>
            <a:off x="6045200" y="1066800"/>
            <a:ext cx="5334000" cy="5181600"/>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Tree>
    <p:extLst>
      <p:ext uri="{BB962C8B-B14F-4D97-AF65-F5344CB8AC3E}">
        <p14:creationId xmlns:p14="http://schemas.microsoft.com/office/powerpoint/2010/main" val="101451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uFillTx/>
              </a:defRPr>
            </a:lvl1pPr>
          </a:lstStyle>
          <a:p>
            <a:r>
              <a:rPr lang="en-US">
                <a:uFillTx/>
              </a:rPr>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uFillTx/>
              </a:defRPr>
            </a:lvl1pPr>
            <a:lvl2pPr marL="457189" indent="0">
              <a:buNone/>
              <a:defRPr sz="2000" b="1">
                <a:uFillTx/>
              </a:defRPr>
            </a:lvl2pPr>
            <a:lvl3pPr marL="914377" indent="0">
              <a:buNone/>
              <a:defRPr sz="1800" b="1">
                <a:uFillTx/>
              </a:defRPr>
            </a:lvl3pPr>
            <a:lvl4pPr marL="1371566" indent="0">
              <a:buNone/>
              <a:defRPr sz="1600" b="1">
                <a:uFillTx/>
              </a:defRPr>
            </a:lvl4pPr>
            <a:lvl5pPr marL="1828754" indent="0">
              <a:buNone/>
              <a:defRPr sz="1600" b="1">
                <a:uFillTx/>
              </a:defRPr>
            </a:lvl5pPr>
            <a:lvl6pPr marL="2285943" indent="0">
              <a:buNone/>
              <a:defRPr sz="1600" b="1">
                <a:uFillTx/>
              </a:defRPr>
            </a:lvl6pPr>
            <a:lvl7pPr marL="2743131" indent="0">
              <a:buNone/>
              <a:defRPr sz="1600" b="1">
                <a:uFillTx/>
              </a:defRPr>
            </a:lvl7pPr>
            <a:lvl8pPr marL="3200320" indent="0">
              <a:buNone/>
              <a:defRPr sz="1600" b="1">
                <a:uFillTx/>
              </a:defRPr>
            </a:lvl8pPr>
            <a:lvl9pPr marL="3657509"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uFillTx/>
              </a:defRPr>
            </a:lvl1pPr>
            <a:lvl2pPr marL="457189" indent="0">
              <a:buNone/>
              <a:defRPr sz="2000" b="1">
                <a:uFillTx/>
              </a:defRPr>
            </a:lvl2pPr>
            <a:lvl3pPr marL="914377" indent="0">
              <a:buNone/>
              <a:defRPr sz="1800" b="1">
                <a:uFillTx/>
              </a:defRPr>
            </a:lvl3pPr>
            <a:lvl4pPr marL="1371566" indent="0">
              <a:buNone/>
              <a:defRPr sz="1600" b="1">
                <a:uFillTx/>
              </a:defRPr>
            </a:lvl4pPr>
            <a:lvl5pPr marL="1828754" indent="0">
              <a:buNone/>
              <a:defRPr sz="1600" b="1">
                <a:uFillTx/>
              </a:defRPr>
            </a:lvl5pPr>
            <a:lvl6pPr marL="2285943" indent="0">
              <a:buNone/>
              <a:defRPr sz="1600" b="1">
                <a:uFillTx/>
              </a:defRPr>
            </a:lvl6pPr>
            <a:lvl7pPr marL="2743131" indent="0">
              <a:buNone/>
              <a:defRPr sz="1600" b="1">
                <a:uFillTx/>
              </a:defRPr>
            </a:lvl7pPr>
            <a:lvl8pPr marL="3200320" indent="0">
              <a:buNone/>
              <a:defRPr sz="1600" b="1">
                <a:uFillTx/>
              </a:defRPr>
            </a:lvl8pPr>
            <a:lvl9pPr marL="3657509"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Tree>
    <p:extLst>
      <p:ext uri="{BB962C8B-B14F-4D97-AF65-F5344CB8AC3E}">
        <p14:creationId xmlns:p14="http://schemas.microsoft.com/office/powerpoint/2010/main" val="183018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u="none">
                <a:effectLst/>
                <a:uFillTx/>
              </a:defRPr>
            </a:lvl1pPr>
          </a:lstStyle>
          <a:p>
            <a:r>
              <a:rPr lang="en-US">
                <a:uFillTx/>
              </a:rPr>
              <a:t>Click to edit Master title style</a:t>
            </a:r>
          </a:p>
        </p:txBody>
      </p:sp>
    </p:spTree>
    <p:extLst>
      <p:ext uri="{BB962C8B-B14F-4D97-AF65-F5344CB8AC3E}">
        <p14:creationId xmlns:p14="http://schemas.microsoft.com/office/powerpoint/2010/main" val="233154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8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uFillTx/>
              </a:defRPr>
            </a:lvl1pPr>
          </a:lstStyle>
          <a:p>
            <a:r>
              <a:rPr lang="en-US">
                <a:uFillTx/>
              </a:rPr>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uFillTx/>
              </a:defRPr>
            </a:lvl1pPr>
            <a:lvl2pPr marL="457189" indent="0">
              <a:buNone/>
              <a:defRPr sz="1200">
                <a:uFillTx/>
              </a:defRPr>
            </a:lvl2pPr>
            <a:lvl3pPr marL="914377" indent="0">
              <a:buNone/>
              <a:defRPr sz="1000">
                <a:uFillTx/>
              </a:defRPr>
            </a:lvl3pPr>
            <a:lvl4pPr marL="1371566" indent="0">
              <a:buNone/>
              <a:defRPr sz="900">
                <a:uFillTx/>
              </a:defRPr>
            </a:lvl4pPr>
            <a:lvl5pPr marL="1828754" indent="0">
              <a:buNone/>
              <a:defRPr sz="900">
                <a:uFillTx/>
              </a:defRPr>
            </a:lvl5pPr>
            <a:lvl6pPr marL="2285943" indent="0">
              <a:buNone/>
              <a:defRPr sz="900">
                <a:uFillTx/>
              </a:defRPr>
            </a:lvl6pPr>
            <a:lvl7pPr marL="2743131" indent="0">
              <a:buNone/>
              <a:defRPr sz="900">
                <a:uFillTx/>
              </a:defRPr>
            </a:lvl7pPr>
            <a:lvl8pPr marL="3200320" indent="0">
              <a:buNone/>
              <a:defRPr sz="900">
                <a:uFillTx/>
              </a:defRPr>
            </a:lvl8pPr>
            <a:lvl9pPr marL="3657509" indent="0">
              <a:buNone/>
              <a:defRPr sz="900">
                <a:uFillTx/>
              </a:defRPr>
            </a:lvl9pPr>
          </a:lstStyle>
          <a:p>
            <a:pPr lvl="0"/>
            <a:r>
              <a:rPr lang="en-US">
                <a:uFillTx/>
              </a:rPr>
              <a:t>Click to edit Master text styles</a:t>
            </a:r>
          </a:p>
        </p:txBody>
      </p:sp>
    </p:spTree>
    <p:extLst>
      <p:ext uri="{BB962C8B-B14F-4D97-AF65-F5344CB8AC3E}">
        <p14:creationId xmlns:p14="http://schemas.microsoft.com/office/powerpoint/2010/main" val="94230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uFillTx/>
              </a:defRPr>
            </a:lvl1pPr>
          </a:lstStyle>
          <a:p>
            <a:r>
              <a:rPr lang="en-US">
                <a:uFillTx/>
              </a:rPr>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uFillTx/>
              </a:defRPr>
            </a:lvl1pPr>
            <a:lvl2pPr marL="457189" indent="0">
              <a:buNone/>
              <a:defRPr sz="2800">
                <a:uFillTx/>
              </a:defRPr>
            </a:lvl2pPr>
            <a:lvl3pPr marL="914377" indent="0">
              <a:buNone/>
              <a:defRPr sz="2400">
                <a:uFillTx/>
              </a:defRPr>
            </a:lvl3pPr>
            <a:lvl4pPr marL="1371566" indent="0">
              <a:buNone/>
              <a:defRPr sz="2000">
                <a:uFillTx/>
              </a:defRPr>
            </a:lvl4pPr>
            <a:lvl5pPr marL="1828754" indent="0">
              <a:buNone/>
              <a:defRPr sz="2000">
                <a:uFillTx/>
              </a:defRPr>
            </a:lvl5pPr>
            <a:lvl6pPr marL="2285943" indent="0">
              <a:buNone/>
              <a:defRPr sz="2000">
                <a:uFillTx/>
              </a:defRPr>
            </a:lvl6pPr>
            <a:lvl7pPr marL="2743131" indent="0">
              <a:buNone/>
              <a:defRPr sz="2000">
                <a:uFillTx/>
              </a:defRPr>
            </a:lvl7pPr>
            <a:lvl8pPr marL="3200320" indent="0">
              <a:buNone/>
              <a:defRPr sz="2000">
                <a:uFillTx/>
              </a:defRPr>
            </a:lvl8pPr>
            <a:lvl9pPr marL="3657509" indent="0">
              <a:buNone/>
              <a:defRPr sz="2000">
                <a:uFillTx/>
              </a:defRPr>
            </a:lvl9pPr>
          </a:lstStyle>
          <a:p>
            <a:pPr lvl="0"/>
            <a:endParaRPr lang="en-US" noProof="0">
              <a:uFillTx/>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uFillTx/>
              </a:defRPr>
            </a:lvl1pPr>
            <a:lvl2pPr marL="457189" indent="0">
              <a:buNone/>
              <a:defRPr sz="1200">
                <a:uFillTx/>
              </a:defRPr>
            </a:lvl2pPr>
            <a:lvl3pPr marL="914377" indent="0">
              <a:buNone/>
              <a:defRPr sz="1000">
                <a:uFillTx/>
              </a:defRPr>
            </a:lvl3pPr>
            <a:lvl4pPr marL="1371566" indent="0">
              <a:buNone/>
              <a:defRPr sz="900">
                <a:uFillTx/>
              </a:defRPr>
            </a:lvl4pPr>
            <a:lvl5pPr marL="1828754" indent="0">
              <a:buNone/>
              <a:defRPr sz="900">
                <a:uFillTx/>
              </a:defRPr>
            </a:lvl5pPr>
            <a:lvl6pPr marL="2285943" indent="0">
              <a:buNone/>
              <a:defRPr sz="900">
                <a:uFillTx/>
              </a:defRPr>
            </a:lvl6pPr>
            <a:lvl7pPr marL="2743131" indent="0">
              <a:buNone/>
              <a:defRPr sz="900">
                <a:uFillTx/>
              </a:defRPr>
            </a:lvl7pPr>
            <a:lvl8pPr marL="3200320" indent="0">
              <a:buNone/>
              <a:defRPr sz="900">
                <a:uFillTx/>
              </a:defRPr>
            </a:lvl8pPr>
            <a:lvl9pPr marL="3657509" indent="0">
              <a:buNone/>
              <a:defRPr sz="900">
                <a:uFillTx/>
              </a:defRPr>
            </a:lvl9pPr>
          </a:lstStyle>
          <a:p>
            <a:pPr lvl="0"/>
            <a:r>
              <a:rPr lang="en-US">
                <a:uFillTx/>
              </a:rPr>
              <a:t>Click to edit Master text styles</a:t>
            </a:r>
          </a:p>
        </p:txBody>
      </p:sp>
    </p:spTree>
    <p:extLst>
      <p:ext uri="{BB962C8B-B14F-4D97-AF65-F5344CB8AC3E}">
        <p14:creationId xmlns:p14="http://schemas.microsoft.com/office/powerpoint/2010/main" val="4251766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08000" y="1066800"/>
            <a:ext cx="10871200" cy="51816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a:uFillTx/>
              </a:rPr>
              <a:t>Click to edit Master text styles</a:t>
            </a:r>
          </a:p>
          <a:p>
            <a:pPr lvl="1"/>
            <a:r>
              <a:rPr lang="en-US" altLang="en-US">
                <a:uFillTx/>
              </a:rPr>
              <a:t>Second level</a:t>
            </a:r>
          </a:p>
          <a:p>
            <a:pPr lvl="2"/>
            <a:r>
              <a:rPr lang="en-US" altLang="en-US">
                <a:uFillTx/>
              </a:rPr>
              <a:t>Third level</a:t>
            </a:r>
          </a:p>
          <a:p>
            <a:pPr lvl="3"/>
            <a:r>
              <a:rPr lang="en-US" altLang="en-US">
                <a:uFillTx/>
              </a:rPr>
              <a:t>Fourth level</a:t>
            </a:r>
          </a:p>
          <a:p>
            <a:pPr lvl="4"/>
            <a:r>
              <a:rPr lang="en-US" altLang="en-US">
                <a:uFillTx/>
              </a:rPr>
              <a:t>Fifth level</a:t>
            </a:r>
          </a:p>
        </p:txBody>
      </p:sp>
      <p:sp>
        <p:nvSpPr>
          <p:cNvPr id="48144" name="Rectangle 16"/>
          <p:cNvSpPr>
            <a:spLocks noChangeArrowheads="1"/>
          </p:cNvSpPr>
          <p:nvPr userDrawn="1"/>
        </p:nvSpPr>
        <p:spPr bwMode="auto">
          <a:xfrm>
            <a:off x="2235200" y="6400800"/>
            <a:ext cx="6604000" cy="381000"/>
          </a:xfrm>
          <a:prstGeom prst="rect">
            <a:avLst/>
          </a:prstGeom>
          <a:noFill/>
          <a:ln w="9525">
            <a:noFill/>
            <a:miter lim="800000"/>
          </a:ln>
        </p:spPr>
        <p:txBody>
          <a:bodyPr anchor="b"/>
          <a:lstStyle>
            <a:lvl1pPr marL="342900" indent="-342900">
              <a:defRPr sz="2400">
                <a:solidFill>
                  <a:schemeClr val="tx1"/>
                </a:solidFill>
                <a:uFillTx/>
                <a:latin typeface="Verdana" panose="020B0604030504040204" pitchFamily="34" charset="0"/>
              </a:defRPr>
            </a:lvl1pPr>
            <a:lvl2pPr>
              <a:defRPr sz="2400">
                <a:solidFill>
                  <a:schemeClr val="tx1"/>
                </a:solidFill>
                <a:uFillTx/>
                <a:latin typeface="Verdana" panose="020B0604030504040204" pitchFamily="34" charset="0"/>
              </a:defRPr>
            </a:lvl2pPr>
            <a:lvl3pPr marL="1143000" indent="-228600">
              <a:defRPr sz="2400">
                <a:solidFill>
                  <a:schemeClr val="tx1"/>
                </a:solidFill>
                <a:uFillTx/>
                <a:latin typeface="Verdana" panose="020B0604030504040204" pitchFamily="34" charset="0"/>
              </a:defRPr>
            </a:lvl3pPr>
            <a:lvl4pPr marL="1600200" indent="-228600">
              <a:defRPr sz="2400">
                <a:solidFill>
                  <a:schemeClr val="tx1"/>
                </a:solidFill>
                <a:uFillTx/>
                <a:latin typeface="Verdana" panose="020B0604030504040204" pitchFamily="34" charset="0"/>
              </a:defRPr>
            </a:lvl4pPr>
            <a:lvl5pPr marL="2057400" indent="-228600">
              <a:defRPr sz="2400">
                <a:solidFill>
                  <a:schemeClr val="tx1"/>
                </a:solidFill>
                <a:uFillTx/>
                <a:latin typeface="Verdana" panose="020B0604030504040204" pitchFamily="34" charset="0"/>
              </a:defRPr>
            </a:lvl5pPr>
            <a:lvl6pPr marL="2514600" indent="-228600" eaLnBrk="0" fontAlgn="base" hangingPunct="0">
              <a:spcBef>
                <a:spcPct val="0"/>
              </a:spcBef>
              <a:spcAft>
                <a:spcPct val="0"/>
              </a:spcAft>
              <a:defRPr sz="2400">
                <a:solidFill>
                  <a:schemeClr val="tx1"/>
                </a:solidFill>
                <a:uFillTx/>
                <a:latin typeface="Verdana" panose="020B0604030504040204" pitchFamily="34" charset="0"/>
              </a:defRPr>
            </a:lvl6pPr>
            <a:lvl7pPr marL="2971800" indent="-228600" eaLnBrk="0" fontAlgn="base" hangingPunct="0">
              <a:spcBef>
                <a:spcPct val="0"/>
              </a:spcBef>
              <a:spcAft>
                <a:spcPct val="0"/>
              </a:spcAft>
              <a:defRPr sz="2400">
                <a:solidFill>
                  <a:schemeClr val="tx1"/>
                </a:solidFill>
                <a:uFillTx/>
                <a:latin typeface="Verdana" panose="020B0604030504040204" pitchFamily="34" charset="0"/>
              </a:defRPr>
            </a:lvl7pPr>
            <a:lvl8pPr marL="3429000" indent="-228600" eaLnBrk="0" fontAlgn="base" hangingPunct="0">
              <a:spcBef>
                <a:spcPct val="0"/>
              </a:spcBef>
              <a:spcAft>
                <a:spcPct val="0"/>
              </a:spcAft>
              <a:defRPr sz="2400">
                <a:solidFill>
                  <a:schemeClr val="tx1"/>
                </a:solidFill>
                <a:uFillTx/>
                <a:latin typeface="Verdana" panose="020B0604030504040204" pitchFamily="34" charset="0"/>
              </a:defRPr>
            </a:lvl8pPr>
            <a:lvl9pPr marL="3886200" indent="-228600" eaLnBrk="0" fontAlgn="base" hangingPunct="0">
              <a:spcBef>
                <a:spcPct val="0"/>
              </a:spcBef>
              <a:spcAft>
                <a:spcPct val="0"/>
              </a:spcAft>
              <a:defRPr sz="2400">
                <a:solidFill>
                  <a:schemeClr val="tx1"/>
                </a:solidFill>
                <a:uFillTx/>
                <a:latin typeface="Verdana" panose="020B0604030504040204" pitchFamily="34" charset="0"/>
              </a:defRPr>
            </a:lvl9pPr>
          </a:lstStyle>
          <a:p>
            <a:pPr marL="457200" marR="0" lvl="1" indent="0" algn="l" defTabSz="914400" rtl="0" eaLnBrk="0" fontAlgn="base" latinLnBrk="0" hangingPunct="0">
              <a:lnSpc>
                <a:spcPct val="100000"/>
              </a:lnSpc>
              <a:spcBef>
                <a:spcPts val="0"/>
              </a:spcBef>
              <a:spcAft>
                <a:spcPct val="0"/>
              </a:spcAft>
              <a:buClrTx/>
              <a:buSzTx/>
              <a:buFontTx/>
              <a:buNone/>
              <a:tabLst/>
              <a:defRPr>
                <a:uFillTx/>
              </a:defRPr>
            </a:pPr>
            <a:r>
              <a:rPr kumimoji="0" lang="en-US" altLang="en-US" sz="1200" b="0" i="0" u="none" strike="noStrike" kern="1200" cap="none" spc="0" normalizeH="0" baseline="0" noProof="0">
                <a:ln>
                  <a:noFill/>
                </a:ln>
                <a:solidFill>
                  <a:srgbClr val="000000"/>
                </a:solidFill>
                <a:effectLst/>
                <a:uLnTx/>
                <a:uFillTx/>
                <a:latin typeface="Arial Narrow" panose="020B0606020202030204" pitchFamily="34" charset="0"/>
                <a:ea typeface="+mn-ea"/>
                <a:cs typeface="+mn-cs"/>
              </a:rPr>
              <a:t>Diploma in CSF</a:t>
            </a:r>
          </a:p>
          <a:p>
            <a:pPr marL="457200" marR="0" lvl="1" indent="0" algn="l" defTabSz="914400" rtl="0" eaLnBrk="0" fontAlgn="base" latinLnBrk="0" hangingPunct="0">
              <a:lnSpc>
                <a:spcPct val="100000"/>
              </a:lnSpc>
              <a:spcBef>
                <a:spcPts val="0"/>
              </a:spcBef>
              <a:spcAft>
                <a:spcPct val="0"/>
              </a:spcAft>
              <a:buClrTx/>
              <a:buSzTx/>
              <a:buFontTx/>
              <a:buNone/>
              <a:tabLst/>
              <a:defRPr>
                <a:uFillTx/>
              </a:defRPr>
            </a:pPr>
            <a:r>
              <a:rPr kumimoji="0" lang="en-US" altLang="en-US" sz="1200" b="0" i="0" u="none" strike="noStrike" kern="1200" cap="none" spc="0" normalizeH="0" baseline="0" noProof="0">
                <a:ln>
                  <a:noFill/>
                </a:ln>
                <a:solidFill>
                  <a:srgbClr val="000000"/>
                </a:solidFill>
                <a:effectLst/>
                <a:uLnTx/>
                <a:uFillTx/>
                <a:latin typeface="Arial Narrow" panose="020B0606020202030204" pitchFamily="34" charset="0"/>
                <a:ea typeface="+mn-ea"/>
                <a:cs typeface="+mn-cs"/>
              </a:rPr>
              <a:t>WAPT  AY21/22 Sem 5</a:t>
            </a:r>
            <a:endParaRPr kumimoji="0" lang="en-US" altLang="en-US" sz="1050" b="0" i="0" u="none" strike="noStrike" kern="1200" cap="none" spc="0" normalizeH="0" baseline="0" noProof="0">
              <a:ln>
                <a:noFill/>
              </a:ln>
              <a:solidFill>
                <a:srgbClr val="000000"/>
              </a:solidFill>
              <a:effectLst/>
              <a:uLnTx/>
              <a:uFillTx/>
              <a:latin typeface="Arial Narrow" panose="020B0606020202030204" pitchFamily="34" charset="0"/>
              <a:ea typeface="+mn-ea"/>
              <a:cs typeface="+mn-cs"/>
            </a:endParaRPr>
          </a:p>
        </p:txBody>
      </p:sp>
      <p:sp>
        <p:nvSpPr>
          <p:cNvPr id="1028" name="Line 17"/>
          <p:cNvSpPr>
            <a:spLocks noChangeShapeType="1"/>
          </p:cNvSpPr>
          <p:nvPr userDrawn="1"/>
        </p:nvSpPr>
        <p:spPr bwMode="auto">
          <a:xfrm>
            <a:off x="508000" y="6248400"/>
            <a:ext cx="10871200" cy="0"/>
          </a:xfrm>
          <a:prstGeom prst="line">
            <a:avLst/>
          </a:prstGeom>
          <a:no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
        <p:nvSpPr>
          <p:cNvPr id="48146" name="Rectangle 18"/>
          <p:cNvSpPr>
            <a:spLocks noChangeArrowheads="1"/>
          </p:cNvSpPr>
          <p:nvPr userDrawn="1"/>
        </p:nvSpPr>
        <p:spPr bwMode="auto">
          <a:xfrm>
            <a:off x="0" y="-38100"/>
            <a:ext cx="12192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lvl1pPr>
              <a:defRPr sz="2400">
                <a:solidFill>
                  <a:schemeClr val="tx1"/>
                </a:solidFill>
                <a:uFillTx/>
                <a:latin typeface="Verdana" pitchFamily="34" charset="0"/>
              </a:defRPr>
            </a:lvl1pPr>
            <a:lvl2pPr marL="742950" indent="-285750">
              <a:defRPr sz="2400">
                <a:solidFill>
                  <a:schemeClr val="tx1"/>
                </a:solidFill>
                <a:uFillTx/>
                <a:latin typeface="Verdana" pitchFamily="34" charset="0"/>
              </a:defRPr>
            </a:lvl2pPr>
            <a:lvl3pPr marL="1143000" indent="-228600">
              <a:defRPr sz="2400">
                <a:solidFill>
                  <a:schemeClr val="tx1"/>
                </a:solidFill>
                <a:uFillTx/>
                <a:latin typeface="Verdana" pitchFamily="34" charset="0"/>
              </a:defRPr>
            </a:lvl3pPr>
            <a:lvl4pPr marL="1600200" indent="-228600">
              <a:defRPr sz="2400">
                <a:solidFill>
                  <a:schemeClr val="tx1"/>
                </a:solidFill>
                <a:uFillTx/>
                <a:latin typeface="Verdana" pitchFamily="34" charset="0"/>
              </a:defRPr>
            </a:lvl4pPr>
            <a:lvl5pPr marL="2057400" indent="-228600">
              <a:defRPr sz="2400">
                <a:solidFill>
                  <a:schemeClr val="tx1"/>
                </a:solidFill>
                <a:uFillTx/>
                <a:latin typeface="Verdana" pitchFamily="34" charset="0"/>
              </a:defRPr>
            </a:lvl5pPr>
            <a:lvl6pPr marL="2514600" indent="-228600" eaLnBrk="0" fontAlgn="base" hangingPunct="0">
              <a:spcBef>
                <a:spcPct val="0"/>
              </a:spcBef>
              <a:spcAft>
                <a:spcPct val="0"/>
              </a:spcAft>
              <a:defRPr sz="2400">
                <a:solidFill>
                  <a:schemeClr val="tx1"/>
                </a:solidFill>
                <a:uFillTx/>
                <a:latin typeface="Verdana" pitchFamily="34" charset="0"/>
              </a:defRPr>
            </a:lvl6pPr>
            <a:lvl7pPr marL="2971800" indent="-228600" eaLnBrk="0" fontAlgn="base" hangingPunct="0">
              <a:spcBef>
                <a:spcPct val="0"/>
              </a:spcBef>
              <a:spcAft>
                <a:spcPct val="0"/>
              </a:spcAft>
              <a:defRPr sz="2400">
                <a:solidFill>
                  <a:schemeClr val="tx1"/>
                </a:solidFill>
                <a:uFillTx/>
                <a:latin typeface="Verdana" pitchFamily="34" charset="0"/>
              </a:defRPr>
            </a:lvl7pPr>
            <a:lvl8pPr marL="3429000" indent="-228600" eaLnBrk="0" fontAlgn="base" hangingPunct="0">
              <a:spcBef>
                <a:spcPct val="0"/>
              </a:spcBef>
              <a:spcAft>
                <a:spcPct val="0"/>
              </a:spcAft>
              <a:defRPr sz="2400">
                <a:solidFill>
                  <a:schemeClr val="tx1"/>
                </a:solidFill>
                <a:uFillTx/>
                <a:latin typeface="Verdana" pitchFamily="34" charset="0"/>
              </a:defRPr>
            </a:lvl8pPr>
            <a:lvl9pPr marL="3886200" indent="-228600" eaLnBrk="0" fontAlgn="base" hangingPunct="0">
              <a:spcBef>
                <a:spcPct val="0"/>
              </a:spcBef>
              <a:spcAft>
                <a:spcPct val="0"/>
              </a:spcAft>
              <a:defRPr sz="2400">
                <a:solidFill>
                  <a:schemeClr val="tx1"/>
                </a:solidFill>
                <a:uFillTx/>
                <a:latin typeface="Verdana"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uFillTx/>
              </a:defRPr>
            </a:pPr>
            <a:endParaRPr kumimoji="0" lang="en-US" altLang="en-US"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
        <p:nvSpPr>
          <p:cNvPr id="48130" name="Rectangle 2"/>
          <p:cNvSpPr>
            <a:spLocks noGrp="1" noChangeArrowheads="1"/>
          </p:cNvSpPr>
          <p:nvPr>
            <p:ph type="title"/>
          </p:nvPr>
        </p:nvSpPr>
        <p:spPr bwMode="auto">
          <a:xfrm>
            <a:off x="0" y="0"/>
            <a:ext cx="11988800" cy="685800"/>
          </a:xfrm>
          <a:prstGeom prst="rect">
            <a:avLst/>
          </a:prstGeom>
          <a:noFill/>
          <a:ln w="28575">
            <a:noFill/>
            <a:miter lim="800000"/>
          </a:ln>
          <a:effectLst/>
        </p:spPr>
        <p:txBody>
          <a:bodyPr vert="horz" wrap="square" lIns="91440" tIns="45720" rIns="91440" bIns="45720" numCol="1" anchor="ctr" anchorCtr="0" compatLnSpc="1">
            <a:prstTxWarp prst="textNoShape">
              <a:avLst/>
            </a:prstTxWarp>
          </a:bodyPr>
          <a:lstStyle/>
          <a:p>
            <a:pPr lvl="0"/>
            <a:r>
              <a:rPr lang="en-US">
                <a:uFillTx/>
              </a:rPr>
              <a:t>Title</a:t>
            </a:r>
          </a:p>
        </p:txBody>
      </p:sp>
      <p:pic>
        <p:nvPicPr>
          <p:cNvPr id="1031" name="Picture 22" descr="School of ICT"/>
          <p:cNvPicPr>
            <a:picLocks noChangeAspect="1" noChangeArrowheads="1"/>
          </p:cNvPicPr>
          <p:nvPr userDrawn="1"/>
        </p:nvPicPr>
        <p:blipFill>
          <a:blip r:embed="rId13"/>
          <a:srcRect/>
          <a:stretch>
            <a:fillRect/>
          </a:stretch>
        </p:blipFill>
        <p:spPr bwMode="auto">
          <a:xfrm>
            <a:off x="508000" y="6270630"/>
            <a:ext cx="2286000" cy="587375"/>
          </a:xfrm>
          <a:prstGeom prst="rect">
            <a:avLst/>
          </a:prstGeom>
          <a:noFill/>
          <a:ln>
            <a:noFill/>
          </a:ln>
        </p:spPr>
      </p:pic>
      <p:sp>
        <p:nvSpPr>
          <p:cNvPr id="9" name="Rectangle 15"/>
          <p:cNvSpPr txBox="1">
            <a:spLocks noChangeArrowheads="1"/>
          </p:cNvSpPr>
          <p:nvPr userDrawn="1"/>
        </p:nvSpPr>
        <p:spPr bwMode="auto">
          <a:xfrm>
            <a:off x="8636000" y="6642103"/>
            <a:ext cx="2844800" cy="381000"/>
          </a:xfrm>
          <a:prstGeom prst="rect">
            <a:avLst/>
          </a:prstGeom>
          <a:noFill/>
          <a:ln w="9525">
            <a:noFill/>
            <a:miter lim="800000"/>
          </a:ln>
        </p:spPr>
        <p:txBody>
          <a:bodyPr anchor="b"/>
          <a:lstStyle>
            <a:lvl1pPr algn="r">
              <a:spcBef>
                <a:spcPct val="50000"/>
              </a:spcBef>
              <a:defRPr sz="1200">
                <a:uFillTx/>
                <a:latin typeface="Arial Narrow" pitchFamily="34" charset="0"/>
              </a:defRPr>
            </a:lvl1pPr>
          </a:lstStyle>
          <a:p>
            <a:pPr marL="0" marR="0" lvl="0" indent="0" algn="r" defTabSz="914400" rtl="0" eaLnBrk="0" fontAlgn="base" latinLnBrk="0" hangingPunct="0">
              <a:lnSpc>
                <a:spcPct val="100000"/>
              </a:lnSpc>
              <a:spcBef>
                <a:spcPct val="50000"/>
              </a:spcBef>
              <a:spcAft>
                <a:spcPct val="0"/>
              </a:spcAft>
              <a:buClrTx/>
              <a:buSzTx/>
              <a:buFontTx/>
              <a:buNone/>
              <a:tabLst/>
              <a:defRPr>
                <a:uFillTx/>
              </a:defRPr>
            </a:pPr>
            <a:r>
              <a:rPr kumimoji="0" lang="en-US" sz="900" b="0" i="0" u="none" strike="noStrike" kern="1200" cap="none" spc="0" normalizeH="0" baseline="0" noProof="0">
                <a:ln>
                  <a:noFill/>
                </a:ln>
                <a:solidFill>
                  <a:srgbClr val="000000"/>
                </a:solidFill>
                <a:effectLst/>
                <a:uLnTx/>
                <a:uFillTx/>
                <a:latin typeface="Arial Narrow" pitchFamily="34" charset="0"/>
                <a:ea typeface="+mn-ea"/>
                <a:cs typeface="+mn-cs"/>
              </a:rPr>
              <a:t> </a:t>
            </a:r>
          </a:p>
          <a:p>
            <a:pPr marL="0" marR="0" lvl="0" indent="0" algn="r" defTabSz="914400" rtl="0" eaLnBrk="0" fontAlgn="base" latinLnBrk="0" hangingPunct="0">
              <a:lnSpc>
                <a:spcPct val="100000"/>
              </a:lnSpc>
              <a:spcBef>
                <a:spcPct val="50000"/>
              </a:spcBef>
              <a:spcAft>
                <a:spcPct val="0"/>
              </a:spcAft>
              <a:buClrTx/>
              <a:buSzTx/>
              <a:buFontTx/>
              <a:buNone/>
              <a:tabLst/>
              <a:defRPr>
                <a:uFillTx/>
              </a:defRPr>
            </a:pPr>
            <a:endParaRPr kumimoji="0" lang="en-US" sz="900" b="0" i="0" u="none" strike="noStrike" kern="1200" cap="none" spc="0" normalizeH="0" baseline="0" noProof="0">
              <a:ln>
                <a:noFill/>
              </a:ln>
              <a:solidFill>
                <a:srgbClr val="000000"/>
              </a:solidFill>
              <a:effectLst/>
              <a:uLnTx/>
              <a:uFillTx/>
              <a:latin typeface="Arial Narrow" pitchFamily="34" charset="0"/>
              <a:ea typeface="+mn-ea"/>
              <a:cs typeface="+mn-cs"/>
            </a:endParaRPr>
          </a:p>
          <a:p>
            <a:pPr marL="0" marR="0" lvl="0" indent="0" algn="r" defTabSz="914400" rtl="0" eaLnBrk="0" fontAlgn="base" latinLnBrk="0" hangingPunct="0">
              <a:lnSpc>
                <a:spcPct val="100000"/>
              </a:lnSpc>
              <a:spcBef>
                <a:spcPct val="50000"/>
              </a:spcBef>
              <a:spcAft>
                <a:spcPct val="0"/>
              </a:spcAft>
              <a:buClrTx/>
              <a:buSzTx/>
              <a:buFontTx/>
              <a:buNone/>
              <a:tabLst/>
              <a:defRPr>
                <a:uFillTx/>
              </a:defRPr>
            </a:pPr>
            <a:r>
              <a:rPr kumimoji="0" lang="en-US" sz="900" b="0" i="0" u="none" strike="noStrike" kern="1200" cap="none" spc="0" normalizeH="0" baseline="0" noProof="0">
                <a:ln>
                  <a:noFill/>
                </a:ln>
                <a:solidFill>
                  <a:srgbClr val="000000"/>
                </a:solidFill>
                <a:effectLst/>
                <a:uLnTx/>
                <a:uFillTx/>
                <a:latin typeface="Arial Narrow" pitchFamily="34" charset="0"/>
                <a:ea typeface="+mn-ea"/>
                <a:cs typeface="+mn-cs"/>
              </a:rPr>
              <a:t> Last update: </a:t>
            </a:r>
            <a:fld id="{8ABEE5FE-1DE1-4424-9918-16A677C6523F}" type="datetime8">
              <a:rPr kumimoji="0" lang="en-SG" sz="900" b="0" i="0" u="none" strike="noStrike" kern="1200" cap="none" spc="0" normalizeH="0" baseline="0" noProof="0" smtClean="0">
                <a:ln>
                  <a:noFill/>
                </a:ln>
                <a:solidFill>
                  <a:srgbClr val="00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uFillTx/>
                </a:defRPr>
              </a:pPr>
              <a:t>23/11/2022 11:19 AM</a:t>
            </a:fld>
            <a:endParaRPr kumimoji="0" lang="en-SG" sz="900" b="0" i="0" u="none" strike="noStrike" kern="1200" cap="none" spc="0" normalizeH="0" baseline="0" noProof="0">
              <a:ln>
                <a:noFill/>
              </a:ln>
              <a:solidFill>
                <a:srgbClr val="000000"/>
              </a:solidFill>
              <a:effectLst/>
              <a:uLnTx/>
              <a:uFillTx/>
              <a:latin typeface="Arial Narrow" pitchFamily="34" charset="0"/>
              <a:ea typeface="+mn-ea"/>
              <a:cs typeface="+mn-cs"/>
            </a:endParaRPr>
          </a:p>
          <a:p>
            <a:pPr marL="0" marR="0" lvl="0" indent="0" algn="r" defTabSz="914400" rtl="0" eaLnBrk="0" fontAlgn="base" latinLnBrk="0" hangingPunct="0">
              <a:lnSpc>
                <a:spcPct val="100000"/>
              </a:lnSpc>
              <a:spcBef>
                <a:spcPct val="50000"/>
              </a:spcBef>
              <a:spcAft>
                <a:spcPct val="0"/>
              </a:spcAft>
              <a:buClrTx/>
              <a:buSzTx/>
              <a:buFontTx/>
              <a:buNone/>
              <a:tabLst/>
              <a:defRPr>
                <a:uFillTx/>
              </a:defRPr>
            </a:pPr>
            <a:fld id="{C5590DDD-6585-4C1F-803E-C9EDC7C753FD}" type="slidenum">
              <a:rPr kumimoji="0" lang="en-SG" sz="900" b="0" i="0" u="none" strike="noStrike" kern="1200" cap="none" spc="0" normalizeH="0" baseline="0" noProof="0" smtClean="0">
                <a:ln>
                  <a:noFill/>
                </a:ln>
                <a:solidFill>
                  <a:srgbClr val="000000"/>
                </a:solidFill>
                <a:effectLst/>
                <a:uLnTx/>
                <a:uFillTx/>
                <a:latin typeface="Arial Narrow"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uFillTx/>
                </a:defRPr>
              </a:pPr>
              <a:t>‹#›</a:t>
            </a:fld>
            <a:endParaRPr kumimoji="0" lang="en-SG" sz="900" b="0" i="0" u="none" strike="noStrike" kern="1200" cap="none" spc="0" normalizeH="0" baseline="0" noProof="0">
              <a:ln>
                <a:noFill/>
              </a:ln>
              <a:solidFill>
                <a:srgbClr val="000000"/>
              </a:solidFill>
              <a:effectLst/>
              <a:uLnTx/>
              <a:uFillTx/>
              <a:latin typeface="Arial Narrow" pitchFamily="34" charset="0"/>
              <a:ea typeface="+mn-ea"/>
              <a:cs typeface="+mn-cs"/>
            </a:endParaRPr>
          </a:p>
          <a:p>
            <a:pPr marL="0" marR="0" lvl="0" indent="0" algn="r" defTabSz="914400" rtl="0" eaLnBrk="0" fontAlgn="base" latinLnBrk="0" hangingPunct="0">
              <a:lnSpc>
                <a:spcPct val="100000"/>
              </a:lnSpc>
              <a:spcBef>
                <a:spcPct val="50000"/>
              </a:spcBef>
              <a:spcAft>
                <a:spcPct val="0"/>
              </a:spcAft>
              <a:buClrTx/>
              <a:buSzTx/>
              <a:buFontTx/>
              <a:buNone/>
              <a:tabLst/>
              <a:defRPr>
                <a:uFillTx/>
              </a:defRPr>
            </a:pPr>
            <a:endParaRPr kumimoji="0" lang="en-US" sz="900" b="0" i="0" u="none" strike="noStrike" kern="1200" cap="none" spc="0" normalizeH="0" baseline="0" noProof="0">
              <a:ln>
                <a:noFill/>
              </a:ln>
              <a:solidFill>
                <a:srgbClr val="000000"/>
              </a:solidFill>
              <a:effectLst/>
              <a:uLnTx/>
              <a:uFillTx/>
              <a:latin typeface="Arial Narrow" pitchFamily="34" charset="0"/>
              <a:ea typeface="+mn-ea"/>
              <a:cs typeface="+mn-cs"/>
            </a:endParaRPr>
          </a:p>
        </p:txBody>
      </p:sp>
      <p:sp>
        <p:nvSpPr>
          <p:cNvPr id="3" name="TextBox 2">
            <a:extLst>
              <a:ext uri="{FF2B5EF4-FFF2-40B4-BE49-F238E27FC236}">
                <a16:creationId xmlns:a16="http://schemas.microsoft.com/office/drawing/2014/main" id="{AAE91A63-5DC8-40C0-979E-5606F14B9A11}"/>
              </a:ext>
            </a:extLst>
          </p:cNvPr>
          <p:cNvSpPr txBox="1"/>
          <p:nvPr userDrawn="1">
            <p:extLst>
              <p:ext uri="{1162E1C5-73C7-4A58-AE30-91384D911F3F}">
                <p184:classification xmlns:p184="http://schemas.microsoft.com/office/powerpoint/2018/4/main" xmlns="" val="hdr"/>
              </p:ext>
            </p:extLst>
          </p:nvPr>
        </p:nvSpPr>
        <p:spPr>
          <a:xfrm>
            <a:off x="0" y="0"/>
            <a:ext cx="1404938" cy="167640"/>
          </a:xfrm>
          <a:prstGeom prst="rect">
            <a:avLst/>
          </a:prstGeom>
        </p:spPr>
        <p:txBody>
          <a:bodyPr horzOverflow="overflow"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1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                    Official Open</a:t>
            </a:r>
          </a:p>
        </p:txBody>
      </p:sp>
      <p:sp>
        <p:nvSpPr>
          <p:cNvPr id="2" name="TextBox 1"/>
          <p:cNvSpPr txBox="1"/>
          <p:nvPr userDrawn="1"/>
        </p:nvSpPr>
        <p:spPr>
          <a:xfrm>
            <a:off x="5629835" y="6412468"/>
            <a:ext cx="1908151" cy="276999"/>
          </a:xfrm>
          <a:prstGeom prst="rect">
            <a:avLst/>
          </a:prstGeom>
        </p:spPr>
        <p:txBody>
          <a:bodyPr wrap="none" rtlCol="0">
            <a:spAutoFit/>
          </a:bodyPr>
          <a:lstStyle/>
          <a:p>
            <a:r>
              <a:rPr lang="en-US" sz="1200"/>
              <a:t>Vulnerability Scanning – Part 1</a:t>
            </a:r>
          </a:p>
        </p:txBody>
      </p:sp>
    </p:spTree>
    <p:extLst>
      <p:ext uri="{BB962C8B-B14F-4D97-AF65-F5344CB8AC3E}">
        <p14:creationId xmlns:p14="http://schemas.microsoft.com/office/powerpoint/2010/main" val="112400061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ftr="0" dt="0"/>
  <p:txStyles>
    <p:titleStyle>
      <a:lvl1pPr algn="l" rtl="0" eaLnBrk="0" fontAlgn="base" hangingPunct="0">
        <a:spcBef>
          <a:spcPct val="0"/>
        </a:spcBef>
        <a:spcAft>
          <a:spcPct val="0"/>
        </a:spcAft>
        <a:defRPr kumimoji="1" sz="3200" b="0">
          <a:solidFill>
            <a:schemeClr val="bg1"/>
          </a:solidFill>
          <a:effectLst/>
          <a:uFillTx/>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uFillTx/>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uFillTx/>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uFillTx/>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uFillTx/>
          <a:latin typeface="Tahoma" pitchFamily="34" charset="0"/>
        </a:defRPr>
      </a:lvl5pPr>
      <a:lvl6pPr marL="457189" algn="l" rtl="0" eaLnBrk="0" fontAlgn="base" hangingPunct="0">
        <a:spcBef>
          <a:spcPct val="0"/>
        </a:spcBef>
        <a:spcAft>
          <a:spcPct val="0"/>
        </a:spcAft>
        <a:defRPr kumimoji="1" sz="3600" b="1">
          <a:solidFill>
            <a:schemeClr val="bg1"/>
          </a:solidFill>
          <a:effectLst>
            <a:outerShdw blurRad="38100" dist="38100" dir="2700000" algn="tl">
              <a:srgbClr val="C0C0C0"/>
            </a:outerShdw>
          </a:effectLst>
          <a:uFillTx/>
          <a:latin typeface="Tahoma" pitchFamily="34" charset="0"/>
        </a:defRPr>
      </a:lvl6pPr>
      <a:lvl7pPr marL="914377" algn="l" rtl="0" eaLnBrk="0" fontAlgn="base" hangingPunct="0">
        <a:spcBef>
          <a:spcPct val="0"/>
        </a:spcBef>
        <a:spcAft>
          <a:spcPct val="0"/>
        </a:spcAft>
        <a:defRPr kumimoji="1" sz="3600" b="1">
          <a:solidFill>
            <a:schemeClr val="bg1"/>
          </a:solidFill>
          <a:effectLst>
            <a:outerShdw blurRad="38100" dist="38100" dir="2700000" algn="tl">
              <a:srgbClr val="C0C0C0"/>
            </a:outerShdw>
          </a:effectLst>
          <a:uFillTx/>
          <a:latin typeface="Tahoma" pitchFamily="34" charset="0"/>
        </a:defRPr>
      </a:lvl7pPr>
      <a:lvl8pPr marL="1371566" algn="l" rtl="0" eaLnBrk="0" fontAlgn="base" hangingPunct="0">
        <a:spcBef>
          <a:spcPct val="0"/>
        </a:spcBef>
        <a:spcAft>
          <a:spcPct val="0"/>
        </a:spcAft>
        <a:defRPr kumimoji="1" sz="3600" b="1">
          <a:solidFill>
            <a:schemeClr val="bg1"/>
          </a:solidFill>
          <a:effectLst>
            <a:outerShdw blurRad="38100" dist="38100" dir="2700000" algn="tl">
              <a:srgbClr val="C0C0C0"/>
            </a:outerShdw>
          </a:effectLst>
          <a:uFillTx/>
          <a:latin typeface="Tahoma" pitchFamily="34" charset="0"/>
        </a:defRPr>
      </a:lvl8pPr>
      <a:lvl9pPr marL="1828754" algn="l" rtl="0" eaLnBrk="0" fontAlgn="base" hangingPunct="0">
        <a:spcBef>
          <a:spcPct val="0"/>
        </a:spcBef>
        <a:spcAft>
          <a:spcPct val="0"/>
        </a:spcAft>
        <a:defRPr kumimoji="1" sz="3600" b="1">
          <a:solidFill>
            <a:schemeClr val="bg1"/>
          </a:solidFill>
          <a:effectLst>
            <a:outerShdw blurRad="38100" dist="38100" dir="2700000" algn="tl">
              <a:srgbClr val="C0C0C0"/>
            </a:outerShdw>
          </a:effectLst>
          <a:uFillTx/>
          <a:latin typeface="Tahoma" pitchFamily="34" charset="0"/>
        </a:defRPr>
      </a:lvl9pPr>
    </p:titleStyle>
    <p:body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p:bodyStyle>
    <p:otherStyle>
      <a:defPPr>
        <a:defRPr lang="en-US">
          <a:uFillTx/>
        </a:defRPr>
      </a:defPPr>
      <a:lvl1pPr marL="0" algn="l" defTabSz="914377" rtl="0" eaLnBrk="1" latinLnBrk="0" hangingPunct="1">
        <a:defRPr sz="1800" kern="1200">
          <a:solidFill>
            <a:schemeClr val="tx1"/>
          </a:solidFill>
          <a:uFillTx/>
          <a:latin typeface="+mn-lt"/>
          <a:ea typeface="+mn-ea"/>
          <a:cs typeface="+mn-cs"/>
        </a:defRPr>
      </a:lvl1pPr>
      <a:lvl2pPr marL="457189" algn="l" defTabSz="914377" rtl="0" eaLnBrk="1" latinLnBrk="0" hangingPunct="1">
        <a:defRPr sz="1800" kern="1200">
          <a:solidFill>
            <a:schemeClr val="tx1"/>
          </a:solidFill>
          <a:uFillTx/>
          <a:latin typeface="+mn-lt"/>
          <a:ea typeface="+mn-ea"/>
          <a:cs typeface="+mn-cs"/>
        </a:defRPr>
      </a:lvl2pPr>
      <a:lvl3pPr marL="914377" algn="l" defTabSz="914377" rtl="0" eaLnBrk="1" latinLnBrk="0" hangingPunct="1">
        <a:defRPr sz="1800" kern="1200">
          <a:solidFill>
            <a:schemeClr val="tx1"/>
          </a:solidFill>
          <a:uFillTx/>
          <a:latin typeface="+mn-lt"/>
          <a:ea typeface="+mn-ea"/>
          <a:cs typeface="+mn-cs"/>
        </a:defRPr>
      </a:lvl3pPr>
      <a:lvl4pPr marL="1371566" algn="l" defTabSz="914377" rtl="0" eaLnBrk="1" latinLnBrk="0" hangingPunct="1">
        <a:defRPr sz="1800" kern="1200">
          <a:solidFill>
            <a:schemeClr val="tx1"/>
          </a:solidFill>
          <a:uFillTx/>
          <a:latin typeface="+mn-lt"/>
          <a:ea typeface="+mn-ea"/>
          <a:cs typeface="+mn-cs"/>
        </a:defRPr>
      </a:lvl4pPr>
      <a:lvl5pPr marL="1828754" algn="l" defTabSz="914377" rtl="0" eaLnBrk="1" latinLnBrk="0" hangingPunct="1">
        <a:defRPr sz="1800" kern="1200">
          <a:solidFill>
            <a:schemeClr val="tx1"/>
          </a:solidFill>
          <a:uFillTx/>
          <a:latin typeface="+mn-lt"/>
          <a:ea typeface="+mn-ea"/>
          <a:cs typeface="+mn-cs"/>
        </a:defRPr>
      </a:lvl5pPr>
      <a:lvl6pPr marL="2285943" algn="l" defTabSz="914377" rtl="0" eaLnBrk="1" latinLnBrk="0" hangingPunct="1">
        <a:defRPr sz="1800" kern="1200">
          <a:solidFill>
            <a:schemeClr val="tx1"/>
          </a:solidFill>
          <a:uFillTx/>
          <a:latin typeface="+mn-lt"/>
          <a:ea typeface="+mn-ea"/>
          <a:cs typeface="+mn-cs"/>
        </a:defRPr>
      </a:lvl6pPr>
      <a:lvl7pPr marL="2743131" algn="l" defTabSz="914377" rtl="0" eaLnBrk="1" latinLnBrk="0" hangingPunct="1">
        <a:defRPr sz="1800" kern="1200">
          <a:solidFill>
            <a:schemeClr val="tx1"/>
          </a:solidFill>
          <a:uFillTx/>
          <a:latin typeface="+mn-lt"/>
          <a:ea typeface="+mn-ea"/>
          <a:cs typeface="+mn-cs"/>
        </a:defRPr>
      </a:lvl7pPr>
      <a:lvl8pPr marL="3200320" algn="l" defTabSz="914377" rtl="0" eaLnBrk="1" latinLnBrk="0" hangingPunct="1">
        <a:defRPr sz="1800" kern="1200">
          <a:solidFill>
            <a:schemeClr val="tx1"/>
          </a:solidFill>
          <a:uFillTx/>
          <a:latin typeface="+mn-lt"/>
          <a:ea typeface="+mn-ea"/>
          <a:cs typeface="+mn-cs"/>
        </a:defRPr>
      </a:lvl8pPr>
      <a:lvl9pPr marL="3657509" algn="l" defTabSz="914377"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openvas.org/" TargetMode="External"/><Relationship Id="rId2" Type="http://schemas.openxmlformats.org/officeDocument/2006/relationships/hyperlink" Target="https://www.tenable.com/products/nessu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nable.com/products/nessus/nessus-essential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kali:8834/"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juice-shop.herokuapp.com/" TargetMode="External"/><Relationship Id="rId2" Type="http://schemas.openxmlformats.org/officeDocument/2006/relationships/hyperlink" Target="http://zero.webappsecurity.com/" TargetMode="External"/><Relationship Id="rId1" Type="http://schemas.openxmlformats.org/officeDocument/2006/relationships/slideLayout" Target="../slideLayouts/slideLayout2.xml"/><Relationship Id="rId4" Type="http://schemas.openxmlformats.org/officeDocument/2006/relationships/hyperlink" Target="https://thisislegal.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rapid7.com/products/nexpose/download/"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redscan.com/services/penetration-testing/vapt/" TargetMode="External"/><Relationship Id="rId2" Type="http://schemas.openxmlformats.org/officeDocument/2006/relationships/hyperlink" Target="https://www.csa.gov.sg/gosafeonline/go-safe-for-business/smes/vulnerability-assessment-and-penetration-testin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https://juice-shop.herokuapp.com/" TargetMode="External"/><Relationship Id="rId2" Type="http://schemas.openxmlformats.org/officeDocument/2006/relationships/hyperlink" Target="http://zero.webappsecurity.com/" TargetMode="External"/><Relationship Id="rId1" Type="http://schemas.openxmlformats.org/officeDocument/2006/relationships/slideLayout" Target="../slideLayouts/slideLayout2.xml"/><Relationship Id="rId4" Type="http://schemas.openxmlformats.org/officeDocument/2006/relationships/hyperlink" Target="https://thisislegal.com/"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ChangeArrowheads="1"/>
          </p:cNvSpPr>
          <p:nvPr/>
        </p:nvSpPr>
        <p:spPr bwMode="auto">
          <a:xfrm>
            <a:off x="10886" y="6224"/>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uFillTx/>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uFillTx/>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uFillTx/>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uFillTx/>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uFillTx/>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Arial Narrow" panose="020B0606020202030204" pitchFamily="34" charset="0"/>
              </a:defRPr>
            </a:lvl9pPr>
          </a:lstStyle>
          <a:p>
            <a:pPr>
              <a:spcBef>
                <a:spcPct val="0"/>
              </a:spcBef>
              <a:buFontTx/>
              <a:buNone/>
            </a:pPr>
            <a:endParaRPr kumimoji="0" lang="en-US" altLang="en-US" sz="2400" b="0">
              <a:latin typeface="Verdana" panose="020B0604030504040204" pitchFamily="34" charset="0"/>
            </a:endParaRPr>
          </a:p>
        </p:txBody>
      </p:sp>
      <p:sp>
        <p:nvSpPr>
          <p:cNvPr id="129027" name="Rectangle 3"/>
          <p:cNvSpPr>
            <a:spLocks noGrp="1" noChangeArrowheads="1"/>
          </p:cNvSpPr>
          <p:nvPr>
            <p:ph type="subTitle" idx="1"/>
          </p:nvPr>
        </p:nvSpPr>
        <p:spPr>
          <a:xfrm>
            <a:off x="3048000" y="2021810"/>
            <a:ext cx="8453718" cy="1752600"/>
          </a:xfrm>
        </p:spPr>
        <p:txBody>
          <a:bodyPr/>
          <a:lstStyle/>
          <a:p>
            <a:pPr algn="ctr"/>
            <a:r>
              <a:rPr lang="en-SG" sz="3600"/>
              <a:t>Vulnerability Scanning– Part 1</a:t>
            </a:r>
            <a:endParaRPr lang="en-US" sz="3600"/>
          </a:p>
        </p:txBody>
      </p:sp>
      <p:sp>
        <p:nvSpPr>
          <p:cNvPr id="129038" name="Rectangle 14"/>
          <p:cNvSpPr>
            <a:spLocks noChangeArrowheads="1"/>
          </p:cNvSpPr>
          <p:nvPr/>
        </p:nvSpPr>
        <p:spPr bwMode="auto">
          <a:xfrm>
            <a:off x="4114800" y="4648200"/>
            <a:ext cx="5486400" cy="1295400"/>
          </a:xfrm>
          <a:prstGeom prst="rect">
            <a:avLst/>
          </a:prstGeom>
          <a:noFill/>
          <a:ln w="9525">
            <a:noFill/>
            <a:miter lim="800000"/>
          </a:ln>
        </p:spPr>
        <p:txBody>
          <a:bodyPr/>
          <a:lstStyle>
            <a:lvl1pPr>
              <a:defRPr sz="2400">
                <a:solidFill>
                  <a:schemeClr val="tx1"/>
                </a:solidFill>
                <a:uFillTx/>
                <a:latin typeface="Verdana" pitchFamily="34" charset="0"/>
              </a:defRPr>
            </a:lvl1pPr>
            <a:lvl2pPr marL="742950" indent="-285750">
              <a:defRPr sz="2400">
                <a:solidFill>
                  <a:schemeClr val="tx1"/>
                </a:solidFill>
                <a:uFillTx/>
                <a:latin typeface="Verdana" pitchFamily="34" charset="0"/>
              </a:defRPr>
            </a:lvl2pPr>
            <a:lvl3pPr marL="1143000" indent="-228600">
              <a:defRPr sz="2400">
                <a:solidFill>
                  <a:schemeClr val="tx1"/>
                </a:solidFill>
                <a:uFillTx/>
                <a:latin typeface="Verdana" pitchFamily="34" charset="0"/>
              </a:defRPr>
            </a:lvl3pPr>
            <a:lvl4pPr marL="1600200" indent="-228600">
              <a:defRPr sz="2400">
                <a:solidFill>
                  <a:schemeClr val="tx1"/>
                </a:solidFill>
                <a:uFillTx/>
                <a:latin typeface="Verdana" pitchFamily="34" charset="0"/>
              </a:defRPr>
            </a:lvl4pPr>
            <a:lvl5pPr marL="2057400" indent="-228600">
              <a:defRPr sz="2400">
                <a:solidFill>
                  <a:schemeClr val="tx1"/>
                </a:solidFill>
                <a:uFillTx/>
                <a:latin typeface="Verdana" pitchFamily="34" charset="0"/>
              </a:defRPr>
            </a:lvl5pPr>
            <a:lvl6pPr marL="2514600" indent="-228600" eaLnBrk="0" fontAlgn="base" hangingPunct="0">
              <a:spcBef>
                <a:spcPct val="0"/>
              </a:spcBef>
              <a:spcAft>
                <a:spcPct val="0"/>
              </a:spcAft>
              <a:defRPr sz="2400">
                <a:solidFill>
                  <a:schemeClr val="tx1"/>
                </a:solidFill>
                <a:uFillTx/>
                <a:latin typeface="Verdana" pitchFamily="34" charset="0"/>
              </a:defRPr>
            </a:lvl6pPr>
            <a:lvl7pPr marL="2971800" indent="-228600" eaLnBrk="0" fontAlgn="base" hangingPunct="0">
              <a:spcBef>
                <a:spcPct val="0"/>
              </a:spcBef>
              <a:spcAft>
                <a:spcPct val="0"/>
              </a:spcAft>
              <a:defRPr sz="2400">
                <a:solidFill>
                  <a:schemeClr val="tx1"/>
                </a:solidFill>
                <a:uFillTx/>
                <a:latin typeface="Verdana" pitchFamily="34" charset="0"/>
              </a:defRPr>
            </a:lvl7pPr>
            <a:lvl8pPr marL="3429000" indent="-228600" eaLnBrk="0" fontAlgn="base" hangingPunct="0">
              <a:spcBef>
                <a:spcPct val="0"/>
              </a:spcBef>
              <a:spcAft>
                <a:spcPct val="0"/>
              </a:spcAft>
              <a:defRPr sz="2400">
                <a:solidFill>
                  <a:schemeClr val="tx1"/>
                </a:solidFill>
                <a:uFillTx/>
                <a:latin typeface="Verdana" pitchFamily="34" charset="0"/>
              </a:defRPr>
            </a:lvl8pPr>
            <a:lvl9pPr marL="3886200" indent="-228600" eaLnBrk="0" fontAlgn="base" hangingPunct="0">
              <a:spcBef>
                <a:spcPct val="0"/>
              </a:spcBef>
              <a:spcAft>
                <a:spcPct val="0"/>
              </a:spcAft>
              <a:defRPr sz="2400">
                <a:solidFill>
                  <a:schemeClr val="tx1"/>
                </a:solidFill>
                <a:uFillTx/>
                <a:latin typeface="Verdana" pitchFamily="34" charset="0"/>
              </a:defRPr>
            </a:lvl9pPr>
          </a:lstStyle>
          <a:p>
            <a:pPr algn="ctr">
              <a:lnSpc>
                <a:spcPct val="90000"/>
              </a:lnSpc>
              <a:spcBef>
                <a:spcPct val="20000"/>
              </a:spcBef>
              <a:buClr>
                <a:schemeClr val="tx2"/>
              </a:buClr>
              <a:buSzPct val="140000"/>
              <a:buFont typeface="Wingdings" pitchFamily="2" charset="2"/>
              <a:buNone/>
              <a:defRPr>
                <a:uFillTx/>
              </a:defRPr>
            </a:pPr>
            <a:r>
              <a:rPr kumimoji="1" lang="en-GB" altLang="en-US" b="1">
                <a:latin typeface="Arial Narrow" pitchFamily="34" charset="0"/>
              </a:rPr>
              <a:t>Web Application Penetration Testing (WAPT)</a:t>
            </a:r>
          </a:p>
          <a:p>
            <a:pPr algn="ctr">
              <a:lnSpc>
                <a:spcPct val="90000"/>
              </a:lnSpc>
              <a:spcBef>
                <a:spcPct val="20000"/>
              </a:spcBef>
              <a:buClr>
                <a:schemeClr val="tx2"/>
              </a:buClr>
              <a:buSzPct val="140000"/>
              <a:buFont typeface="Wingdings" pitchFamily="2" charset="2"/>
              <a:buNone/>
              <a:defRPr>
                <a:uFillTx/>
              </a:defRPr>
            </a:pPr>
            <a:r>
              <a:rPr kumimoji="1" lang="en-GB" altLang="en-US">
                <a:latin typeface="Arial Narrow" pitchFamily="34" charset="0"/>
              </a:rPr>
              <a:t>Diploma in CSF</a:t>
            </a:r>
          </a:p>
          <a:p>
            <a:pPr algn="ctr">
              <a:lnSpc>
                <a:spcPct val="90000"/>
              </a:lnSpc>
              <a:spcBef>
                <a:spcPct val="20000"/>
              </a:spcBef>
              <a:buClr>
                <a:schemeClr val="tx2"/>
              </a:buClr>
              <a:buSzPct val="140000"/>
              <a:buFont typeface="Wingdings" pitchFamily="2" charset="2"/>
              <a:buNone/>
              <a:defRPr>
                <a:uFillTx/>
              </a:defRPr>
            </a:pPr>
            <a:r>
              <a:rPr kumimoji="1" lang="en-GB" altLang="en-US">
                <a:latin typeface="Arial Narrow" pitchFamily="34" charset="0"/>
              </a:rPr>
              <a:t>Year 2 (2021/22), Semester 2.2</a:t>
            </a:r>
            <a:endParaRPr kumimoji="1" lang="en-GB" altLang="en-US" sz="4000">
              <a:effectLst>
                <a:outerShdw blurRad="38100" dist="38100" dir="2700000" algn="tl">
                  <a:srgbClr val="C0C0C0"/>
                </a:outerShdw>
              </a:effectLst>
            </a:endParaRPr>
          </a:p>
        </p:txBody>
      </p:sp>
      <p:sp>
        <p:nvSpPr>
          <p:cNvPr id="4103" name="Line 15"/>
          <p:cNvSpPr>
            <a:spLocks noChangeShapeType="1"/>
          </p:cNvSpPr>
          <p:nvPr/>
        </p:nvSpPr>
        <p:spPr bwMode="auto">
          <a:xfrm>
            <a:off x="1839686" y="1219200"/>
            <a:ext cx="10352314" cy="0"/>
          </a:xfrm>
          <a:prstGeom prst="line">
            <a:avLst/>
          </a:prstGeom>
          <a:noFill/>
          <a:ln w="28575">
            <a:solidFill>
              <a:schemeClr val="tx1"/>
            </a:solidFill>
            <a:round/>
            <a:headEnd type="none" w="sm" len="sm"/>
            <a:tailEnd type="none" w="sm" len="sm"/>
          </a:ln>
        </p:spPr>
        <p:txBody>
          <a:bodyPr/>
          <a:lstStyle/>
          <a:p>
            <a:endParaRPr lang="en-US"/>
          </a:p>
        </p:txBody>
      </p:sp>
      <p:pic>
        <p:nvPicPr>
          <p:cNvPr id="4104" name="Picture 16" descr="School of ICT"/>
          <p:cNvPicPr>
            <a:picLocks noChangeAspect="1" noChangeArrowheads="1"/>
          </p:cNvPicPr>
          <p:nvPr/>
        </p:nvPicPr>
        <p:blipFill>
          <a:blip r:embed="rId3"/>
          <a:srcRect/>
          <a:stretch>
            <a:fillRect/>
          </a:stretch>
        </p:blipFill>
        <p:spPr bwMode="auto">
          <a:xfrm>
            <a:off x="8915400" y="98425"/>
            <a:ext cx="3048000" cy="1044575"/>
          </a:xfrm>
          <a:prstGeom prst="rect">
            <a:avLst/>
          </a:prstGeom>
          <a:noFill/>
          <a:ln>
            <a:noFill/>
          </a:ln>
        </p:spPr>
      </p:pic>
      <p:sp>
        <p:nvSpPr>
          <p:cNvPr id="8" name="Text Box 4"/>
          <p:cNvSpPr txBox="1">
            <a:spLocks noChangeArrowheads="1"/>
          </p:cNvSpPr>
          <p:nvPr/>
        </p:nvSpPr>
        <p:spPr bwMode="auto">
          <a:xfrm>
            <a:off x="152400" y="773668"/>
            <a:ext cx="1752600" cy="369332"/>
          </a:xfrm>
          <a:prstGeom prst="rect">
            <a:avLst/>
          </a:prstGeom>
          <a:noFill/>
          <a:ln w="9525">
            <a:noFill/>
            <a:miter lim="800000"/>
          </a:ln>
          <a:effectLst/>
        </p:spPr>
        <p:txBody>
          <a:bodyPr wrap="square">
            <a:spAutoFit/>
          </a:bodyPr>
          <a:lstStyle/>
          <a:p>
            <a:pPr eaLnBrk="1" hangingPunct="1">
              <a:spcBef>
                <a:spcPct val="50000"/>
              </a:spcBef>
              <a:defRPr>
                <a:uFillTx/>
              </a:defRPr>
            </a:pPr>
            <a:r>
              <a:rPr lang="en-GB" sz="1800" b="1">
                <a:solidFill>
                  <a:schemeClr val="bg1"/>
                </a:solidFill>
                <a:latin typeface="Tahoma" pitchFamily="34" charset="0"/>
              </a:rPr>
              <a:t>Session </a:t>
            </a:r>
            <a:r>
              <a:rPr lang="en-GB" b="1">
                <a:solidFill>
                  <a:schemeClr val="bg1"/>
                </a:solidFill>
                <a:latin typeface="Tahoma" pitchFamily="34" charset="0"/>
              </a:rPr>
              <a:t>4</a:t>
            </a:r>
            <a:r>
              <a:rPr lang="en-GB" sz="1800" b="1">
                <a:solidFill>
                  <a:schemeClr val="bg1"/>
                </a:solidFill>
                <a:latin typeface="Tahoma" pitchFamily="34" charset="0"/>
              </a:rPr>
              <a:t>.1</a:t>
            </a:r>
            <a:endParaRPr lang="en-GB" sz="1800" b="1">
              <a:solidFill>
                <a:srgbClr val="FF0000"/>
              </a:solidFill>
              <a:latin typeface="Tahom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4F35425-EEE9-4003-B9D4-F07E91500F14}"/>
              </a:ext>
            </a:extLst>
          </p:cNvPr>
          <p:cNvSpPr>
            <a:spLocks noGrp="1"/>
          </p:cNvSpPr>
          <p:nvPr>
            <p:ph type="subTitle" idx="1"/>
          </p:nvPr>
        </p:nvSpPr>
        <p:spPr>
          <a:xfrm>
            <a:off x="2445488" y="2232839"/>
            <a:ext cx="7618819" cy="2895600"/>
          </a:xfrm>
        </p:spPr>
        <p:txBody>
          <a:bodyPr/>
          <a:lstStyle/>
          <a:p>
            <a:pPr algn="ctr"/>
            <a:r>
              <a:rPr lang="en-SG" sz="4000" b="0" dirty="0"/>
              <a:t>Scanning for System Vulnerabilities in Server OS</a:t>
            </a:r>
          </a:p>
        </p:txBody>
      </p:sp>
    </p:spTree>
    <p:extLst>
      <p:ext uri="{BB962C8B-B14F-4D97-AF65-F5344CB8AC3E}">
        <p14:creationId xmlns:p14="http://schemas.microsoft.com/office/powerpoint/2010/main" val="245436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Scanning for System Vulnerabilities in Servers OS </a:t>
            </a:r>
          </a:p>
        </p:txBody>
      </p:sp>
      <p:sp>
        <p:nvSpPr>
          <p:cNvPr id="3" name="Content Placeholder 2"/>
          <p:cNvSpPr>
            <a:spLocks noGrp="1"/>
          </p:cNvSpPr>
          <p:nvPr>
            <p:ph idx="1"/>
          </p:nvPr>
        </p:nvSpPr>
        <p:spPr/>
        <p:txBody>
          <a:bodyPr/>
          <a:lstStyle/>
          <a:p>
            <a:pPr marL="342265" indent="-285115"/>
            <a:r>
              <a:rPr lang="en-US" sz="2800" b="0" dirty="0"/>
              <a:t>To scan for system vulnerabilities, we can make use of the following vulnerabilities scanners:</a:t>
            </a:r>
            <a:endParaRPr lang="en-US"/>
          </a:p>
          <a:p>
            <a:pPr marL="742315" lvl="1" indent="-285115"/>
            <a:r>
              <a:rPr lang="en-US" sz="2400" dirty="0"/>
              <a:t>Nessus Essential</a:t>
            </a:r>
            <a:r>
              <a:rPr lang="en-US" sz="2400" b="0" dirty="0"/>
              <a:t> (</a:t>
            </a:r>
            <a:r>
              <a:rPr lang="en-US" sz="2400" b="0" dirty="0">
                <a:hlinkClick r:id="rId2"/>
              </a:rPr>
              <a:t>https://www.tenable.com/products/nessus</a:t>
            </a:r>
            <a:r>
              <a:rPr lang="en-US" sz="2400" b="0" dirty="0"/>
              <a:t>)</a:t>
            </a:r>
          </a:p>
          <a:p>
            <a:pPr marL="742315" lvl="1" indent="-285115"/>
            <a:r>
              <a:rPr lang="en-US" sz="2400" b="0" dirty="0"/>
              <a:t>OpenVAS (</a:t>
            </a:r>
            <a:r>
              <a:rPr lang="en-US" sz="2400" b="0" dirty="0">
                <a:hlinkClick r:id="rId3"/>
              </a:rPr>
              <a:t>https://www.openvas.org/</a:t>
            </a:r>
            <a:r>
              <a:rPr lang="en-US" sz="2400" b="0" dirty="0"/>
              <a:t>) – Open Source</a:t>
            </a:r>
          </a:p>
          <a:p>
            <a:pPr marL="342265" indent="-285115"/>
            <a:endParaRPr lang="en-US" sz="2800" b="0" dirty="0"/>
          </a:p>
          <a:p>
            <a:pPr marL="342265" indent="-285115"/>
            <a:r>
              <a:rPr lang="en-US" sz="2800" b="0" dirty="0"/>
              <a:t>Nessus is more popular in the </a:t>
            </a:r>
            <a:r>
              <a:rPr lang="en-US" sz="2800" b="0"/>
              <a:t>industries,</a:t>
            </a:r>
            <a:r>
              <a:rPr lang="en-US" sz="2800" b="0" dirty="0"/>
              <a:t> and we will use community version of this product in our module.</a:t>
            </a:r>
          </a:p>
        </p:txBody>
      </p:sp>
    </p:spTree>
    <p:extLst>
      <p:ext uri="{BB962C8B-B14F-4D97-AF65-F5344CB8AC3E}">
        <p14:creationId xmlns:p14="http://schemas.microsoft.com/office/powerpoint/2010/main" val="4238906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4C7E-4BA5-4622-B823-43A0969D19D2}"/>
              </a:ext>
            </a:extLst>
          </p:cNvPr>
          <p:cNvSpPr txBox="1">
            <a:spLocks noGrp="1"/>
          </p:cNvSpPr>
          <p:nvPr>
            <p:ph type="title"/>
          </p:nvPr>
        </p:nvSpPr>
        <p:spPr>
          <a:xfrm>
            <a:off x="129992" y="-135381"/>
            <a:ext cx="10515600" cy="1325559"/>
          </a:xfrm>
        </p:spPr>
        <p:txBody>
          <a:bodyPr/>
          <a:lstStyle/>
          <a:p>
            <a:r>
              <a:rPr lang="en-US" dirty="0"/>
              <a:t>Activity 4.1.1 – Hands-on</a:t>
            </a:r>
            <a:r>
              <a:rPr lang="en-US" dirty="0">
                <a:cs typeface="Calibri Light"/>
              </a:rPr>
              <a:t/>
            </a:r>
            <a:br>
              <a:rPr lang="en-US" dirty="0">
                <a:cs typeface="Calibri Light"/>
              </a:rPr>
            </a:br>
            <a:endParaRPr lang="en-US" sz="2400" dirty="0">
              <a:cs typeface="Calibri Light"/>
            </a:endParaRPr>
          </a:p>
        </p:txBody>
      </p:sp>
      <p:sp>
        <p:nvSpPr>
          <p:cNvPr id="6" name="Content Placeholder 7">
            <a:extLst>
              <a:ext uri="{FF2B5EF4-FFF2-40B4-BE49-F238E27FC236}">
                <a16:creationId xmlns:a16="http://schemas.microsoft.com/office/drawing/2014/main" id="{FE8FB300-61B9-474F-B7A5-DB4740977E8A}"/>
              </a:ext>
            </a:extLst>
          </p:cNvPr>
          <p:cNvSpPr txBox="1">
            <a:spLocks noGrp="1"/>
          </p:cNvSpPr>
          <p:nvPr>
            <p:ph idx="1"/>
          </p:nvPr>
        </p:nvSpPr>
        <p:spPr>
          <a:xfrm>
            <a:off x="508000" y="1084730"/>
            <a:ext cx="10871200" cy="5181600"/>
          </a:xfrm>
        </p:spPr>
        <p:txBody>
          <a:bodyPr>
            <a:normAutofit/>
          </a:bodyPr>
          <a:lstStyle/>
          <a:p>
            <a:pPr marL="342265" indent="-342265"/>
            <a:r>
              <a:rPr lang="en-US" sz="2800" b="0" dirty="0">
                <a:cs typeface="Calibri"/>
              </a:rPr>
              <a:t>In this activity, we download and install </a:t>
            </a:r>
            <a:r>
              <a:rPr lang="en-US" sz="2800" dirty="0">
                <a:solidFill>
                  <a:srgbClr val="FF0000"/>
                </a:solidFill>
                <a:cs typeface="Calibri"/>
              </a:rPr>
              <a:t>Nessus Essential</a:t>
            </a:r>
            <a:endParaRPr lang="en-US" sz="2800">
              <a:solidFill>
                <a:srgbClr val="FF0000"/>
              </a:solidFill>
            </a:endParaRPr>
          </a:p>
          <a:p>
            <a:r>
              <a:rPr lang="en-US" sz="2800" b="0">
                <a:solidFill>
                  <a:srgbClr val="FF0000"/>
                </a:solidFill>
                <a:cs typeface="Calibri"/>
              </a:rPr>
              <a:t>Important Notice</a:t>
            </a:r>
            <a:endParaRPr lang="en-US" sz="2800" b="0">
              <a:cs typeface="Calibri"/>
            </a:endParaRPr>
          </a:p>
          <a:p>
            <a:pPr lvl="1"/>
            <a:r>
              <a:rPr lang="en-US" sz="2400" b="0">
                <a:cs typeface="Calibri"/>
              </a:rPr>
              <a:t>This will take quite some time to install, and it is good to have it install while you listen to the lecture. The tutor will guide you till the point when </a:t>
            </a:r>
            <a:r>
              <a:rPr lang="en-US" sz="2400" b="0" err="1">
                <a:cs typeface="Calibri"/>
              </a:rPr>
              <a:t>nessus</a:t>
            </a:r>
            <a:r>
              <a:rPr lang="en-US" sz="2400" b="0">
                <a:cs typeface="Calibri"/>
              </a:rPr>
              <a:t> need to have plugins to be download.</a:t>
            </a:r>
          </a:p>
          <a:p>
            <a:pPr lvl="1"/>
            <a:endParaRPr lang="en-US" sz="2400" b="0">
              <a:cs typeface="Calibri"/>
            </a:endParaRPr>
          </a:p>
          <a:p>
            <a:r>
              <a:rPr lang="en-US" sz="2800" b="0"/>
              <a:t>Instructions</a:t>
            </a:r>
          </a:p>
          <a:p>
            <a:pPr lvl="1"/>
            <a:r>
              <a:rPr lang="en-US" sz="2400" b="0">
                <a:cs typeface="Calibri"/>
              </a:rPr>
              <a:t>Login to Kali-Linux with network setting set to NAT</a:t>
            </a:r>
          </a:p>
          <a:p>
            <a:pPr lvl="1"/>
            <a:r>
              <a:rPr lang="en-US" sz="2400" b="0">
                <a:cs typeface="Calibri"/>
              </a:rPr>
              <a:t>Start the browser and point the URL to</a:t>
            </a:r>
          </a:p>
          <a:p>
            <a:pPr lvl="2"/>
            <a:r>
              <a:rPr lang="en-US" sz="2000">
                <a:cs typeface="Calibri"/>
                <a:hlinkClick r:id="rId2"/>
              </a:rPr>
              <a:t>https://www.tenable.com/products/nessus/nessus-essentials</a:t>
            </a:r>
            <a:endParaRPr lang="en-US" sz="2000">
              <a:cs typeface="Calibri"/>
            </a:endParaRPr>
          </a:p>
          <a:p>
            <a:pPr lvl="1"/>
            <a:r>
              <a:rPr lang="en-US" sz="2400" b="0">
                <a:cs typeface="Calibri"/>
              </a:rPr>
              <a:t>Fill out the form to download</a:t>
            </a:r>
          </a:p>
          <a:p>
            <a:pPr lvl="1"/>
            <a:endParaRPr lang="en-US" sz="2400">
              <a:cs typeface="Calibri"/>
            </a:endParaRPr>
          </a:p>
          <a:p>
            <a:pPr lvl="1"/>
            <a:endParaRPr lang="en-US" sz="2400" b="0">
              <a:cs typeface="Calibri"/>
            </a:endParaRPr>
          </a:p>
          <a:p>
            <a:endParaRPr lang="en-US" sz="2800" b="0">
              <a:cs typeface="Calibri"/>
            </a:endParaRPr>
          </a:p>
          <a:p>
            <a:endParaRPr lang="en-US" sz="2800" b="0">
              <a:cs typeface="Calibri"/>
            </a:endParaRPr>
          </a:p>
        </p:txBody>
      </p:sp>
      <p:sp>
        <p:nvSpPr>
          <p:cNvPr id="3" name="Date Placeholder 3">
            <a:extLst>
              <a:ext uri="{FF2B5EF4-FFF2-40B4-BE49-F238E27FC236}">
                <a16:creationId xmlns:a16="http://schemas.microsoft.com/office/drawing/2014/main" id="{DD1A9927-BA32-4C89-8889-FDAFB6AA419F}"/>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60F3C28-F196-4CDE-8523-D5143AD24836}" type="datetime1">
              <a:rPr lang="en-US" sz="1200" b="0" i="0" u="none" strike="noStrike" kern="1200" cap="none" spc="0" baseline="0">
                <a:solidFill>
                  <a:srgbClr val="898989"/>
                </a:solidFill>
                <a:uFillTx/>
                <a:latin typeface="Calibri"/>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11/23/2022</a:t>
            </a:fld>
            <a:endParaRPr lang="en-GB" sz="1200" b="0" i="0" u="none" strike="noStrike" kern="1200" cap="none" spc="0" baseline="0">
              <a:solidFill>
                <a:srgbClr val="898989"/>
              </a:solidFill>
              <a:uFillTx/>
              <a:latin typeface="Calibri"/>
            </a:endParaRPr>
          </a:p>
        </p:txBody>
      </p:sp>
      <p:sp>
        <p:nvSpPr>
          <p:cNvPr id="7" name="Date Placeholder 6">
            <a:extLst>
              <a:ext uri="{FF2B5EF4-FFF2-40B4-BE49-F238E27FC236}">
                <a16:creationId xmlns:a16="http://schemas.microsoft.com/office/drawing/2014/main" id="{D2849907-76FA-4DCB-A0CD-BF5FBBD7926E}"/>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2ED8289-FBF4-44A5-9406-53A81023090E}" type="datetime1">
              <a:rPr lang="en-US" sz="1200" b="0" i="0" u="none" strike="noStrike" kern="1200" cap="none" spc="0" baseline="0">
                <a:solidFill>
                  <a:srgbClr val="898989"/>
                </a:solidFill>
                <a:uFillTx/>
                <a:latin typeface="Calibri"/>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11/23/2022</a:t>
            </a:fld>
            <a:endParaRPr lang="en-GB" sz="1200" b="0" i="0" u="none" strike="noStrike" kern="1200" cap="none" spc="0" baseline="0">
              <a:solidFill>
                <a:srgbClr val="898989"/>
              </a:solidFill>
              <a:uFillTx/>
              <a:latin typeface="Calibri"/>
            </a:endParaRPr>
          </a:p>
        </p:txBody>
      </p:sp>
    </p:spTree>
    <p:extLst>
      <p:ext uri="{BB962C8B-B14F-4D97-AF65-F5344CB8AC3E}">
        <p14:creationId xmlns:p14="http://schemas.microsoft.com/office/powerpoint/2010/main" val="536481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066800"/>
            <a:ext cx="4159250" cy="5181600"/>
          </a:xfrm>
        </p:spPr>
        <p:txBody>
          <a:bodyPr/>
          <a:lstStyle/>
          <a:p>
            <a:pPr marL="342274" indent="-285115"/>
            <a:r>
              <a:rPr lang="en-US" sz="2800" b="0" dirty="0"/>
              <a:t>On the download page, select the below version</a:t>
            </a:r>
            <a:br>
              <a:rPr lang="en-US" sz="2800" b="0" dirty="0"/>
            </a:br>
            <a:endParaRPr lang="en-US" sz="2800" b="0" dirty="0"/>
          </a:p>
        </p:txBody>
      </p:sp>
      <p:pic>
        <p:nvPicPr>
          <p:cNvPr id="4" name="Picture 3">
            <a:extLst>
              <a:ext uri="{FF2B5EF4-FFF2-40B4-BE49-F238E27FC236}">
                <a16:creationId xmlns:a16="http://schemas.microsoft.com/office/drawing/2014/main" id="{E8D9C1A3-024A-4213-B812-1BC9CC7D7797}"/>
              </a:ext>
            </a:extLst>
          </p:cNvPr>
          <p:cNvPicPr>
            <a:picLocks noChangeAspect="1"/>
          </p:cNvPicPr>
          <p:nvPr/>
        </p:nvPicPr>
        <p:blipFill>
          <a:blip r:embed="rId2"/>
          <a:stretch>
            <a:fillRect/>
          </a:stretch>
        </p:blipFill>
        <p:spPr>
          <a:xfrm>
            <a:off x="2715408" y="2258569"/>
            <a:ext cx="7724775" cy="828675"/>
          </a:xfrm>
          <a:prstGeom prst="rect">
            <a:avLst/>
          </a:prstGeom>
        </p:spPr>
      </p:pic>
    </p:spTree>
    <p:extLst>
      <p:ext uri="{BB962C8B-B14F-4D97-AF65-F5344CB8AC3E}">
        <p14:creationId xmlns:p14="http://schemas.microsoft.com/office/powerpoint/2010/main" val="2332317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8F64D0-01AC-4623-A8FC-8E1CD8544E6A}"/>
              </a:ext>
            </a:extLst>
          </p:cNvPr>
          <p:cNvPicPr>
            <a:picLocks noChangeAspect="1"/>
          </p:cNvPicPr>
          <p:nvPr/>
        </p:nvPicPr>
        <p:blipFill>
          <a:blip r:embed="rId2"/>
          <a:stretch>
            <a:fillRect/>
          </a:stretch>
        </p:blipFill>
        <p:spPr>
          <a:xfrm>
            <a:off x="5424487" y="1066800"/>
            <a:ext cx="4829175" cy="3429000"/>
          </a:xfrm>
          <a:prstGeom prst="rect">
            <a:avLst/>
          </a:prstGeom>
        </p:spPr>
      </p:pic>
      <p:sp>
        <p:nvSpPr>
          <p:cNvPr id="3" name="Content Placeholder 3"/>
          <p:cNvSpPr txBox="1">
            <a:spLocks/>
          </p:cNvSpPr>
          <p:nvPr/>
        </p:nvSpPr>
        <p:spPr>
          <a:xfrm>
            <a:off x="508000" y="1066800"/>
            <a:ext cx="4006850"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US" sz="2400" b="0" kern="0" dirty="0"/>
              <a:t>Choose [Save File] and click [OK]</a:t>
            </a:r>
          </a:p>
        </p:txBody>
      </p:sp>
    </p:spTree>
    <p:extLst>
      <p:ext uri="{BB962C8B-B14F-4D97-AF65-F5344CB8AC3E}">
        <p14:creationId xmlns:p14="http://schemas.microsoft.com/office/powerpoint/2010/main" val="3655599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51FABF-24ED-478E-AB4E-08A39F82D065}"/>
              </a:ext>
            </a:extLst>
          </p:cNvPr>
          <p:cNvPicPr>
            <a:picLocks noChangeAspect="1"/>
          </p:cNvPicPr>
          <p:nvPr/>
        </p:nvPicPr>
        <p:blipFill>
          <a:blip r:embed="rId2"/>
          <a:stretch>
            <a:fillRect/>
          </a:stretch>
        </p:blipFill>
        <p:spPr>
          <a:xfrm>
            <a:off x="1990606" y="2292823"/>
            <a:ext cx="8210787" cy="1011569"/>
          </a:xfrm>
          <a:prstGeom prst="rect">
            <a:avLst/>
          </a:prstGeom>
        </p:spPr>
      </p:pic>
      <p:sp>
        <p:nvSpPr>
          <p:cNvPr id="3" name="Content Placeholder 3"/>
          <p:cNvSpPr txBox="1">
            <a:spLocks/>
          </p:cNvSpPr>
          <p:nvPr/>
        </p:nvSpPr>
        <p:spPr>
          <a:xfrm>
            <a:off x="508000" y="1066800"/>
            <a:ext cx="4006850"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US" sz="2400" b="0" kern="0" dirty="0"/>
              <a:t>After the download is completed, check the file size.</a:t>
            </a:r>
          </a:p>
        </p:txBody>
      </p:sp>
    </p:spTree>
    <p:extLst>
      <p:ext uri="{BB962C8B-B14F-4D97-AF65-F5344CB8AC3E}">
        <p14:creationId xmlns:p14="http://schemas.microsoft.com/office/powerpoint/2010/main" val="3107695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786961-7224-4B30-BD5C-5E156501CC2A}"/>
              </a:ext>
            </a:extLst>
          </p:cNvPr>
          <p:cNvPicPr>
            <a:picLocks noChangeAspect="1"/>
          </p:cNvPicPr>
          <p:nvPr/>
        </p:nvPicPr>
        <p:blipFill>
          <a:blip r:embed="rId2"/>
          <a:stretch>
            <a:fillRect/>
          </a:stretch>
        </p:blipFill>
        <p:spPr>
          <a:xfrm>
            <a:off x="2373111" y="2434847"/>
            <a:ext cx="8802201" cy="1943526"/>
          </a:xfrm>
          <a:prstGeom prst="rect">
            <a:avLst/>
          </a:prstGeom>
        </p:spPr>
      </p:pic>
      <p:sp>
        <p:nvSpPr>
          <p:cNvPr id="3" name="Content Placeholder 3"/>
          <p:cNvSpPr txBox="1">
            <a:spLocks/>
          </p:cNvSpPr>
          <p:nvPr/>
        </p:nvSpPr>
        <p:spPr>
          <a:xfrm>
            <a:off x="508000" y="1066800"/>
            <a:ext cx="4006850"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US" sz="2400" b="0" kern="0" dirty="0"/>
              <a:t>Use the command line below to move the file to /root.</a:t>
            </a:r>
          </a:p>
        </p:txBody>
      </p:sp>
    </p:spTree>
    <p:extLst>
      <p:ext uri="{BB962C8B-B14F-4D97-AF65-F5344CB8AC3E}">
        <p14:creationId xmlns:p14="http://schemas.microsoft.com/office/powerpoint/2010/main" val="1998039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A95211-1A22-4ECC-B10F-3F58CEFD73B0}"/>
              </a:ext>
            </a:extLst>
          </p:cNvPr>
          <p:cNvPicPr>
            <a:picLocks noChangeAspect="1"/>
          </p:cNvPicPr>
          <p:nvPr/>
        </p:nvPicPr>
        <p:blipFill>
          <a:blip r:embed="rId2"/>
          <a:stretch>
            <a:fillRect/>
          </a:stretch>
        </p:blipFill>
        <p:spPr>
          <a:xfrm>
            <a:off x="3204309" y="2103535"/>
            <a:ext cx="8066040" cy="3108130"/>
          </a:xfrm>
          <a:prstGeom prst="rect">
            <a:avLst/>
          </a:prstGeom>
        </p:spPr>
      </p:pic>
      <p:sp>
        <p:nvSpPr>
          <p:cNvPr id="3" name="Content Placeholder 3"/>
          <p:cNvSpPr txBox="1">
            <a:spLocks/>
          </p:cNvSpPr>
          <p:nvPr/>
        </p:nvSpPr>
        <p:spPr>
          <a:xfrm>
            <a:off x="508000" y="1066800"/>
            <a:ext cx="4006850"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US" sz="2400" b="0" kern="0" dirty="0"/>
              <a:t>Use the command line below to unpack the package.</a:t>
            </a:r>
          </a:p>
        </p:txBody>
      </p:sp>
    </p:spTree>
    <p:extLst>
      <p:ext uri="{BB962C8B-B14F-4D97-AF65-F5344CB8AC3E}">
        <p14:creationId xmlns:p14="http://schemas.microsoft.com/office/powerpoint/2010/main" val="213371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1376B8-BB2E-44B5-873E-6AD6C7F0475C}"/>
              </a:ext>
            </a:extLst>
          </p:cNvPr>
          <p:cNvPicPr>
            <a:picLocks noChangeAspect="1"/>
          </p:cNvPicPr>
          <p:nvPr/>
        </p:nvPicPr>
        <p:blipFill>
          <a:blip r:embed="rId2"/>
          <a:stretch>
            <a:fillRect/>
          </a:stretch>
        </p:blipFill>
        <p:spPr>
          <a:xfrm>
            <a:off x="4400762" y="2152153"/>
            <a:ext cx="6884460" cy="1505447"/>
          </a:xfrm>
          <a:prstGeom prst="rect">
            <a:avLst/>
          </a:prstGeom>
        </p:spPr>
      </p:pic>
      <p:sp>
        <p:nvSpPr>
          <p:cNvPr id="3" name="Content Placeholder 3"/>
          <p:cNvSpPr txBox="1">
            <a:spLocks/>
          </p:cNvSpPr>
          <p:nvPr/>
        </p:nvSpPr>
        <p:spPr>
          <a:xfrm>
            <a:off x="508000" y="1066800"/>
            <a:ext cx="4006850"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US" sz="2400" b="0" kern="0" dirty="0"/>
              <a:t>Issue the command line to start </a:t>
            </a:r>
            <a:r>
              <a:rPr lang="en-US" sz="2400" b="0" kern="0" dirty="0" err="1"/>
              <a:t>nessus</a:t>
            </a:r>
            <a:r>
              <a:rPr lang="en-US" sz="2400" b="0" kern="0" dirty="0"/>
              <a:t> daemon/server.</a:t>
            </a:r>
          </a:p>
        </p:txBody>
      </p:sp>
    </p:spTree>
    <p:extLst>
      <p:ext uri="{BB962C8B-B14F-4D97-AF65-F5344CB8AC3E}">
        <p14:creationId xmlns:p14="http://schemas.microsoft.com/office/powerpoint/2010/main" val="1801158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D641B0-A235-4B99-9960-FB52B6C2C1CC}"/>
              </a:ext>
            </a:extLst>
          </p:cNvPr>
          <p:cNvPicPr>
            <a:picLocks noChangeAspect="1"/>
          </p:cNvPicPr>
          <p:nvPr/>
        </p:nvPicPr>
        <p:blipFill>
          <a:blip r:embed="rId2"/>
          <a:stretch>
            <a:fillRect/>
          </a:stretch>
        </p:blipFill>
        <p:spPr>
          <a:xfrm>
            <a:off x="4133849" y="1820863"/>
            <a:ext cx="7191375" cy="4054641"/>
          </a:xfrm>
          <a:prstGeom prst="rect">
            <a:avLst/>
          </a:prstGeom>
        </p:spPr>
      </p:pic>
      <p:sp>
        <p:nvSpPr>
          <p:cNvPr id="4" name="Content Placeholder 3"/>
          <p:cNvSpPr txBox="1">
            <a:spLocks/>
          </p:cNvSpPr>
          <p:nvPr/>
        </p:nvSpPr>
        <p:spPr>
          <a:xfrm>
            <a:off x="508000" y="1066800"/>
            <a:ext cx="4006850"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US" sz="2400" b="0" kern="0" dirty="0"/>
              <a:t>Start the browser and point the URL to </a:t>
            </a:r>
            <a:r>
              <a:rPr lang="en-US" sz="2400" b="0" kern="0" dirty="0">
                <a:hlinkClick r:id="rId3"/>
              </a:rPr>
              <a:t>https://kali:8834</a:t>
            </a:r>
            <a:endParaRPr lang="en-US" sz="2400" b="0" kern="0" dirty="0"/>
          </a:p>
          <a:p>
            <a:r>
              <a:rPr lang="en-US" sz="2400" b="0" kern="0" dirty="0"/>
              <a:t>Click on [Advanced]</a:t>
            </a:r>
          </a:p>
        </p:txBody>
      </p:sp>
    </p:spTree>
    <p:extLst>
      <p:ext uri="{BB962C8B-B14F-4D97-AF65-F5344CB8AC3E}">
        <p14:creationId xmlns:p14="http://schemas.microsoft.com/office/powerpoint/2010/main" val="427347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1F0F0-0F9A-4A40-93BB-D0398B6DD0FB}"/>
              </a:ext>
            </a:extLst>
          </p:cNvPr>
          <p:cNvSpPr>
            <a:spLocks noGrp="1"/>
          </p:cNvSpPr>
          <p:nvPr>
            <p:ph type="title"/>
          </p:nvPr>
        </p:nvSpPr>
        <p:spPr/>
        <p:txBody>
          <a:bodyPr/>
          <a:lstStyle/>
          <a:p>
            <a:r>
              <a:rPr lang="en-SG"/>
              <a:t>Learning Outcomes</a:t>
            </a:r>
          </a:p>
        </p:txBody>
      </p:sp>
      <p:sp>
        <p:nvSpPr>
          <p:cNvPr id="3" name="Content Placeholder 2">
            <a:extLst>
              <a:ext uri="{FF2B5EF4-FFF2-40B4-BE49-F238E27FC236}">
                <a16:creationId xmlns:a16="http://schemas.microsoft.com/office/drawing/2014/main" id="{012A7B7C-DC92-45AF-BCEE-28D247F381EF}"/>
              </a:ext>
            </a:extLst>
          </p:cNvPr>
          <p:cNvSpPr>
            <a:spLocks noGrp="1"/>
          </p:cNvSpPr>
          <p:nvPr>
            <p:ph idx="1"/>
          </p:nvPr>
        </p:nvSpPr>
        <p:spPr/>
        <p:txBody>
          <a:bodyPr/>
          <a:lstStyle/>
          <a:p>
            <a:pPr marL="342265" indent="-342265"/>
            <a:r>
              <a:rPr lang="en-SG" dirty="0"/>
              <a:t>At the end of this session, the learners are expected to be able: </a:t>
            </a:r>
            <a:endParaRPr lang="en-US"/>
          </a:p>
          <a:p>
            <a:pPr marL="742315" lvl="1" indent="-285115"/>
            <a:r>
              <a:rPr lang="en-SG" dirty="0"/>
              <a:t>Describe the difference between </a:t>
            </a:r>
            <a:r>
              <a:rPr lang="en-SG" dirty="0">
                <a:solidFill>
                  <a:srgbClr val="FF0000"/>
                </a:solidFill>
              </a:rPr>
              <a:t>Vulnerability Assessment</a:t>
            </a:r>
            <a:r>
              <a:rPr lang="en-SG" dirty="0"/>
              <a:t> and </a:t>
            </a:r>
            <a:r>
              <a:rPr lang="en-SG" dirty="0">
                <a:solidFill>
                  <a:srgbClr val="FF0000"/>
                </a:solidFill>
              </a:rPr>
              <a:t>Vulnerability Scanning</a:t>
            </a:r>
            <a:r>
              <a:rPr lang="en-SG" dirty="0"/>
              <a:t>.</a:t>
            </a:r>
          </a:p>
          <a:p>
            <a:pPr marL="742315" lvl="1" indent="-285115"/>
            <a:r>
              <a:rPr lang="en-SG" dirty="0"/>
              <a:t>Use the Vulnerability Scanning Tool presented in this session for vulnerability found in Device OS and any configuration issues.</a:t>
            </a:r>
          </a:p>
          <a:p>
            <a:pPr marL="742315" lvl="1" indent="-285115"/>
            <a:endParaRPr lang="en-SG" dirty="0"/>
          </a:p>
          <a:p>
            <a:pPr marL="742315" lvl="1" indent="-285115"/>
            <a:endParaRPr lang="en-SG" dirty="0"/>
          </a:p>
          <a:p>
            <a:pPr marL="742315" lvl="1" indent="-285115"/>
            <a:endParaRPr lang="en-SG" dirty="0"/>
          </a:p>
          <a:p>
            <a:pPr marL="742315" lvl="1" indent="-285115"/>
            <a:endParaRPr lang="en-SG" dirty="0"/>
          </a:p>
          <a:p>
            <a:pPr marL="742315" lvl="1" indent="-285115"/>
            <a:endParaRPr lang="en-SG" dirty="0"/>
          </a:p>
          <a:p>
            <a:pPr marL="742315" lvl="1" indent="-285115"/>
            <a:endParaRPr lang="en-SG" dirty="0"/>
          </a:p>
        </p:txBody>
      </p:sp>
    </p:spTree>
    <p:extLst>
      <p:ext uri="{BB962C8B-B14F-4D97-AF65-F5344CB8AC3E}">
        <p14:creationId xmlns:p14="http://schemas.microsoft.com/office/powerpoint/2010/main" val="867768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93FF28-2E42-4B41-8223-D2B01763C0C1}"/>
              </a:ext>
            </a:extLst>
          </p:cNvPr>
          <p:cNvPicPr>
            <a:picLocks noChangeAspect="1"/>
          </p:cNvPicPr>
          <p:nvPr/>
        </p:nvPicPr>
        <p:blipFill>
          <a:blip r:embed="rId2"/>
          <a:stretch>
            <a:fillRect/>
          </a:stretch>
        </p:blipFill>
        <p:spPr>
          <a:xfrm>
            <a:off x="3729037" y="2295525"/>
            <a:ext cx="7667625" cy="3143250"/>
          </a:xfrm>
          <a:prstGeom prst="rect">
            <a:avLst/>
          </a:prstGeom>
        </p:spPr>
      </p:pic>
      <p:sp>
        <p:nvSpPr>
          <p:cNvPr id="4" name="Content Placeholder 3"/>
          <p:cNvSpPr txBox="1">
            <a:spLocks/>
          </p:cNvSpPr>
          <p:nvPr/>
        </p:nvSpPr>
        <p:spPr>
          <a:xfrm>
            <a:off x="508000" y="1066800"/>
            <a:ext cx="4006850"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US" sz="2400" b="0" kern="0" dirty="0"/>
              <a:t>Click on [Accept the Risk and Continue] </a:t>
            </a:r>
          </a:p>
        </p:txBody>
      </p:sp>
    </p:spTree>
    <p:extLst>
      <p:ext uri="{BB962C8B-B14F-4D97-AF65-F5344CB8AC3E}">
        <p14:creationId xmlns:p14="http://schemas.microsoft.com/office/powerpoint/2010/main" val="2895589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5FB25C-E9DC-472D-8204-0EB5D05550B2}"/>
              </a:ext>
            </a:extLst>
          </p:cNvPr>
          <p:cNvPicPr>
            <a:picLocks noChangeAspect="1"/>
          </p:cNvPicPr>
          <p:nvPr/>
        </p:nvPicPr>
        <p:blipFill>
          <a:blip r:embed="rId2"/>
          <a:stretch>
            <a:fillRect/>
          </a:stretch>
        </p:blipFill>
        <p:spPr>
          <a:xfrm>
            <a:off x="5976937" y="1147762"/>
            <a:ext cx="3914775" cy="4733925"/>
          </a:xfrm>
          <a:prstGeom prst="rect">
            <a:avLst/>
          </a:prstGeom>
        </p:spPr>
      </p:pic>
      <p:sp>
        <p:nvSpPr>
          <p:cNvPr id="4" name="Content Placeholder 3"/>
          <p:cNvSpPr txBox="1">
            <a:spLocks/>
          </p:cNvSpPr>
          <p:nvPr/>
        </p:nvSpPr>
        <p:spPr>
          <a:xfrm>
            <a:off x="508000" y="1066800"/>
            <a:ext cx="4006850"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US" sz="2400" b="0" kern="0" dirty="0"/>
              <a:t>Click on [Continue] to continue</a:t>
            </a:r>
          </a:p>
        </p:txBody>
      </p:sp>
    </p:spTree>
    <p:extLst>
      <p:ext uri="{BB962C8B-B14F-4D97-AF65-F5344CB8AC3E}">
        <p14:creationId xmlns:p14="http://schemas.microsoft.com/office/powerpoint/2010/main" val="3543568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DB94AD-674C-4A0F-8F48-EB0EC9F80A2F}"/>
              </a:ext>
            </a:extLst>
          </p:cNvPr>
          <p:cNvPicPr>
            <a:picLocks noGrp="1" noChangeAspect="1"/>
          </p:cNvPicPr>
          <p:nvPr>
            <p:ph idx="1"/>
          </p:nvPr>
        </p:nvPicPr>
        <p:blipFill>
          <a:blip r:embed="rId2"/>
          <a:stretch>
            <a:fillRect/>
          </a:stretch>
        </p:blipFill>
        <p:spPr>
          <a:xfrm>
            <a:off x="6057900" y="1290637"/>
            <a:ext cx="3638550" cy="4733925"/>
          </a:xfrm>
        </p:spPr>
      </p:pic>
      <p:sp>
        <p:nvSpPr>
          <p:cNvPr id="4" name="Content Placeholder 3"/>
          <p:cNvSpPr txBox="1">
            <a:spLocks/>
          </p:cNvSpPr>
          <p:nvPr/>
        </p:nvSpPr>
        <p:spPr>
          <a:xfrm>
            <a:off x="508000" y="1066800"/>
            <a:ext cx="4006850"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US" sz="2400" b="0" kern="0" dirty="0"/>
              <a:t>Enter the Activation Code that </a:t>
            </a:r>
            <a:r>
              <a:rPr lang="en-US" sz="2400" b="0" kern="0" dirty="0" err="1"/>
              <a:t>Nessue</a:t>
            </a:r>
            <a:r>
              <a:rPr lang="en-US" sz="2400" b="0" kern="0" dirty="0"/>
              <a:t> sent to you in your email.</a:t>
            </a:r>
          </a:p>
          <a:p>
            <a:r>
              <a:rPr lang="en-US" sz="2400" b="0" kern="0" dirty="0"/>
              <a:t>Click [Continue]</a:t>
            </a:r>
          </a:p>
        </p:txBody>
      </p:sp>
    </p:spTree>
    <p:extLst>
      <p:ext uri="{BB962C8B-B14F-4D97-AF65-F5344CB8AC3E}">
        <p14:creationId xmlns:p14="http://schemas.microsoft.com/office/powerpoint/2010/main" val="24236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1DBC90-C6B3-4EBE-8B40-B151273C6FB9}"/>
              </a:ext>
            </a:extLst>
          </p:cNvPr>
          <p:cNvPicPr>
            <a:picLocks noGrp="1" noChangeAspect="1"/>
          </p:cNvPicPr>
          <p:nvPr>
            <p:ph idx="1"/>
          </p:nvPr>
        </p:nvPicPr>
        <p:blipFill>
          <a:blip r:embed="rId2"/>
          <a:stretch>
            <a:fillRect/>
          </a:stretch>
        </p:blipFill>
        <p:spPr>
          <a:xfrm>
            <a:off x="6196012" y="1804987"/>
            <a:ext cx="3590925" cy="3571875"/>
          </a:xfrm>
        </p:spPr>
      </p:pic>
      <p:sp>
        <p:nvSpPr>
          <p:cNvPr id="3" name="Content Placeholder 3"/>
          <p:cNvSpPr txBox="1">
            <a:spLocks/>
          </p:cNvSpPr>
          <p:nvPr/>
        </p:nvSpPr>
        <p:spPr>
          <a:xfrm>
            <a:off x="508000" y="1066800"/>
            <a:ext cx="4006850"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US" sz="2400" b="0" kern="0" dirty="0"/>
              <a:t>Enter </a:t>
            </a:r>
            <a:r>
              <a:rPr lang="en-US" sz="2400" b="0" kern="0" dirty="0" err="1"/>
              <a:t>kali:kali</a:t>
            </a:r>
            <a:r>
              <a:rPr lang="en-US" sz="2400" b="0" kern="0" dirty="0"/>
              <a:t> as your credential </a:t>
            </a:r>
          </a:p>
          <a:p>
            <a:r>
              <a:rPr lang="en-US" sz="2400" b="0" kern="0" dirty="0"/>
              <a:t>Nessus to start to initialize and install all the </a:t>
            </a:r>
            <a:r>
              <a:rPr lang="en-US" sz="2400" b="0" kern="0" dirty="0" err="1"/>
              <a:t>plugsins</a:t>
            </a:r>
            <a:endParaRPr lang="en-US" sz="2400" b="0" kern="0" dirty="0"/>
          </a:p>
          <a:p>
            <a:r>
              <a:rPr lang="en-US" sz="2400" b="0" kern="0" dirty="0"/>
              <a:t>Wait patiently for it to complete as it may take quite a bit of time to complete.</a:t>
            </a:r>
          </a:p>
        </p:txBody>
      </p:sp>
    </p:spTree>
    <p:extLst>
      <p:ext uri="{BB962C8B-B14F-4D97-AF65-F5344CB8AC3E}">
        <p14:creationId xmlns:p14="http://schemas.microsoft.com/office/powerpoint/2010/main" val="3735752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438BE7-3F84-430E-9FE3-9535E1596F51}"/>
              </a:ext>
            </a:extLst>
          </p:cNvPr>
          <p:cNvPicPr>
            <a:picLocks noChangeAspect="1"/>
          </p:cNvPicPr>
          <p:nvPr/>
        </p:nvPicPr>
        <p:blipFill>
          <a:blip r:embed="rId2"/>
          <a:stretch>
            <a:fillRect/>
          </a:stretch>
        </p:blipFill>
        <p:spPr>
          <a:xfrm>
            <a:off x="6091237" y="1247775"/>
            <a:ext cx="3800475" cy="3581400"/>
          </a:xfrm>
          <a:prstGeom prst="rect">
            <a:avLst/>
          </a:prstGeom>
        </p:spPr>
      </p:pic>
      <p:sp>
        <p:nvSpPr>
          <p:cNvPr id="4" name="Content Placeholder 3"/>
          <p:cNvSpPr txBox="1">
            <a:spLocks/>
          </p:cNvSpPr>
          <p:nvPr/>
        </p:nvSpPr>
        <p:spPr>
          <a:xfrm>
            <a:off x="508000" y="1066800"/>
            <a:ext cx="4006850"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US" sz="2400" b="0" kern="0" dirty="0"/>
              <a:t>You will get a login page signify the completion of the setup process…</a:t>
            </a:r>
          </a:p>
        </p:txBody>
      </p:sp>
    </p:spTree>
    <p:extLst>
      <p:ext uri="{BB962C8B-B14F-4D97-AF65-F5344CB8AC3E}">
        <p14:creationId xmlns:p14="http://schemas.microsoft.com/office/powerpoint/2010/main" val="1773921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7">
            <a:extLst>
              <a:ext uri="{FF2B5EF4-FFF2-40B4-BE49-F238E27FC236}">
                <a16:creationId xmlns:a16="http://schemas.microsoft.com/office/drawing/2014/main" id="{FE8FB300-61B9-474F-B7A5-DB4740977E8A}"/>
              </a:ext>
            </a:extLst>
          </p:cNvPr>
          <p:cNvSpPr txBox="1">
            <a:spLocks/>
          </p:cNvSpPr>
          <p:nvPr/>
        </p:nvSpPr>
        <p:spPr bwMode="auto">
          <a:xfrm>
            <a:off x="508000" y="1066800"/>
            <a:ext cx="10871200" cy="5181600"/>
          </a:xfrm>
          <a:prstGeom prst="rect">
            <a:avLst/>
          </a:prstGeom>
          <a:noFill/>
          <a:ln>
            <a:noFill/>
          </a:ln>
        </p:spPr>
        <p:txBody>
          <a:bodyPr vert="horz" wrap="square" lIns="91440" tIns="45720" rIns="91440" bIns="45720" numCol="1" anchor="t" anchorCtr="0" compatLnSpc="1">
            <a:prstTxWarp prst="textNoShape">
              <a:avLst/>
            </a:prstTxWarp>
            <a:normAutofit/>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pPr marL="342265" indent="-342265"/>
            <a:r>
              <a:rPr lang="en-US" sz="2800" b="0" kern="0" dirty="0">
                <a:cs typeface="Calibri"/>
              </a:rPr>
              <a:t>In this activity, we will scan target host device for system vulnerabilities.</a:t>
            </a:r>
            <a:endParaRPr lang="en-US" sz="2800" b="0" kern="0" dirty="0"/>
          </a:p>
          <a:p>
            <a:pPr marL="342265" indent="-342265"/>
            <a:r>
              <a:rPr lang="en-US" sz="2800" b="0" kern="0" dirty="0">
                <a:solidFill>
                  <a:srgbClr val="FF0000"/>
                </a:solidFill>
                <a:cs typeface="Calibri"/>
              </a:rPr>
              <a:t>Important Notice</a:t>
            </a:r>
            <a:endParaRPr lang="en-US" sz="2800" b="0" kern="0" dirty="0">
              <a:cs typeface="Calibri"/>
            </a:endParaRPr>
          </a:p>
          <a:p>
            <a:pPr marL="742315" lvl="1" indent="-285115"/>
            <a:r>
              <a:rPr lang="en-US" sz="2400" b="0" kern="0" dirty="0">
                <a:cs typeface="Calibri"/>
              </a:rPr>
              <a:t>This will also take some time to scan. </a:t>
            </a:r>
          </a:p>
          <a:p>
            <a:pPr marL="742315" lvl="1" indent="-285115"/>
            <a:endParaRPr lang="en-US" sz="2400" b="0" kern="0" dirty="0">
              <a:cs typeface="Calibri"/>
            </a:endParaRPr>
          </a:p>
          <a:p>
            <a:pPr marL="342265" indent="-342265"/>
            <a:r>
              <a:rPr lang="en-US" sz="2800" b="0" kern="0" dirty="0"/>
              <a:t>Instructions</a:t>
            </a:r>
            <a:endParaRPr lang="en-US" sz="2800" b="0" kern="0"/>
          </a:p>
          <a:p>
            <a:pPr marL="742315" lvl="1" indent="-285115"/>
            <a:r>
              <a:rPr lang="en-US" sz="2400" b="0" kern="0" dirty="0">
                <a:cs typeface="Calibri"/>
              </a:rPr>
              <a:t>Follow the instructions in the next few slides to scan the host device that is hosting </a:t>
            </a:r>
            <a:r>
              <a:rPr lang="en-US" sz="2000" kern="0" dirty="0">
                <a:solidFill>
                  <a:srgbClr val="FF0000"/>
                </a:solidFill>
                <a:cs typeface="Calibri"/>
              </a:rPr>
              <a:t>http://demo.testfire.net</a:t>
            </a:r>
            <a:r>
              <a:rPr lang="en-US" sz="2000" b="0" kern="0" dirty="0">
                <a:solidFill>
                  <a:srgbClr val="FF0000"/>
                </a:solidFill>
                <a:cs typeface="Calibri"/>
              </a:rPr>
              <a:t> </a:t>
            </a:r>
            <a:endParaRPr lang="en-US" sz="2000" b="0">
              <a:solidFill>
                <a:srgbClr val="FF0000"/>
              </a:solidFill>
            </a:endParaRPr>
          </a:p>
          <a:p>
            <a:pPr marL="742315" lvl="1" indent="-285115"/>
            <a:r>
              <a:rPr lang="en-US" sz="2400" b="0" kern="0" dirty="0">
                <a:cs typeface="Calibri"/>
              </a:rPr>
              <a:t>No submission needed.</a:t>
            </a:r>
          </a:p>
          <a:p>
            <a:pPr marL="742315" lvl="1" indent="-285115"/>
            <a:endParaRPr lang="en-US" sz="2400" kern="0" dirty="0">
              <a:cs typeface="Calibri"/>
            </a:endParaRPr>
          </a:p>
          <a:p>
            <a:pPr marL="742315" lvl="1" indent="-285115"/>
            <a:endParaRPr lang="en-US" sz="2400" b="0" kern="0" dirty="0">
              <a:cs typeface="Calibri"/>
            </a:endParaRPr>
          </a:p>
          <a:p>
            <a:pPr marL="342265" indent="-342265"/>
            <a:endParaRPr lang="en-US" sz="2800" b="0" kern="0" dirty="0">
              <a:cs typeface="Calibri"/>
            </a:endParaRPr>
          </a:p>
          <a:p>
            <a:pPr marL="342265" indent="-342265"/>
            <a:endParaRPr lang="en-US" sz="2800" b="0" kern="0" dirty="0">
              <a:cs typeface="Calibri"/>
            </a:endParaRPr>
          </a:p>
        </p:txBody>
      </p:sp>
      <p:sp>
        <p:nvSpPr>
          <p:cNvPr id="2" name="Title 1">
            <a:extLst>
              <a:ext uri="{FF2B5EF4-FFF2-40B4-BE49-F238E27FC236}">
                <a16:creationId xmlns:a16="http://schemas.microsoft.com/office/drawing/2014/main" id="{FF759DB4-922E-4F77-828C-E4D300803858}"/>
              </a:ext>
            </a:extLst>
          </p:cNvPr>
          <p:cNvSpPr>
            <a:spLocks noGrp="1"/>
          </p:cNvSpPr>
          <p:nvPr>
            <p:ph type="title"/>
          </p:nvPr>
        </p:nvSpPr>
        <p:spPr/>
        <p:txBody>
          <a:bodyPr/>
          <a:lstStyle/>
          <a:p>
            <a:r>
              <a:rPr lang="en-SG" dirty="0"/>
              <a:t>Activity 4.1.2 – Hands-on</a:t>
            </a:r>
          </a:p>
        </p:txBody>
      </p:sp>
    </p:spTree>
    <p:extLst>
      <p:ext uri="{BB962C8B-B14F-4D97-AF65-F5344CB8AC3E}">
        <p14:creationId xmlns:p14="http://schemas.microsoft.com/office/powerpoint/2010/main" val="2842937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08000" y="1066800"/>
            <a:ext cx="4006850" cy="5181600"/>
          </a:xfrm>
        </p:spPr>
        <p:txBody>
          <a:bodyPr/>
          <a:lstStyle/>
          <a:p>
            <a:r>
              <a:rPr lang="en-US" sz="2400" b="0" dirty="0"/>
              <a:t>This is the landing page upon login. </a:t>
            </a:r>
          </a:p>
          <a:p>
            <a:r>
              <a:rPr lang="en-US" sz="2400" b="0" dirty="0"/>
              <a:t>SKIP this page as we already know the target IP address and do not need a discovery scan.</a:t>
            </a:r>
          </a:p>
        </p:txBody>
      </p:sp>
      <p:pic>
        <p:nvPicPr>
          <p:cNvPr id="5" name="Picture 4">
            <a:extLst>
              <a:ext uri="{FF2B5EF4-FFF2-40B4-BE49-F238E27FC236}">
                <a16:creationId xmlns:a16="http://schemas.microsoft.com/office/drawing/2014/main" id="{221F9A76-B377-4E95-BEB9-4B232EB0A2F8}"/>
              </a:ext>
            </a:extLst>
          </p:cNvPr>
          <p:cNvPicPr>
            <a:picLocks noChangeAspect="1"/>
          </p:cNvPicPr>
          <p:nvPr/>
        </p:nvPicPr>
        <p:blipFill>
          <a:blip r:embed="rId2"/>
          <a:stretch>
            <a:fillRect/>
          </a:stretch>
        </p:blipFill>
        <p:spPr>
          <a:xfrm>
            <a:off x="5005387" y="1185862"/>
            <a:ext cx="5781675" cy="3743325"/>
          </a:xfrm>
          <a:prstGeom prst="rect">
            <a:avLst/>
          </a:prstGeom>
        </p:spPr>
      </p:pic>
    </p:spTree>
    <p:extLst>
      <p:ext uri="{BB962C8B-B14F-4D97-AF65-F5344CB8AC3E}">
        <p14:creationId xmlns:p14="http://schemas.microsoft.com/office/powerpoint/2010/main" val="2986476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63AB17-D562-4B90-A724-93F7F4ED2DDB}"/>
              </a:ext>
            </a:extLst>
          </p:cNvPr>
          <p:cNvPicPr>
            <a:picLocks noChangeAspect="1"/>
          </p:cNvPicPr>
          <p:nvPr/>
        </p:nvPicPr>
        <p:blipFill>
          <a:blip r:embed="rId2"/>
          <a:stretch>
            <a:fillRect/>
          </a:stretch>
        </p:blipFill>
        <p:spPr>
          <a:xfrm>
            <a:off x="4910137" y="1066800"/>
            <a:ext cx="5057775" cy="1476375"/>
          </a:xfrm>
          <a:prstGeom prst="rect">
            <a:avLst/>
          </a:prstGeom>
        </p:spPr>
      </p:pic>
      <p:sp>
        <p:nvSpPr>
          <p:cNvPr id="6" name="Content Placeholder 3"/>
          <p:cNvSpPr>
            <a:spLocks noGrp="1"/>
          </p:cNvSpPr>
          <p:nvPr>
            <p:ph idx="1"/>
          </p:nvPr>
        </p:nvSpPr>
        <p:spPr>
          <a:xfrm>
            <a:off x="508000" y="1066800"/>
            <a:ext cx="4006850" cy="5181600"/>
          </a:xfrm>
        </p:spPr>
        <p:txBody>
          <a:bodyPr/>
          <a:lstStyle/>
          <a:p>
            <a:r>
              <a:rPr lang="en-US" sz="2400" b="0" dirty="0"/>
              <a:t>Click on [New Scan].</a:t>
            </a:r>
          </a:p>
        </p:txBody>
      </p:sp>
    </p:spTree>
    <p:extLst>
      <p:ext uri="{BB962C8B-B14F-4D97-AF65-F5344CB8AC3E}">
        <p14:creationId xmlns:p14="http://schemas.microsoft.com/office/powerpoint/2010/main" val="2397938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10D53C-0D20-43D6-9B96-443EE796A334}"/>
              </a:ext>
            </a:extLst>
          </p:cNvPr>
          <p:cNvPicPr>
            <a:picLocks noChangeAspect="1"/>
          </p:cNvPicPr>
          <p:nvPr/>
        </p:nvPicPr>
        <p:blipFill>
          <a:blip r:embed="rId2"/>
          <a:stretch>
            <a:fillRect/>
          </a:stretch>
        </p:blipFill>
        <p:spPr>
          <a:xfrm>
            <a:off x="4686299" y="1066800"/>
            <a:ext cx="7153275" cy="4111536"/>
          </a:xfrm>
          <a:prstGeom prst="rect">
            <a:avLst/>
          </a:prstGeom>
        </p:spPr>
      </p:pic>
      <p:sp>
        <p:nvSpPr>
          <p:cNvPr id="6" name="Content Placeholder 3"/>
          <p:cNvSpPr>
            <a:spLocks noGrp="1"/>
          </p:cNvSpPr>
          <p:nvPr>
            <p:ph idx="1"/>
          </p:nvPr>
        </p:nvSpPr>
        <p:spPr>
          <a:xfrm>
            <a:off x="508000" y="1066800"/>
            <a:ext cx="4006850" cy="5181600"/>
          </a:xfrm>
        </p:spPr>
        <p:txBody>
          <a:bodyPr/>
          <a:lstStyle/>
          <a:p>
            <a:r>
              <a:rPr lang="en-US" sz="2400" b="0" dirty="0"/>
              <a:t>Click on [Basic Network Scan] for a full system scan.</a:t>
            </a:r>
          </a:p>
        </p:txBody>
      </p:sp>
      <p:sp>
        <p:nvSpPr>
          <p:cNvPr id="2" name="Rectangle 1">
            <a:extLst>
              <a:ext uri="{FF2B5EF4-FFF2-40B4-BE49-F238E27FC236}">
                <a16:creationId xmlns:a16="http://schemas.microsoft.com/office/drawing/2014/main" id="{9973679D-FCB1-4045-BDB9-D0ECD7F523FB}"/>
              </a:ext>
            </a:extLst>
          </p:cNvPr>
          <p:cNvSpPr/>
          <p:nvPr/>
        </p:nvSpPr>
        <p:spPr bwMode="auto">
          <a:xfrm>
            <a:off x="4850969" y="4069596"/>
            <a:ext cx="1702229" cy="991890"/>
          </a:xfrm>
          <a:prstGeom prst="rect">
            <a:avLst/>
          </a:prstGeom>
          <a:noFill/>
          <a:ln w="57150" cap="flat" cmpd="sng" algn="ctr">
            <a:solidFill>
              <a:srgbClr val="FF0000"/>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Verdana" pitchFamily="34" charset="0"/>
            </a:endParaRPr>
          </a:p>
        </p:txBody>
      </p:sp>
    </p:spTree>
    <p:extLst>
      <p:ext uri="{BB962C8B-B14F-4D97-AF65-F5344CB8AC3E}">
        <p14:creationId xmlns:p14="http://schemas.microsoft.com/office/powerpoint/2010/main" val="183896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E74E7-6E14-40D0-86BC-3ADFC1278060}"/>
              </a:ext>
            </a:extLst>
          </p:cNvPr>
          <p:cNvSpPr>
            <a:spLocks noGrp="1"/>
          </p:cNvSpPr>
          <p:nvPr>
            <p:ph idx="1"/>
          </p:nvPr>
        </p:nvSpPr>
        <p:spPr>
          <a:xfrm>
            <a:off x="508001" y="1066800"/>
            <a:ext cx="3987800" cy="5181600"/>
          </a:xfrm>
        </p:spPr>
        <p:txBody>
          <a:bodyPr/>
          <a:lstStyle/>
          <a:p>
            <a:r>
              <a:rPr lang="en-SG" sz="2800" b="0" dirty="0"/>
              <a:t>For demo purpose, we scan the machine that host the application</a:t>
            </a:r>
          </a:p>
          <a:p>
            <a:pPr lvl="1"/>
            <a:r>
              <a:rPr lang="en-SG" sz="2400" b="0" dirty="0"/>
              <a:t>http://demo.testfire.net  </a:t>
            </a:r>
          </a:p>
          <a:p>
            <a:endParaRPr lang="en-SG" sz="2800" b="0" dirty="0"/>
          </a:p>
        </p:txBody>
      </p:sp>
      <p:pic>
        <p:nvPicPr>
          <p:cNvPr id="2" name="Picture 1"/>
          <p:cNvPicPr>
            <a:picLocks noChangeAspect="1"/>
          </p:cNvPicPr>
          <p:nvPr/>
        </p:nvPicPr>
        <p:blipFill>
          <a:blip r:embed="rId2"/>
          <a:stretch>
            <a:fillRect/>
          </a:stretch>
        </p:blipFill>
        <p:spPr>
          <a:xfrm>
            <a:off x="4695825" y="1894062"/>
            <a:ext cx="6624637" cy="3527076"/>
          </a:xfrm>
          <a:prstGeom prst="rect">
            <a:avLst/>
          </a:prstGeom>
        </p:spPr>
      </p:pic>
    </p:spTree>
    <p:extLst>
      <p:ext uri="{BB962C8B-B14F-4D97-AF65-F5344CB8AC3E}">
        <p14:creationId xmlns:p14="http://schemas.microsoft.com/office/powerpoint/2010/main" val="4175985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A3DE8B-B2EC-492C-AF47-0976F321FE8C}"/>
              </a:ext>
            </a:extLst>
          </p:cNvPr>
          <p:cNvSpPr>
            <a:spLocks noGrp="1"/>
          </p:cNvSpPr>
          <p:nvPr>
            <p:ph type="title"/>
          </p:nvPr>
        </p:nvSpPr>
        <p:spPr/>
        <p:txBody>
          <a:bodyPr/>
          <a:lstStyle/>
          <a:p>
            <a:r>
              <a:rPr lang="en-SG"/>
              <a:t>Contents</a:t>
            </a:r>
          </a:p>
        </p:txBody>
      </p:sp>
      <p:sp>
        <p:nvSpPr>
          <p:cNvPr id="9" name="Content Placeholder 8">
            <a:extLst>
              <a:ext uri="{FF2B5EF4-FFF2-40B4-BE49-F238E27FC236}">
                <a16:creationId xmlns:a16="http://schemas.microsoft.com/office/drawing/2014/main" id="{20B86476-78A9-42EE-94C7-0B65C3CF82E4}"/>
              </a:ext>
            </a:extLst>
          </p:cNvPr>
          <p:cNvSpPr>
            <a:spLocks noGrp="1"/>
          </p:cNvSpPr>
          <p:nvPr>
            <p:ph idx="1"/>
          </p:nvPr>
        </p:nvSpPr>
        <p:spPr/>
        <p:txBody>
          <a:bodyPr/>
          <a:lstStyle/>
          <a:p>
            <a:pPr marL="342265" indent="-342265"/>
            <a:r>
              <a:rPr lang="en-US" sz="2400" dirty="0"/>
              <a:t>Concept of Vulnerability Assessment</a:t>
            </a:r>
            <a:endParaRPr lang="en-US" dirty="0"/>
          </a:p>
          <a:p>
            <a:pPr marL="342265" indent="-342265"/>
            <a:r>
              <a:rPr lang="en-US" sz="2400" dirty="0"/>
              <a:t>Concept of Vulnerability Scanning</a:t>
            </a:r>
          </a:p>
          <a:p>
            <a:pPr marL="342265" indent="-342265"/>
            <a:r>
              <a:rPr lang="en-US" sz="2400" dirty="0"/>
              <a:t>Scanning for</a:t>
            </a:r>
            <a:r>
              <a:rPr lang="en-US" sz="2400" dirty="0">
                <a:solidFill>
                  <a:srgbClr val="FF0000"/>
                </a:solidFill>
              </a:rPr>
              <a:t> System Vulnerabilities</a:t>
            </a:r>
            <a:r>
              <a:rPr lang="en-US" sz="2400" dirty="0"/>
              <a:t> in Server OS</a:t>
            </a:r>
          </a:p>
          <a:p>
            <a:pPr marL="742315" lvl="1" indent="-285115"/>
            <a:r>
              <a:rPr lang="en-US" sz="2000" dirty="0" err="1"/>
              <a:t>Nusses</a:t>
            </a:r>
            <a:endParaRPr lang="en-US" sz="2000" dirty="0"/>
          </a:p>
          <a:p>
            <a:pPr marL="342265" indent="-342265"/>
            <a:r>
              <a:rPr lang="en-US" sz="2400" dirty="0"/>
              <a:t>Scanning for </a:t>
            </a:r>
            <a:r>
              <a:rPr lang="en-US" sz="2400" dirty="0">
                <a:solidFill>
                  <a:srgbClr val="FF0000"/>
                </a:solidFill>
              </a:rPr>
              <a:t>Configuration Issues</a:t>
            </a:r>
            <a:r>
              <a:rPr lang="en-US" sz="2400" dirty="0"/>
              <a:t> in Server OS</a:t>
            </a:r>
          </a:p>
          <a:p>
            <a:pPr marL="742315" lvl="1" indent="-285115"/>
            <a:r>
              <a:rPr lang="en-US" sz="2000" dirty="0" err="1"/>
              <a:t>Nikto</a:t>
            </a:r>
            <a:r>
              <a:rPr lang="en-US" sz="2000" dirty="0"/>
              <a:t>, Nexpose</a:t>
            </a:r>
          </a:p>
          <a:p>
            <a:pPr marL="342265" indent="-342265"/>
            <a:endParaRPr lang="en-US" sz="2400" dirty="0"/>
          </a:p>
          <a:p>
            <a:pPr marL="342265" indent="-342265"/>
            <a:endParaRPr lang="en-US" sz="2400" dirty="0"/>
          </a:p>
          <a:p>
            <a:pPr marL="342265" indent="-342265"/>
            <a:endParaRPr lang="en-US" sz="2400" dirty="0"/>
          </a:p>
          <a:p>
            <a:pPr marL="342265" indent="-342265"/>
            <a:endParaRPr lang="en-US" sz="2400" dirty="0"/>
          </a:p>
          <a:p>
            <a:pPr marL="0" indent="0">
              <a:buNone/>
            </a:pPr>
            <a:endParaRPr lang="en-GB" sz="2000" dirty="0">
              <a:cs typeface="Calibri Light"/>
            </a:endParaRPr>
          </a:p>
          <a:p>
            <a:pPr marL="799465" lvl="1" indent="-342900"/>
            <a:endParaRPr lang="en-GB" sz="2000" dirty="0">
              <a:cs typeface="Calibri Light"/>
            </a:endParaRPr>
          </a:p>
          <a:p>
            <a:pPr marL="56515" indent="0">
              <a:buNone/>
            </a:pPr>
            <a:endParaRPr lang="en-SG" sz="2400" dirty="0"/>
          </a:p>
          <a:p>
            <a:pPr marL="742315" lvl="1" indent="-285115"/>
            <a:endParaRPr lang="en-SG" sz="2000" dirty="0"/>
          </a:p>
        </p:txBody>
      </p:sp>
    </p:spTree>
    <p:extLst>
      <p:ext uri="{BB962C8B-B14F-4D97-AF65-F5344CB8AC3E}">
        <p14:creationId xmlns:p14="http://schemas.microsoft.com/office/powerpoint/2010/main" val="1866993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268206-E442-45C8-964C-4426DAF3A7E7}"/>
              </a:ext>
            </a:extLst>
          </p:cNvPr>
          <p:cNvPicPr>
            <a:picLocks noChangeAspect="1"/>
          </p:cNvPicPr>
          <p:nvPr/>
        </p:nvPicPr>
        <p:blipFill>
          <a:blip r:embed="rId2"/>
          <a:stretch>
            <a:fillRect/>
          </a:stretch>
        </p:blipFill>
        <p:spPr>
          <a:xfrm>
            <a:off x="4376737" y="957262"/>
            <a:ext cx="6943725" cy="5038725"/>
          </a:xfrm>
          <a:prstGeom prst="rect">
            <a:avLst/>
          </a:prstGeom>
        </p:spPr>
      </p:pic>
      <p:sp>
        <p:nvSpPr>
          <p:cNvPr id="3" name="Content Placeholder 2">
            <a:extLst>
              <a:ext uri="{FF2B5EF4-FFF2-40B4-BE49-F238E27FC236}">
                <a16:creationId xmlns:a16="http://schemas.microsoft.com/office/drawing/2014/main" id="{941E74E7-6E14-40D0-86BC-3ADFC1278060}"/>
              </a:ext>
            </a:extLst>
          </p:cNvPr>
          <p:cNvSpPr txBox="1">
            <a:spLocks/>
          </p:cNvSpPr>
          <p:nvPr/>
        </p:nvSpPr>
        <p:spPr>
          <a:xfrm>
            <a:off x="508001" y="1066800"/>
            <a:ext cx="3987800"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SG" sz="2800" b="0" kern="0" dirty="0"/>
              <a:t>Enter a name and IP address of the web site and click on [Save]</a:t>
            </a:r>
            <a:r>
              <a:rPr lang="en-SG" sz="2400" b="0" kern="0" dirty="0"/>
              <a:t>  </a:t>
            </a:r>
          </a:p>
          <a:p>
            <a:endParaRPr lang="en-SG" sz="2800" b="0" kern="0" dirty="0"/>
          </a:p>
        </p:txBody>
      </p:sp>
    </p:spTree>
    <p:extLst>
      <p:ext uri="{BB962C8B-B14F-4D97-AF65-F5344CB8AC3E}">
        <p14:creationId xmlns:p14="http://schemas.microsoft.com/office/powerpoint/2010/main" val="2681305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857DD5-4F08-4E41-8A17-9CF7699240B4}"/>
              </a:ext>
            </a:extLst>
          </p:cNvPr>
          <p:cNvPicPr>
            <a:picLocks noChangeAspect="1"/>
          </p:cNvPicPr>
          <p:nvPr/>
        </p:nvPicPr>
        <p:blipFill>
          <a:blip r:embed="rId2"/>
          <a:stretch>
            <a:fillRect/>
          </a:stretch>
        </p:blipFill>
        <p:spPr>
          <a:xfrm>
            <a:off x="342900" y="2181225"/>
            <a:ext cx="11544300" cy="476250"/>
          </a:xfrm>
          <a:prstGeom prst="rect">
            <a:avLst/>
          </a:prstGeom>
        </p:spPr>
      </p:pic>
      <p:sp>
        <p:nvSpPr>
          <p:cNvPr id="4" name="Content Placeholder 2">
            <a:extLst>
              <a:ext uri="{FF2B5EF4-FFF2-40B4-BE49-F238E27FC236}">
                <a16:creationId xmlns:a16="http://schemas.microsoft.com/office/drawing/2014/main" id="{941E74E7-6E14-40D0-86BC-3ADFC1278060}"/>
              </a:ext>
            </a:extLst>
          </p:cNvPr>
          <p:cNvSpPr txBox="1">
            <a:spLocks/>
          </p:cNvSpPr>
          <p:nvPr/>
        </p:nvSpPr>
        <p:spPr>
          <a:xfrm>
            <a:off x="508000" y="1066800"/>
            <a:ext cx="6559549"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SG" sz="2800" b="0" kern="0" dirty="0"/>
              <a:t>Click on the [</a:t>
            </a:r>
            <a:r>
              <a:rPr lang="en-SG" sz="2800" b="0" kern="0" dirty="0">
                <a:sym typeface="Wingdings" panose="05000000000000000000" pitchFamily="2" charset="2"/>
              </a:rPr>
              <a:t>] to start the scan…</a:t>
            </a:r>
            <a:endParaRPr lang="en-SG" sz="2400" b="0" kern="0" dirty="0"/>
          </a:p>
          <a:p>
            <a:endParaRPr lang="en-SG" sz="2800" b="0" kern="0" dirty="0"/>
          </a:p>
        </p:txBody>
      </p:sp>
    </p:spTree>
    <p:extLst>
      <p:ext uri="{BB962C8B-B14F-4D97-AF65-F5344CB8AC3E}">
        <p14:creationId xmlns:p14="http://schemas.microsoft.com/office/powerpoint/2010/main" val="4208432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110B9A-39EC-48CF-9AE2-8267F9316156}"/>
              </a:ext>
            </a:extLst>
          </p:cNvPr>
          <p:cNvPicPr>
            <a:picLocks noChangeAspect="1"/>
          </p:cNvPicPr>
          <p:nvPr/>
        </p:nvPicPr>
        <p:blipFill>
          <a:blip r:embed="rId2"/>
          <a:stretch>
            <a:fillRect/>
          </a:stretch>
        </p:blipFill>
        <p:spPr>
          <a:xfrm>
            <a:off x="252412" y="2957512"/>
            <a:ext cx="11687175" cy="942975"/>
          </a:xfrm>
          <a:prstGeom prst="rect">
            <a:avLst/>
          </a:prstGeom>
        </p:spPr>
      </p:pic>
      <p:sp>
        <p:nvSpPr>
          <p:cNvPr id="4" name="Content Placeholder 2">
            <a:extLst>
              <a:ext uri="{FF2B5EF4-FFF2-40B4-BE49-F238E27FC236}">
                <a16:creationId xmlns:a16="http://schemas.microsoft.com/office/drawing/2014/main" id="{941E74E7-6E14-40D0-86BC-3ADFC1278060}"/>
              </a:ext>
            </a:extLst>
          </p:cNvPr>
          <p:cNvSpPr txBox="1">
            <a:spLocks/>
          </p:cNvSpPr>
          <p:nvPr/>
        </p:nvSpPr>
        <p:spPr>
          <a:xfrm>
            <a:off x="508000" y="1066800"/>
            <a:ext cx="10112375" cy="5181600"/>
          </a:xfrm>
          <a:prstGeom prst="rect">
            <a:avLst/>
          </a:prstGeom>
        </p:spPr>
        <p:txBody>
          <a:bodyPr lIns="91440" tIns="45720" rIns="91440" bIns="45720" anchor="t"/>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pPr marL="342265" indent="-342265"/>
            <a:r>
              <a:rPr lang="en-SG" sz="2800" b="0" kern="0" dirty="0"/>
              <a:t>It will take some time to scan until you see the results. Click on it to examine the results… </a:t>
            </a:r>
            <a:endParaRPr lang="en-US"/>
          </a:p>
        </p:txBody>
      </p:sp>
    </p:spTree>
    <p:extLst>
      <p:ext uri="{BB962C8B-B14F-4D97-AF65-F5344CB8AC3E}">
        <p14:creationId xmlns:p14="http://schemas.microsoft.com/office/powerpoint/2010/main" val="1506273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F2E384-98EB-4AC2-A570-20653778C8B3}"/>
              </a:ext>
            </a:extLst>
          </p:cNvPr>
          <p:cNvPicPr>
            <a:picLocks noChangeAspect="1"/>
          </p:cNvPicPr>
          <p:nvPr/>
        </p:nvPicPr>
        <p:blipFill>
          <a:blip r:embed="rId2"/>
          <a:stretch>
            <a:fillRect/>
          </a:stretch>
        </p:blipFill>
        <p:spPr>
          <a:xfrm>
            <a:off x="3515239" y="2160987"/>
            <a:ext cx="7889403" cy="3962171"/>
          </a:xfrm>
          <a:prstGeom prst="rect">
            <a:avLst/>
          </a:prstGeom>
        </p:spPr>
      </p:pic>
      <p:sp>
        <p:nvSpPr>
          <p:cNvPr id="3" name="Content Placeholder 2">
            <a:extLst>
              <a:ext uri="{FF2B5EF4-FFF2-40B4-BE49-F238E27FC236}">
                <a16:creationId xmlns:a16="http://schemas.microsoft.com/office/drawing/2014/main" id="{941E74E7-6E14-40D0-86BC-3ADFC1278060}"/>
              </a:ext>
            </a:extLst>
          </p:cNvPr>
          <p:cNvSpPr txBox="1">
            <a:spLocks/>
          </p:cNvSpPr>
          <p:nvPr/>
        </p:nvSpPr>
        <p:spPr>
          <a:xfrm>
            <a:off x="508000" y="1066800"/>
            <a:ext cx="11683999"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SG" sz="2800" b="0" kern="0" dirty="0"/>
              <a:t>Results of the scan. Click on it to expand further. Take note of the colour code denoting the severity of the vulnerabilities detected.</a:t>
            </a:r>
          </a:p>
        </p:txBody>
      </p:sp>
    </p:spTree>
    <p:extLst>
      <p:ext uri="{BB962C8B-B14F-4D97-AF65-F5344CB8AC3E}">
        <p14:creationId xmlns:p14="http://schemas.microsoft.com/office/powerpoint/2010/main" val="3478074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3B0DF0-97A3-4552-A77D-F385C270C51E}"/>
              </a:ext>
            </a:extLst>
          </p:cNvPr>
          <p:cNvPicPr>
            <a:picLocks noChangeAspect="1"/>
          </p:cNvPicPr>
          <p:nvPr/>
        </p:nvPicPr>
        <p:blipFill>
          <a:blip r:embed="rId2"/>
          <a:stretch>
            <a:fillRect/>
          </a:stretch>
        </p:blipFill>
        <p:spPr>
          <a:xfrm>
            <a:off x="2950819" y="2119312"/>
            <a:ext cx="8429625" cy="4010025"/>
          </a:xfrm>
          <a:prstGeom prst="rect">
            <a:avLst/>
          </a:prstGeom>
        </p:spPr>
      </p:pic>
      <p:sp>
        <p:nvSpPr>
          <p:cNvPr id="4" name="Content Placeholder 2">
            <a:extLst>
              <a:ext uri="{FF2B5EF4-FFF2-40B4-BE49-F238E27FC236}">
                <a16:creationId xmlns:a16="http://schemas.microsoft.com/office/drawing/2014/main" id="{941E74E7-6E14-40D0-86BC-3ADFC1278060}"/>
              </a:ext>
            </a:extLst>
          </p:cNvPr>
          <p:cNvSpPr txBox="1">
            <a:spLocks/>
          </p:cNvSpPr>
          <p:nvPr/>
        </p:nvSpPr>
        <p:spPr>
          <a:xfrm>
            <a:off x="508001" y="1066800"/>
            <a:ext cx="8264524"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SG" sz="2800" b="0" kern="0" dirty="0"/>
              <a:t>Examine the vulnerabilities and record them accordingly … </a:t>
            </a:r>
          </a:p>
        </p:txBody>
      </p:sp>
    </p:spTree>
    <p:extLst>
      <p:ext uri="{BB962C8B-B14F-4D97-AF65-F5344CB8AC3E}">
        <p14:creationId xmlns:p14="http://schemas.microsoft.com/office/powerpoint/2010/main" val="49710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7">
            <a:extLst>
              <a:ext uri="{FF2B5EF4-FFF2-40B4-BE49-F238E27FC236}">
                <a16:creationId xmlns:a16="http://schemas.microsoft.com/office/drawing/2014/main" id="{FE8FB300-61B9-474F-B7A5-DB4740977E8A}"/>
              </a:ext>
            </a:extLst>
          </p:cNvPr>
          <p:cNvSpPr txBox="1">
            <a:spLocks/>
          </p:cNvSpPr>
          <p:nvPr/>
        </p:nvSpPr>
        <p:spPr bwMode="auto">
          <a:xfrm>
            <a:off x="508000" y="1066800"/>
            <a:ext cx="10871200" cy="5181600"/>
          </a:xfrm>
          <a:prstGeom prst="rect">
            <a:avLst/>
          </a:prstGeom>
          <a:noFill/>
          <a:ln>
            <a:noFill/>
          </a:ln>
        </p:spPr>
        <p:txBody>
          <a:bodyPr vert="horz" wrap="square" lIns="91440" tIns="45720" rIns="91440" bIns="45720" numCol="1" anchor="t" anchorCtr="0" compatLnSpc="1">
            <a:prstTxWarp prst="textNoShape">
              <a:avLst/>
            </a:prstTxWarp>
            <a:normAutofit/>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pPr marL="342265" indent="-342265"/>
            <a:r>
              <a:rPr lang="en-US" sz="2800" b="0" kern="0" dirty="0">
                <a:cs typeface="Calibri"/>
              </a:rPr>
              <a:t>In this activity, you will scan a host device for system vulnerabilities.</a:t>
            </a:r>
            <a:endParaRPr lang="en-US" sz="2800" b="0" kern="0" dirty="0"/>
          </a:p>
          <a:p>
            <a:pPr marL="342265" indent="-342265"/>
            <a:r>
              <a:rPr lang="en-US" sz="2800" b="0" kern="0" dirty="0">
                <a:solidFill>
                  <a:srgbClr val="FF0000"/>
                </a:solidFill>
                <a:cs typeface="Calibri"/>
              </a:rPr>
              <a:t>Important Notice</a:t>
            </a:r>
            <a:endParaRPr lang="en-US" sz="2800" b="0" kern="0" dirty="0">
              <a:cs typeface="Calibri"/>
            </a:endParaRPr>
          </a:p>
          <a:p>
            <a:pPr marL="742315" lvl="1" indent="-285115"/>
            <a:r>
              <a:rPr lang="en-US" sz="2400" b="0" kern="0" dirty="0">
                <a:cs typeface="Calibri"/>
              </a:rPr>
              <a:t>This will also take </a:t>
            </a:r>
            <a:r>
              <a:rPr lang="en-US" sz="2400" b="0" kern="0">
                <a:cs typeface="Calibri"/>
              </a:rPr>
              <a:t>some time</a:t>
            </a:r>
            <a:r>
              <a:rPr lang="en-US" sz="2400" b="0" kern="0" dirty="0">
                <a:cs typeface="Calibri"/>
              </a:rPr>
              <a:t> to scan. </a:t>
            </a:r>
          </a:p>
          <a:p>
            <a:pPr marL="742315" lvl="1" indent="-285115"/>
            <a:endParaRPr lang="en-US" sz="2400" b="0" kern="0" dirty="0">
              <a:cs typeface="Calibri"/>
            </a:endParaRPr>
          </a:p>
          <a:p>
            <a:pPr marL="342265" indent="-342265"/>
            <a:r>
              <a:rPr lang="en-US" sz="2800" b="0" kern="0" dirty="0"/>
              <a:t>Instructions</a:t>
            </a:r>
            <a:endParaRPr lang="en-US" sz="2800" b="0" kern="0"/>
          </a:p>
          <a:p>
            <a:pPr marL="742315" lvl="1" indent="-285115"/>
            <a:r>
              <a:rPr lang="en-US" sz="2400" b="0" kern="0" dirty="0">
                <a:cs typeface="Calibri"/>
              </a:rPr>
              <a:t>Work in team and choose one from the following sites: </a:t>
            </a:r>
            <a:r>
              <a:rPr lang="en-US" sz="2000" b="0" kern="0" dirty="0">
                <a:cs typeface="Calibri"/>
              </a:rPr>
              <a:t> </a:t>
            </a:r>
          </a:p>
          <a:p>
            <a:pPr marL="1142365" lvl="2" indent="-227965"/>
            <a:r>
              <a:rPr lang="en-US" sz="2000" b="0" dirty="0">
                <a:hlinkClick r:id="rId2"/>
              </a:rPr>
              <a:t>http://zero.webappsecurity.com</a:t>
            </a:r>
            <a:endParaRPr lang="en-US" sz="2000" b="0" dirty="0"/>
          </a:p>
          <a:p>
            <a:pPr marL="1142365" lvl="2" indent="-227965"/>
            <a:r>
              <a:rPr lang="en-US" sz="2000" b="0" dirty="0">
                <a:hlinkClick r:id="rId3"/>
              </a:rPr>
              <a:t>https://juice-shop.herokuapp.com</a:t>
            </a:r>
            <a:endParaRPr lang="en-US" sz="2000" b="0" dirty="0"/>
          </a:p>
          <a:p>
            <a:pPr marL="1142365" lvl="2" indent="-227965"/>
            <a:r>
              <a:rPr lang="en-US" sz="2000" b="0" dirty="0">
                <a:hlinkClick r:id="rId4"/>
              </a:rPr>
              <a:t>https://thisislegal.com/</a:t>
            </a:r>
            <a:endParaRPr lang="en-US" sz="2000" b="0" dirty="0"/>
          </a:p>
          <a:p>
            <a:pPr marL="742315" lvl="1" indent="-285115"/>
            <a:r>
              <a:rPr lang="en-US" sz="2400" b="0" kern="0" dirty="0">
                <a:cs typeface="Calibri"/>
              </a:rPr>
              <a:t>Submit you scan result to your team folder in week 4 channel.</a:t>
            </a:r>
          </a:p>
          <a:p>
            <a:pPr marL="1142365" lvl="2" indent="-227965"/>
            <a:r>
              <a:rPr lang="en-US" sz="2000" kern="0" dirty="0">
                <a:cs typeface="Calibri"/>
              </a:rPr>
              <a:t>Name the file 1021-WAPT-A413-Team Name</a:t>
            </a:r>
          </a:p>
          <a:p>
            <a:pPr marL="1142365" lvl="2" indent="-227965"/>
            <a:r>
              <a:rPr lang="en-US" sz="2000" kern="0" dirty="0">
                <a:cs typeface="Calibri"/>
              </a:rPr>
              <a:t>Complete this before </a:t>
            </a:r>
            <a:r>
              <a:rPr lang="en-US" sz="2000" b="1" kern="0" dirty="0">
                <a:cs typeface="Calibri"/>
              </a:rPr>
              <a:t>week 6</a:t>
            </a:r>
            <a:r>
              <a:rPr lang="en-US" sz="2000" kern="0" dirty="0">
                <a:cs typeface="Calibri"/>
              </a:rPr>
              <a:t>.</a:t>
            </a:r>
          </a:p>
          <a:p>
            <a:pPr marL="742315" lvl="1" indent="-285115"/>
            <a:endParaRPr lang="en-US" sz="2400" b="0" kern="0" dirty="0">
              <a:cs typeface="Calibri"/>
            </a:endParaRPr>
          </a:p>
          <a:p>
            <a:pPr marL="342265" indent="-342265"/>
            <a:endParaRPr lang="en-US" sz="2800" b="0" kern="0" dirty="0">
              <a:cs typeface="Calibri"/>
            </a:endParaRPr>
          </a:p>
          <a:p>
            <a:pPr marL="342265" indent="-342265"/>
            <a:endParaRPr lang="en-US" sz="2800" b="0" kern="0" dirty="0">
              <a:cs typeface="Calibri"/>
            </a:endParaRPr>
          </a:p>
        </p:txBody>
      </p:sp>
      <p:sp>
        <p:nvSpPr>
          <p:cNvPr id="2" name="Title 1">
            <a:extLst>
              <a:ext uri="{FF2B5EF4-FFF2-40B4-BE49-F238E27FC236}">
                <a16:creationId xmlns:a16="http://schemas.microsoft.com/office/drawing/2014/main" id="{FF759DB4-922E-4F77-828C-E4D300803858}"/>
              </a:ext>
            </a:extLst>
          </p:cNvPr>
          <p:cNvSpPr>
            <a:spLocks noGrp="1"/>
          </p:cNvSpPr>
          <p:nvPr>
            <p:ph type="title"/>
          </p:nvPr>
        </p:nvSpPr>
        <p:spPr/>
        <p:txBody>
          <a:bodyPr/>
          <a:lstStyle/>
          <a:p>
            <a:r>
              <a:rPr lang="en-SG" dirty="0"/>
              <a:t>Activity 4.1.3 – Hands-on</a:t>
            </a:r>
          </a:p>
        </p:txBody>
      </p:sp>
    </p:spTree>
    <p:extLst>
      <p:ext uri="{BB962C8B-B14F-4D97-AF65-F5344CB8AC3E}">
        <p14:creationId xmlns:p14="http://schemas.microsoft.com/office/powerpoint/2010/main" val="2622257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4F35425-EEE9-4003-B9D4-F07E91500F14}"/>
              </a:ext>
            </a:extLst>
          </p:cNvPr>
          <p:cNvSpPr>
            <a:spLocks noGrp="1"/>
          </p:cNvSpPr>
          <p:nvPr>
            <p:ph type="subTitle" idx="1"/>
          </p:nvPr>
        </p:nvSpPr>
        <p:spPr>
          <a:xfrm>
            <a:off x="2445488" y="2232839"/>
            <a:ext cx="7618819" cy="2895600"/>
          </a:xfrm>
        </p:spPr>
        <p:txBody>
          <a:bodyPr/>
          <a:lstStyle/>
          <a:p>
            <a:pPr algn="ctr"/>
            <a:r>
              <a:rPr lang="en-SG" sz="4000" b="0" dirty="0">
                <a:latin typeface="Verdana"/>
                <a:ea typeface="Verdana"/>
              </a:rPr>
              <a:t>Scanning for </a:t>
            </a:r>
            <a:r>
              <a:rPr lang="en-SG" sz="4000" dirty="0">
                <a:latin typeface="Verdana"/>
                <a:ea typeface="Verdana"/>
              </a:rPr>
              <a:t>Configuration Issues</a:t>
            </a:r>
            <a:r>
              <a:rPr lang="en-SG" sz="4000" b="0" dirty="0">
                <a:latin typeface="Verdana"/>
                <a:ea typeface="Verdana"/>
              </a:rPr>
              <a:t> in Server OS</a:t>
            </a:r>
          </a:p>
        </p:txBody>
      </p:sp>
    </p:spTree>
    <p:extLst>
      <p:ext uri="{BB962C8B-B14F-4D97-AF65-F5344CB8AC3E}">
        <p14:creationId xmlns:p14="http://schemas.microsoft.com/office/powerpoint/2010/main" val="1237251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Scanning for Configuration Issues</a:t>
            </a:r>
          </a:p>
        </p:txBody>
      </p:sp>
      <p:sp>
        <p:nvSpPr>
          <p:cNvPr id="3" name="Content Placeholder 2"/>
          <p:cNvSpPr>
            <a:spLocks noGrp="1"/>
          </p:cNvSpPr>
          <p:nvPr>
            <p:ph idx="1"/>
          </p:nvPr>
        </p:nvSpPr>
        <p:spPr/>
        <p:txBody>
          <a:bodyPr/>
          <a:lstStyle/>
          <a:p>
            <a:pPr marL="342265" indent="-342265"/>
            <a:r>
              <a:rPr lang="en-US" sz="2800" b="0" dirty="0"/>
              <a:t>We can use “</a:t>
            </a:r>
            <a:r>
              <a:rPr lang="en-US" sz="2800" dirty="0" err="1">
                <a:solidFill>
                  <a:srgbClr val="FF0000"/>
                </a:solidFill>
              </a:rPr>
              <a:t>nikto</a:t>
            </a:r>
            <a:r>
              <a:rPr lang="en-US" sz="2800" b="0" dirty="0"/>
              <a:t>” to scan for possible configuration issues in target web application system.</a:t>
            </a:r>
            <a:endParaRPr lang="en-US" dirty="0"/>
          </a:p>
          <a:p>
            <a:pPr marL="342265" indent="-342265"/>
            <a:r>
              <a:rPr lang="en-US" sz="2800" b="0" dirty="0"/>
              <a:t>“</a:t>
            </a:r>
            <a:r>
              <a:rPr lang="en-US" sz="2800" b="0" dirty="0" err="1"/>
              <a:t>nikto</a:t>
            </a:r>
            <a:r>
              <a:rPr lang="en-US" sz="2800" b="0" dirty="0"/>
              <a:t>” is an open-source web server scanner that perform </a:t>
            </a:r>
            <a:r>
              <a:rPr lang="en-US" sz="2800" dirty="0"/>
              <a:t>comprehensive tests</a:t>
            </a:r>
            <a:r>
              <a:rPr lang="en-US" sz="2800" b="0" dirty="0"/>
              <a:t> against web servers:</a:t>
            </a:r>
          </a:p>
          <a:p>
            <a:pPr marL="742315" lvl="1" indent="-285115"/>
            <a:r>
              <a:rPr lang="en-US" sz="2400" b="0" dirty="0"/>
              <a:t>including over 6700 potentially dangerous files/programs, </a:t>
            </a:r>
          </a:p>
          <a:p>
            <a:pPr marL="742315" lvl="1" indent="-285115"/>
            <a:r>
              <a:rPr lang="en-US" sz="2400" b="0" dirty="0"/>
              <a:t>checks for outdated versions of over 1250 servers, </a:t>
            </a:r>
          </a:p>
          <a:p>
            <a:pPr marL="742315" lvl="1" indent="-285115"/>
            <a:r>
              <a:rPr lang="en-US" sz="2400" b="0" dirty="0"/>
              <a:t>and version specific problems on over 270 servers. </a:t>
            </a:r>
          </a:p>
          <a:p>
            <a:pPr marL="342265" indent="-342265"/>
            <a:r>
              <a:rPr lang="en-US" sz="2800" b="0" dirty="0"/>
              <a:t>It also checks for server configuration items such as the presence of multiple index files, HTTP server options, and will attempt to identify installed web servers and software. </a:t>
            </a:r>
          </a:p>
        </p:txBody>
      </p:sp>
    </p:spTree>
    <p:extLst>
      <p:ext uri="{BB962C8B-B14F-4D97-AF65-F5344CB8AC3E}">
        <p14:creationId xmlns:p14="http://schemas.microsoft.com/office/powerpoint/2010/main" val="3778423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BECE2B-EF44-4299-9897-D063F23A7985}"/>
              </a:ext>
            </a:extLst>
          </p:cNvPr>
          <p:cNvPicPr>
            <a:picLocks noChangeAspect="1"/>
          </p:cNvPicPr>
          <p:nvPr/>
        </p:nvPicPr>
        <p:blipFill>
          <a:blip r:embed="rId2"/>
          <a:stretch>
            <a:fillRect/>
          </a:stretch>
        </p:blipFill>
        <p:spPr>
          <a:xfrm>
            <a:off x="4543746" y="616449"/>
            <a:ext cx="7907868" cy="6800141"/>
          </a:xfrm>
          <a:prstGeom prst="rect">
            <a:avLst/>
          </a:prstGeom>
        </p:spPr>
      </p:pic>
      <p:sp>
        <p:nvSpPr>
          <p:cNvPr id="4" name="Content Placeholder 2">
            <a:extLst>
              <a:ext uri="{FF2B5EF4-FFF2-40B4-BE49-F238E27FC236}">
                <a16:creationId xmlns:a16="http://schemas.microsoft.com/office/drawing/2014/main" id="{941E74E7-6E14-40D0-86BC-3ADFC1278060}"/>
              </a:ext>
            </a:extLst>
          </p:cNvPr>
          <p:cNvSpPr txBox="1">
            <a:spLocks/>
          </p:cNvSpPr>
          <p:nvPr/>
        </p:nvSpPr>
        <p:spPr>
          <a:xfrm>
            <a:off x="508001" y="1066800"/>
            <a:ext cx="3987800" cy="5181600"/>
          </a:xfrm>
          <a:prstGeom prst="rect">
            <a:avLst/>
          </a:prstGeom>
        </p:spPr>
        <p:txBody>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r>
              <a:rPr lang="en-SG" sz="2800" b="0" kern="0" dirty="0"/>
              <a:t>“</a:t>
            </a:r>
            <a:r>
              <a:rPr lang="en-SG" sz="2800" b="0" kern="0" dirty="0" err="1"/>
              <a:t>nikto</a:t>
            </a:r>
            <a:r>
              <a:rPr lang="en-SG" sz="2800" b="0" kern="0" dirty="0"/>
              <a:t>” can be found in Kali-Linux. </a:t>
            </a:r>
          </a:p>
          <a:p>
            <a:r>
              <a:rPr lang="en-SG" sz="2800" b="0" kern="0" dirty="0"/>
              <a:t>Try out…[start and let it scan…]</a:t>
            </a:r>
            <a:endParaRPr lang="en-SG" sz="2400" b="0" kern="0" dirty="0"/>
          </a:p>
          <a:p>
            <a:endParaRPr lang="en-SG" sz="2800" b="0" kern="0" dirty="0"/>
          </a:p>
        </p:txBody>
      </p:sp>
      <p:sp>
        <p:nvSpPr>
          <p:cNvPr id="2" name="Arrow: Right 1">
            <a:extLst>
              <a:ext uri="{FF2B5EF4-FFF2-40B4-BE49-F238E27FC236}">
                <a16:creationId xmlns:a16="http://schemas.microsoft.com/office/drawing/2014/main" id="{FABDC739-8154-4590-A2CB-929D692D1836}"/>
              </a:ext>
            </a:extLst>
          </p:cNvPr>
          <p:cNvSpPr/>
          <p:nvPr/>
        </p:nvSpPr>
        <p:spPr bwMode="auto">
          <a:xfrm>
            <a:off x="4044050" y="4439462"/>
            <a:ext cx="461797" cy="432970"/>
          </a:xfrm>
          <a:prstGeom prst="rightArrow">
            <a:avLst/>
          </a:prstGeom>
          <a:solidFill>
            <a:schemeClr val="accent1"/>
          </a:solidFill>
          <a:ln w="12700" cap="flat" cmpd="sng" algn="ctr">
            <a:solidFill>
              <a:schemeClr val="tx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Verdana" pitchFamily="34" charset="0"/>
            </a:endParaRPr>
          </a:p>
        </p:txBody>
      </p:sp>
    </p:spTree>
    <p:extLst>
      <p:ext uri="{BB962C8B-B14F-4D97-AF65-F5344CB8AC3E}">
        <p14:creationId xmlns:p14="http://schemas.microsoft.com/office/powerpoint/2010/main" val="1033091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0" dirty="0"/>
              <a:t>We can also make use “</a:t>
            </a:r>
            <a:r>
              <a:rPr lang="en-US" sz="2800" b="0" dirty="0" err="1"/>
              <a:t>Nexpose</a:t>
            </a:r>
            <a:r>
              <a:rPr lang="en-US" sz="2800" b="0" dirty="0"/>
              <a:t>” to scan for configuration issues.</a:t>
            </a:r>
          </a:p>
          <a:p>
            <a:r>
              <a:rPr lang="en-US" sz="2800" b="0" dirty="0"/>
              <a:t>“</a:t>
            </a:r>
            <a:r>
              <a:rPr lang="en-US" sz="2800" b="0" dirty="0" err="1"/>
              <a:t>Nexpose</a:t>
            </a:r>
            <a:r>
              <a:rPr lang="en-US" sz="2800" b="0" dirty="0"/>
              <a:t>” is a product of Rapid7, same company that produced “</a:t>
            </a:r>
            <a:r>
              <a:rPr lang="en-US" sz="2800" b="0" dirty="0" err="1"/>
              <a:t>Metasploit</a:t>
            </a:r>
            <a:r>
              <a:rPr lang="en-US" sz="2800" b="0" dirty="0"/>
              <a:t>”</a:t>
            </a:r>
          </a:p>
          <a:p>
            <a:endParaRPr lang="en-US" sz="2800" b="0" dirty="0"/>
          </a:p>
        </p:txBody>
      </p:sp>
    </p:spTree>
    <p:extLst>
      <p:ext uri="{BB962C8B-B14F-4D97-AF65-F5344CB8AC3E}">
        <p14:creationId xmlns:p14="http://schemas.microsoft.com/office/powerpoint/2010/main" val="75325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4F35425-EEE9-4003-B9D4-F07E91500F14}"/>
              </a:ext>
            </a:extLst>
          </p:cNvPr>
          <p:cNvSpPr>
            <a:spLocks noGrp="1"/>
          </p:cNvSpPr>
          <p:nvPr>
            <p:ph type="subTitle" idx="1"/>
          </p:nvPr>
        </p:nvSpPr>
        <p:spPr>
          <a:xfrm>
            <a:off x="2445488" y="2232839"/>
            <a:ext cx="7618819" cy="2895600"/>
          </a:xfrm>
        </p:spPr>
        <p:txBody>
          <a:bodyPr/>
          <a:lstStyle/>
          <a:p>
            <a:pPr algn="ctr"/>
            <a:r>
              <a:rPr lang="en-SG" sz="4000" b="0">
                <a:latin typeface="Verdana"/>
                <a:ea typeface="Verdana"/>
              </a:rPr>
              <a:t>Concept of Vulnerability Assessment (VA)</a:t>
            </a:r>
            <a:endParaRPr lang="en-SG" sz="4000" b="0"/>
          </a:p>
        </p:txBody>
      </p:sp>
    </p:spTree>
    <p:extLst>
      <p:ext uri="{BB962C8B-B14F-4D97-AF65-F5344CB8AC3E}">
        <p14:creationId xmlns:p14="http://schemas.microsoft.com/office/powerpoint/2010/main" val="2786952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4C7E-4BA5-4622-B823-43A0969D19D2}"/>
              </a:ext>
            </a:extLst>
          </p:cNvPr>
          <p:cNvSpPr txBox="1">
            <a:spLocks noGrp="1"/>
          </p:cNvSpPr>
          <p:nvPr>
            <p:ph type="title"/>
          </p:nvPr>
        </p:nvSpPr>
        <p:spPr>
          <a:xfrm>
            <a:off x="129992" y="-135381"/>
            <a:ext cx="10515600" cy="1325559"/>
          </a:xfrm>
        </p:spPr>
        <p:txBody>
          <a:bodyPr/>
          <a:lstStyle/>
          <a:p>
            <a:r>
              <a:rPr lang="en-US" dirty="0"/>
              <a:t>Activity 4.1.4 – Hands-on</a:t>
            </a:r>
            <a:r>
              <a:rPr lang="en-US" dirty="0">
                <a:cs typeface="Calibri Light"/>
              </a:rPr>
              <a:t/>
            </a:r>
            <a:br>
              <a:rPr lang="en-US" dirty="0">
                <a:cs typeface="Calibri Light"/>
              </a:rPr>
            </a:br>
            <a:endParaRPr lang="en-US" sz="2400" dirty="0">
              <a:cs typeface="Calibri Light"/>
            </a:endParaRPr>
          </a:p>
        </p:txBody>
      </p:sp>
      <p:sp>
        <p:nvSpPr>
          <p:cNvPr id="6" name="Content Placeholder 7">
            <a:extLst>
              <a:ext uri="{FF2B5EF4-FFF2-40B4-BE49-F238E27FC236}">
                <a16:creationId xmlns:a16="http://schemas.microsoft.com/office/drawing/2014/main" id="{FE8FB300-61B9-474F-B7A5-DB4740977E8A}"/>
              </a:ext>
            </a:extLst>
          </p:cNvPr>
          <p:cNvSpPr txBox="1">
            <a:spLocks noGrp="1"/>
          </p:cNvSpPr>
          <p:nvPr>
            <p:ph idx="1"/>
          </p:nvPr>
        </p:nvSpPr>
        <p:spPr>
          <a:xfrm>
            <a:off x="508000" y="1084730"/>
            <a:ext cx="10871200" cy="5181600"/>
          </a:xfrm>
        </p:spPr>
        <p:txBody>
          <a:bodyPr>
            <a:normAutofit/>
          </a:bodyPr>
          <a:lstStyle/>
          <a:p>
            <a:r>
              <a:rPr lang="en-US" sz="2800" b="0" dirty="0">
                <a:cs typeface="Calibri"/>
              </a:rPr>
              <a:t>In this activity, we download and install “</a:t>
            </a:r>
            <a:r>
              <a:rPr lang="en-US" sz="2800" b="0" dirty="0" err="1">
                <a:cs typeface="Calibri"/>
              </a:rPr>
              <a:t>nexpose</a:t>
            </a:r>
            <a:r>
              <a:rPr lang="en-US" sz="2800" b="0" dirty="0">
                <a:cs typeface="Calibri"/>
              </a:rPr>
              <a:t>”</a:t>
            </a:r>
            <a:endParaRPr lang="en-US" sz="2800" b="0" dirty="0"/>
          </a:p>
          <a:p>
            <a:r>
              <a:rPr lang="en-US" sz="2800" b="0" dirty="0">
                <a:solidFill>
                  <a:srgbClr val="FF0000"/>
                </a:solidFill>
                <a:cs typeface="Calibri"/>
              </a:rPr>
              <a:t>Important Notice</a:t>
            </a:r>
            <a:endParaRPr lang="en-US" sz="2800" b="0" dirty="0">
              <a:cs typeface="Calibri"/>
            </a:endParaRPr>
          </a:p>
          <a:p>
            <a:pPr lvl="1"/>
            <a:r>
              <a:rPr lang="en-US" sz="2400" b="0" dirty="0">
                <a:cs typeface="Calibri"/>
              </a:rPr>
              <a:t>This will also take quite some time to install.</a:t>
            </a:r>
          </a:p>
          <a:p>
            <a:pPr lvl="1"/>
            <a:endParaRPr lang="en-US" sz="2400" b="0" dirty="0">
              <a:cs typeface="Calibri"/>
            </a:endParaRPr>
          </a:p>
          <a:p>
            <a:r>
              <a:rPr lang="en-US" sz="2800" b="0" dirty="0"/>
              <a:t>Instructions</a:t>
            </a:r>
          </a:p>
          <a:p>
            <a:pPr lvl="1"/>
            <a:r>
              <a:rPr lang="en-US" sz="2400" b="0" dirty="0">
                <a:cs typeface="Calibri"/>
              </a:rPr>
              <a:t>Login to Kali-Linux with network setting set to NAT</a:t>
            </a:r>
          </a:p>
          <a:p>
            <a:pPr lvl="1"/>
            <a:r>
              <a:rPr lang="en-US" sz="2400" b="0" dirty="0">
                <a:cs typeface="Calibri"/>
              </a:rPr>
              <a:t>Follow the steps in the next few slides to download and install the software.</a:t>
            </a:r>
          </a:p>
          <a:p>
            <a:endParaRPr lang="en-US" sz="2800" b="0" dirty="0">
              <a:cs typeface="Calibri"/>
            </a:endParaRPr>
          </a:p>
          <a:p>
            <a:endParaRPr lang="en-US" sz="2800" b="0" dirty="0">
              <a:cs typeface="Calibri"/>
            </a:endParaRPr>
          </a:p>
        </p:txBody>
      </p:sp>
      <p:sp>
        <p:nvSpPr>
          <p:cNvPr id="3" name="Date Placeholder 3">
            <a:extLst>
              <a:ext uri="{FF2B5EF4-FFF2-40B4-BE49-F238E27FC236}">
                <a16:creationId xmlns:a16="http://schemas.microsoft.com/office/drawing/2014/main" id="{DD1A9927-BA32-4C89-8889-FDAFB6AA419F}"/>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60F3C28-F196-4CDE-8523-D5143AD24836}" type="datetime1">
              <a:rPr lang="en-US" sz="1200" b="0" i="0" u="none" strike="noStrike" kern="1200" cap="none" spc="0" baseline="0">
                <a:solidFill>
                  <a:srgbClr val="898989"/>
                </a:solidFill>
                <a:uFillTx/>
                <a:latin typeface="Calibri"/>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11/23/2022</a:t>
            </a:fld>
            <a:endParaRPr lang="en-GB" sz="1200" b="0" i="0" u="none" strike="noStrike" kern="1200" cap="none" spc="0" baseline="0">
              <a:solidFill>
                <a:srgbClr val="898989"/>
              </a:solidFill>
              <a:uFillTx/>
              <a:latin typeface="Calibri"/>
            </a:endParaRPr>
          </a:p>
        </p:txBody>
      </p:sp>
      <p:sp>
        <p:nvSpPr>
          <p:cNvPr id="4" name="Footer Placeholder 4">
            <a:extLst>
              <a:ext uri="{FF2B5EF4-FFF2-40B4-BE49-F238E27FC236}">
                <a16:creationId xmlns:a16="http://schemas.microsoft.com/office/drawing/2014/main" id="{1BC0D223-B3AB-4BBD-B20F-FD4D7B8F637F}"/>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0" i="0" u="none" strike="noStrike" kern="1200" cap="none" spc="0" baseline="0">
                <a:solidFill>
                  <a:srgbClr val="898989"/>
                </a:solidFill>
                <a:uFillTx/>
                <a:latin typeface="Calibri"/>
              </a:rPr>
              <a:t>1020-WAPT-Session 2.1-Passive Reconnaissance Basic</a:t>
            </a:r>
          </a:p>
        </p:txBody>
      </p:sp>
      <p:sp>
        <p:nvSpPr>
          <p:cNvPr id="5" name="Slide Number Placeholder 5">
            <a:extLst>
              <a:ext uri="{FF2B5EF4-FFF2-40B4-BE49-F238E27FC236}">
                <a16:creationId xmlns:a16="http://schemas.microsoft.com/office/drawing/2014/main" id="{57C97E09-285B-4033-B548-FF31A39A8709}"/>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3D96920-36A9-4C41-ABAF-FA42EDA46798}" type="slidenum">
              <a:rPr/>
              <a:t>40</a:t>
            </a:fld>
            <a:endParaRPr lang="en-GB" sz="1200" b="0" i="0" u="none" strike="noStrike" kern="1200" cap="none" spc="0" baseline="0">
              <a:solidFill>
                <a:srgbClr val="898989"/>
              </a:solidFill>
              <a:uFillTx/>
              <a:latin typeface="Calibri"/>
            </a:endParaRPr>
          </a:p>
        </p:txBody>
      </p:sp>
      <p:sp>
        <p:nvSpPr>
          <p:cNvPr id="7" name="Date Placeholder 6">
            <a:extLst>
              <a:ext uri="{FF2B5EF4-FFF2-40B4-BE49-F238E27FC236}">
                <a16:creationId xmlns:a16="http://schemas.microsoft.com/office/drawing/2014/main" id="{D2849907-76FA-4DCB-A0CD-BF5FBBD7926E}"/>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2ED8289-FBF4-44A5-9406-53A81023090E}" type="datetime1">
              <a:rPr lang="en-US" sz="1200" b="0" i="0" u="none" strike="noStrike" kern="1200" cap="none" spc="0" baseline="0">
                <a:solidFill>
                  <a:srgbClr val="898989"/>
                </a:solidFill>
                <a:uFillTx/>
                <a:latin typeface="Calibri"/>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11/23/2022</a:t>
            </a:fld>
            <a:endParaRPr lang="en-GB" sz="1200" b="0" i="0" u="none" strike="noStrike" kern="1200" cap="none" spc="0" baseline="0">
              <a:solidFill>
                <a:srgbClr val="898989"/>
              </a:solidFill>
              <a:uFillTx/>
              <a:latin typeface="Calibri"/>
            </a:endParaRPr>
          </a:p>
        </p:txBody>
      </p:sp>
      <p:sp>
        <p:nvSpPr>
          <p:cNvPr id="8" name="Slide Number Placeholder 8">
            <a:extLst>
              <a:ext uri="{FF2B5EF4-FFF2-40B4-BE49-F238E27FC236}">
                <a16:creationId xmlns:a16="http://schemas.microsoft.com/office/drawing/2014/main" id="{7E1DA3A3-BB3B-4CA2-8573-931AA8424942}"/>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5CD273-6426-4C87-9C3D-0DDF958C642F}" type="slidenum">
              <a:rPr/>
              <a:t>40</a:t>
            </a:fld>
            <a:endParaRPr lang="en-GB" sz="1200" b="0" i="0" u="none" strike="noStrike" kern="1200" cap="none" spc="0" baseline="0">
              <a:solidFill>
                <a:srgbClr val="898989"/>
              </a:solidFill>
              <a:uFillTx/>
              <a:latin typeface="Calibri"/>
            </a:endParaRPr>
          </a:p>
        </p:txBody>
      </p:sp>
    </p:spTree>
    <p:extLst>
      <p:ext uri="{BB962C8B-B14F-4D97-AF65-F5344CB8AC3E}">
        <p14:creationId xmlns:p14="http://schemas.microsoft.com/office/powerpoint/2010/main" val="3284581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34125" y="1279965"/>
            <a:ext cx="3800475" cy="4777935"/>
          </a:xfrm>
          <a:prstGeom prst="rect">
            <a:avLst/>
          </a:prstGeom>
        </p:spPr>
      </p:pic>
      <p:sp>
        <p:nvSpPr>
          <p:cNvPr id="3" name="Rectangle 2"/>
          <p:cNvSpPr/>
          <p:nvPr/>
        </p:nvSpPr>
        <p:spPr>
          <a:xfrm>
            <a:off x="400050" y="1059389"/>
            <a:ext cx="5314950" cy="2062103"/>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Start the browser in Kali and point the URL to download a copy of “</a:t>
            </a:r>
            <a:r>
              <a:rPr lang="en-US" sz="2400" dirty="0" err="1">
                <a:cs typeface="Calibri"/>
              </a:rPr>
              <a:t>nexpose</a:t>
            </a:r>
            <a:r>
              <a:rPr lang="en-US" sz="2400" dirty="0">
                <a:cs typeface="Calibri"/>
              </a:rPr>
              <a:t>”</a:t>
            </a:r>
          </a:p>
          <a:p>
            <a:pPr marL="800100" lvl="1" indent="-342900">
              <a:buFont typeface="Arial" panose="020B0604020202020204" pitchFamily="34" charset="0"/>
              <a:buChar char="•"/>
            </a:pPr>
            <a:r>
              <a:rPr lang="en-US" sz="2000" dirty="0">
                <a:cs typeface="Calibri"/>
                <a:hlinkClick r:id="rId3"/>
              </a:rPr>
              <a:t>https://www.rapid7.com/products/nexpose/download/</a:t>
            </a:r>
            <a:endParaRPr lang="en-US" sz="2000" dirty="0">
              <a:cs typeface="Calibri"/>
            </a:endParaRPr>
          </a:p>
          <a:p>
            <a:pPr lvl="2"/>
            <a:endParaRPr lang="en-US" sz="2000" dirty="0">
              <a:cs typeface="Calibri"/>
            </a:endParaRPr>
          </a:p>
          <a:p>
            <a:pPr marL="342900" indent="-342900">
              <a:buFont typeface="Arial" panose="020B0604020202020204" pitchFamily="34" charset="0"/>
              <a:buChar char="•"/>
            </a:pPr>
            <a:r>
              <a:rPr lang="en-US" sz="2000" dirty="0">
                <a:cs typeface="Calibri"/>
              </a:rPr>
              <a:t>Click on [FREE TRIAL] to continue…</a:t>
            </a:r>
          </a:p>
        </p:txBody>
      </p:sp>
    </p:spTree>
    <p:extLst>
      <p:ext uri="{BB962C8B-B14F-4D97-AF65-F5344CB8AC3E}">
        <p14:creationId xmlns:p14="http://schemas.microsoft.com/office/powerpoint/2010/main" val="3928178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29225" y="377971"/>
            <a:ext cx="6305550" cy="5856141"/>
          </a:xfrm>
          <a:prstGeom prst="rect">
            <a:avLst/>
          </a:prstGeom>
        </p:spPr>
      </p:pic>
      <p:sp>
        <p:nvSpPr>
          <p:cNvPr id="3" name="Rectangle 2"/>
          <p:cNvSpPr/>
          <p:nvPr/>
        </p:nvSpPr>
        <p:spPr>
          <a:xfrm>
            <a:off x="400050" y="1059389"/>
            <a:ext cx="3943350" cy="1692771"/>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Fill out the form and </a:t>
            </a:r>
            <a:r>
              <a:rPr lang="en-US" sz="2000" dirty="0">
                <a:cs typeface="Calibri"/>
              </a:rPr>
              <a:t>Click on [SUBMIT] to continue…</a:t>
            </a:r>
          </a:p>
          <a:p>
            <a:pPr marL="342900" indent="-342900">
              <a:buFont typeface="Arial" panose="020B0604020202020204" pitchFamily="34" charset="0"/>
              <a:buChar char="•"/>
            </a:pPr>
            <a:endParaRPr lang="en-US" sz="2000" dirty="0">
              <a:cs typeface="Calibri"/>
            </a:endParaRPr>
          </a:p>
          <a:p>
            <a:pPr marL="342900" indent="-342900">
              <a:buFont typeface="Arial" panose="020B0604020202020204" pitchFamily="34" charset="0"/>
              <a:buChar char="•"/>
            </a:pPr>
            <a:r>
              <a:rPr lang="en-US" sz="2000" dirty="0">
                <a:cs typeface="Calibri"/>
              </a:rPr>
              <a:t>Note – Use you np email. Private email will not be accepted.</a:t>
            </a:r>
          </a:p>
        </p:txBody>
      </p:sp>
    </p:spTree>
    <p:extLst>
      <p:ext uri="{BB962C8B-B14F-4D97-AF65-F5344CB8AC3E}">
        <p14:creationId xmlns:p14="http://schemas.microsoft.com/office/powerpoint/2010/main" val="3210637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43050" y="1652587"/>
            <a:ext cx="9105900" cy="3552825"/>
          </a:xfrm>
          <a:prstGeom prst="rect">
            <a:avLst/>
          </a:prstGeom>
        </p:spPr>
      </p:pic>
      <p:sp>
        <p:nvSpPr>
          <p:cNvPr id="3" name="Rectangle 2"/>
          <p:cNvSpPr/>
          <p:nvPr/>
        </p:nvSpPr>
        <p:spPr>
          <a:xfrm>
            <a:off x="400050" y="1059389"/>
            <a:ext cx="6724650" cy="461665"/>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Click on Linux option to download…</a:t>
            </a:r>
            <a:endParaRPr lang="en-US" sz="2000" dirty="0">
              <a:cs typeface="Calibri"/>
            </a:endParaRPr>
          </a:p>
        </p:txBody>
      </p:sp>
      <p:sp>
        <p:nvSpPr>
          <p:cNvPr id="4" name="Rectangle 3"/>
          <p:cNvSpPr/>
          <p:nvPr/>
        </p:nvSpPr>
        <p:spPr bwMode="auto">
          <a:xfrm>
            <a:off x="1543050" y="2981325"/>
            <a:ext cx="3162300" cy="428625"/>
          </a:xfrm>
          <a:prstGeom prst="rect">
            <a:avLst/>
          </a:prstGeom>
          <a:noFill/>
          <a:ln w="38100" cap="flat" cmpd="sng" algn="ctr">
            <a:solidFill>
              <a:srgbClr val="FF0000"/>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Verdana" pitchFamily="34" charset="0"/>
            </a:endParaRPr>
          </a:p>
        </p:txBody>
      </p:sp>
    </p:spTree>
    <p:extLst>
      <p:ext uri="{BB962C8B-B14F-4D97-AF65-F5344CB8AC3E}">
        <p14:creationId xmlns:p14="http://schemas.microsoft.com/office/powerpoint/2010/main" val="1208497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993407-2109-47DA-8D27-5B2A178A49C5}"/>
              </a:ext>
            </a:extLst>
          </p:cNvPr>
          <p:cNvPicPr>
            <a:picLocks noChangeAspect="1"/>
          </p:cNvPicPr>
          <p:nvPr/>
        </p:nvPicPr>
        <p:blipFill>
          <a:blip r:embed="rId2"/>
          <a:stretch>
            <a:fillRect/>
          </a:stretch>
        </p:blipFill>
        <p:spPr>
          <a:xfrm>
            <a:off x="3497873" y="2624138"/>
            <a:ext cx="7865452" cy="3295649"/>
          </a:xfrm>
          <a:prstGeom prst="rect">
            <a:avLst/>
          </a:prstGeom>
        </p:spPr>
      </p:pic>
      <p:sp>
        <p:nvSpPr>
          <p:cNvPr id="4" name="Rectangle 3"/>
          <p:cNvSpPr/>
          <p:nvPr/>
        </p:nvSpPr>
        <p:spPr>
          <a:xfrm>
            <a:off x="400050" y="1059389"/>
            <a:ext cx="9448800" cy="461665"/>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Follows the command lines below to copy the download file to /root folder</a:t>
            </a:r>
            <a:endParaRPr lang="en-US" sz="2000" dirty="0">
              <a:cs typeface="Calibri"/>
            </a:endParaRPr>
          </a:p>
        </p:txBody>
      </p:sp>
      <p:sp>
        <p:nvSpPr>
          <p:cNvPr id="5" name="Rectangle 4"/>
          <p:cNvSpPr/>
          <p:nvPr/>
        </p:nvSpPr>
        <p:spPr bwMode="auto">
          <a:xfrm>
            <a:off x="3257550" y="4800600"/>
            <a:ext cx="7353300" cy="266700"/>
          </a:xfrm>
          <a:prstGeom prst="rect">
            <a:avLst/>
          </a:prstGeom>
          <a:noFill/>
          <a:ln w="38100" cap="flat" cmpd="sng" algn="ctr">
            <a:solidFill>
              <a:srgbClr val="FF0000"/>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Verdana" pitchFamily="34" charset="0"/>
            </a:endParaRPr>
          </a:p>
        </p:txBody>
      </p:sp>
    </p:spTree>
    <p:extLst>
      <p:ext uri="{BB962C8B-B14F-4D97-AF65-F5344CB8AC3E}">
        <p14:creationId xmlns:p14="http://schemas.microsoft.com/office/powerpoint/2010/main" val="2007420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859782-330A-4A6E-9570-3F111939D41E}"/>
              </a:ext>
            </a:extLst>
          </p:cNvPr>
          <p:cNvPicPr>
            <a:picLocks noChangeAspect="1"/>
          </p:cNvPicPr>
          <p:nvPr/>
        </p:nvPicPr>
        <p:blipFill>
          <a:blip r:embed="rId2"/>
          <a:stretch>
            <a:fillRect/>
          </a:stretch>
        </p:blipFill>
        <p:spPr>
          <a:xfrm>
            <a:off x="508000" y="1958975"/>
            <a:ext cx="10871200" cy="3397249"/>
          </a:xfrm>
          <a:prstGeom prst="rect">
            <a:avLst/>
          </a:prstGeom>
          <a:noFill/>
        </p:spPr>
      </p:pic>
      <p:sp>
        <p:nvSpPr>
          <p:cNvPr id="4" name="Rectangle 3"/>
          <p:cNvSpPr/>
          <p:nvPr/>
        </p:nvSpPr>
        <p:spPr>
          <a:xfrm>
            <a:off x="400050" y="1059389"/>
            <a:ext cx="9448800" cy="461665"/>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en-US" sz="2400" dirty="0">
                <a:cs typeface="Calibri"/>
              </a:rPr>
              <a:t>Use the </a:t>
            </a:r>
            <a:r>
              <a:rPr lang="en-US" sz="2400" b="1" err="1">
                <a:cs typeface="Calibri"/>
              </a:rPr>
              <a:t>chmod</a:t>
            </a:r>
            <a:r>
              <a:rPr lang="en-US" sz="2400" dirty="0">
                <a:cs typeface="Calibri"/>
              </a:rPr>
              <a:t> command to make the file executable</a:t>
            </a:r>
            <a:endParaRPr lang="en-US" sz="2000" dirty="0">
              <a:cs typeface="Calibri"/>
            </a:endParaRPr>
          </a:p>
        </p:txBody>
      </p:sp>
      <p:sp>
        <p:nvSpPr>
          <p:cNvPr id="5" name="Rectangle 4"/>
          <p:cNvSpPr/>
          <p:nvPr/>
        </p:nvSpPr>
        <p:spPr bwMode="auto">
          <a:xfrm>
            <a:off x="295275" y="3914774"/>
            <a:ext cx="1943100" cy="200025"/>
          </a:xfrm>
          <a:prstGeom prst="rect">
            <a:avLst/>
          </a:prstGeom>
          <a:noFill/>
          <a:ln w="38100" cap="flat" cmpd="sng" algn="ctr">
            <a:solidFill>
              <a:srgbClr val="FF0000"/>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Verdana" pitchFamily="34" charset="0"/>
            </a:endParaRPr>
          </a:p>
        </p:txBody>
      </p:sp>
    </p:spTree>
    <p:extLst>
      <p:ext uri="{BB962C8B-B14F-4D97-AF65-F5344CB8AC3E}">
        <p14:creationId xmlns:p14="http://schemas.microsoft.com/office/powerpoint/2010/main" val="16176029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5EE75C-69CC-43E6-8D34-FD79CE90EDC2}"/>
              </a:ext>
            </a:extLst>
          </p:cNvPr>
          <p:cNvPicPr>
            <a:picLocks noChangeAspect="1"/>
          </p:cNvPicPr>
          <p:nvPr/>
        </p:nvPicPr>
        <p:blipFill>
          <a:blip r:embed="rId2"/>
          <a:stretch>
            <a:fillRect/>
          </a:stretch>
        </p:blipFill>
        <p:spPr>
          <a:xfrm>
            <a:off x="4848225" y="1736277"/>
            <a:ext cx="5638800" cy="2173736"/>
          </a:xfrm>
          <a:prstGeom prst="rect">
            <a:avLst/>
          </a:prstGeom>
        </p:spPr>
      </p:pic>
      <p:sp>
        <p:nvSpPr>
          <p:cNvPr id="5" name="Rectangle 4"/>
          <p:cNvSpPr/>
          <p:nvPr/>
        </p:nvSpPr>
        <p:spPr>
          <a:xfrm>
            <a:off x="400050" y="1059389"/>
            <a:ext cx="3943350" cy="830997"/>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Follow the command line to unpack and install ….</a:t>
            </a:r>
            <a:endParaRPr lang="en-US" sz="2000" dirty="0">
              <a:cs typeface="Calibri"/>
            </a:endParaRPr>
          </a:p>
        </p:txBody>
      </p:sp>
    </p:spTree>
    <p:extLst>
      <p:ext uri="{BB962C8B-B14F-4D97-AF65-F5344CB8AC3E}">
        <p14:creationId xmlns:p14="http://schemas.microsoft.com/office/powerpoint/2010/main" val="3185973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588E40-312B-4EAD-82E6-27F428A23BE5}"/>
              </a:ext>
            </a:extLst>
          </p:cNvPr>
          <p:cNvPicPr>
            <a:picLocks noChangeAspect="1"/>
          </p:cNvPicPr>
          <p:nvPr/>
        </p:nvPicPr>
        <p:blipFill>
          <a:blip r:embed="rId2"/>
          <a:stretch>
            <a:fillRect/>
          </a:stretch>
        </p:blipFill>
        <p:spPr>
          <a:xfrm>
            <a:off x="5081587" y="957262"/>
            <a:ext cx="6200775" cy="5114925"/>
          </a:xfrm>
          <a:prstGeom prst="rect">
            <a:avLst/>
          </a:prstGeom>
        </p:spPr>
      </p:pic>
      <p:sp>
        <p:nvSpPr>
          <p:cNvPr id="3" name="Rectangle 2"/>
          <p:cNvSpPr/>
          <p:nvPr/>
        </p:nvSpPr>
        <p:spPr>
          <a:xfrm>
            <a:off x="400050" y="1059389"/>
            <a:ext cx="3943350" cy="1200329"/>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The GUI to guide you to install will appear, click [Next] to continue…</a:t>
            </a:r>
            <a:endParaRPr lang="en-US" sz="2000" dirty="0">
              <a:cs typeface="Calibri"/>
            </a:endParaRPr>
          </a:p>
        </p:txBody>
      </p:sp>
    </p:spTree>
    <p:extLst>
      <p:ext uri="{BB962C8B-B14F-4D97-AF65-F5344CB8AC3E}">
        <p14:creationId xmlns:p14="http://schemas.microsoft.com/office/powerpoint/2010/main" val="3195179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3B677B-2442-448B-AEAB-13888C8ABFB1}"/>
              </a:ext>
            </a:extLst>
          </p:cNvPr>
          <p:cNvPicPr>
            <a:picLocks noChangeAspect="1"/>
          </p:cNvPicPr>
          <p:nvPr/>
        </p:nvPicPr>
        <p:blipFill>
          <a:blip r:embed="rId2"/>
          <a:stretch>
            <a:fillRect/>
          </a:stretch>
        </p:blipFill>
        <p:spPr>
          <a:xfrm>
            <a:off x="5143500" y="976312"/>
            <a:ext cx="6153150" cy="4867275"/>
          </a:xfrm>
          <a:prstGeom prst="rect">
            <a:avLst/>
          </a:prstGeom>
        </p:spPr>
      </p:pic>
      <p:sp>
        <p:nvSpPr>
          <p:cNvPr id="4" name="Rectangle 3"/>
          <p:cNvSpPr/>
          <p:nvPr/>
        </p:nvSpPr>
        <p:spPr>
          <a:xfrm>
            <a:off x="400050" y="1059389"/>
            <a:ext cx="3943350" cy="461665"/>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Click [Next] to continue…</a:t>
            </a:r>
            <a:endParaRPr lang="en-US" sz="2000" dirty="0">
              <a:cs typeface="Calibri"/>
            </a:endParaRPr>
          </a:p>
        </p:txBody>
      </p:sp>
    </p:spTree>
    <p:extLst>
      <p:ext uri="{BB962C8B-B14F-4D97-AF65-F5344CB8AC3E}">
        <p14:creationId xmlns:p14="http://schemas.microsoft.com/office/powerpoint/2010/main" val="1549123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FC1FE1-83A1-4135-9904-0F06030B9313}"/>
              </a:ext>
            </a:extLst>
          </p:cNvPr>
          <p:cNvPicPr>
            <a:picLocks noChangeAspect="1"/>
          </p:cNvPicPr>
          <p:nvPr/>
        </p:nvPicPr>
        <p:blipFill>
          <a:blip r:embed="rId2"/>
          <a:stretch>
            <a:fillRect/>
          </a:stretch>
        </p:blipFill>
        <p:spPr>
          <a:xfrm>
            <a:off x="5114924" y="1246763"/>
            <a:ext cx="6126905" cy="2715637"/>
          </a:xfrm>
          <a:prstGeom prst="rect">
            <a:avLst/>
          </a:prstGeom>
        </p:spPr>
      </p:pic>
      <p:sp>
        <p:nvSpPr>
          <p:cNvPr id="4" name="Rectangle 3"/>
          <p:cNvSpPr/>
          <p:nvPr/>
        </p:nvSpPr>
        <p:spPr>
          <a:xfrm>
            <a:off x="400050" y="1059389"/>
            <a:ext cx="3943350" cy="2308324"/>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If you face the problem in the pop-up window, click on [Continue] to continue …</a:t>
            </a:r>
          </a:p>
          <a:p>
            <a:pPr marL="342900" indent="-342900">
              <a:buFont typeface="Arial" panose="020B0604020202020204" pitchFamily="34" charset="0"/>
              <a:buChar char="•"/>
            </a:pPr>
            <a:endParaRPr lang="en-US" sz="2400" dirty="0">
              <a:cs typeface="Calibri"/>
            </a:endParaRPr>
          </a:p>
          <a:p>
            <a:pPr marL="342900" indent="-342900">
              <a:buFont typeface="Arial" panose="020B0604020202020204" pitchFamily="34" charset="0"/>
              <a:buChar char="•"/>
            </a:pPr>
            <a:r>
              <a:rPr lang="en-US" sz="2400" dirty="0">
                <a:cs typeface="Calibri"/>
              </a:rPr>
              <a:t>Adjust your VM setting later after finish installation.</a:t>
            </a:r>
            <a:endParaRPr lang="en-US" sz="2000" dirty="0">
              <a:cs typeface="Calibri"/>
            </a:endParaRPr>
          </a:p>
        </p:txBody>
      </p:sp>
    </p:spTree>
    <p:extLst>
      <p:ext uri="{BB962C8B-B14F-4D97-AF65-F5344CB8AC3E}">
        <p14:creationId xmlns:p14="http://schemas.microsoft.com/office/powerpoint/2010/main" val="415662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Concept of Vulnerability Assessment (VA)</a:t>
            </a:r>
          </a:p>
        </p:txBody>
      </p:sp>
      <p:sp>
        <p:nvSpPr>
          <p:cNvPr id="3" name="Content Placeholder 2"/>
          <p:cNvSpPr>
            <a:spLocks noGrp="1"/>
          </p:cNvSpPr>
          <p:nvPr>
            <p:ph idx="1"/>
          </p:nvPr>
        </p:nvSpPr>
        <p:spPr/>
        <p:txBody>
          <a:bodyPr/>
          <a:lstStyle/>
          <a:p>
            <a:pPr marL="342265" indent="-342265"/>
            <a:r>
              <a:rPr lang="en-US" sz="2800" b="0" dirty="0"/>
              <a:t>VA refers to a non-intrusive approach that serves to produce a prioritized list of security vulnerabilities. </a:t>
            </a:r>
            <a:endParaRPr lang="en-US"/>
          </a:p>
          <a:p>
            <a:pPr marL="342265" indent="-342265"/>
            <a:r>
              <a:rPr lang="en-US" sz="2800" b="0" dirty="0"/>
              <a:t>Uses a combination of automated and manual scan on </a:t>
            </a:r>
            <a:r>
              <a:rPr lang="en-US" sz="2800" dirty="0"/>
              <a:t>organization’s IT infrastructure</a:t>
            </a:r>
            <a:r>
              <a:rPr lang="en-US" sz="2800" b="0" dirty="0"/>
              <a:t>, systems, applications and networks, to identify flaws that may be exploited during an attack. </a:t>
            </a:r>
          </a:p>
          <a:p>
            <a:pPr marL="342265" indent="-342265"/>
            <a:r>
              <a:rPr lang="en-US" sz="2800" b="0" dirty="0"/>
              <a:t>It is a </a:t>
            </a:r>
            <a:r>
              <a:rPr lang="en-US" sz="2800" dirty="0"/>
              <a:t>systematic approach of identifying, quantifying, and ranking security vulnerabilities.</a:t>
            </a:r>
            <a:r>
              <a:rPr lang="en-US" sz="2800" b="0" dirty="0"/>
              <a:t> Thus, enables organization to select </a:t>
            </a:r>
            <a:r>
              <a:rPr lang="en-US" sz="2800" dirty="0"/>
              <a:t>critical</a:t>
            </a:r>
            <a:r>
              <a:rPr lang="en-US" sz="2800" b="0" dirty="0"/>
              <a:t> vulnerabilities to resolve based on their available resources. </a:t>
            </a:r>
          </a:p>
        </p:txBody>
      </p:sp>
    </p:spTree>
    <p:extLst>
      <p:ext uri="{BB962C8B-B14F-4D97-AF65-F5344CB8AC3E}">
        <p14:creationId xmlns:p14="http://schemas.microsoft.com/office/powerpoint/2010/main" val="104643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969DF6-50EA-4211-BD5E-C821559D095F}"/>
              </a:ext>
            </a:extLst>
          </p:cNvPr>
          <p:cNvPicPr>
            <a:picLocks noChangeAspect="1"/>
          </p:cNvPicPr>
          <p:nvPr/>
        </p:nvPicPr>
        <p:blipFill>
          <a:blip r:embed="rId2"/>
          <a:stretch>
            <a:fillRect/>
          </a:stretch>
        </p:blipFill>
        <p:spPr>
          <a:xfrm>
            <a:off x="4835401" y="895350"/>
            <a:ext cx="6527924" cy="5210175"/>
          </a:xfrm>
          <a:prstGeom prst="rect">
            <a:avLst/>
          </a:prstGeom>
        </p:spPr>
      </p:pic>
      <p:sp>
        <p:nvSpPr>
          <p:cNvPr id="4" name="Rectangle 3"/>
          <p:cNvSpPr/>
          <p:nvPr/>
        </p:nvSpPr>
        <p:spPr>
          <a:xfrm>
            <a:off x="400050" y="1059389"/>
            <a:ext cx="3943350" cy="2308324"/>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If you face the problem in the window, click on [Next] to continue …</a:t>
            </a:r>
          </a:p>
          <a:p>
            <a:pPr marL="342900" indent="-342900">
              <a:buFont typeface="Arial" panose="020B0604020202020204" pitchFamily="34" charset="0"/>
              <a:buChar char="•"/>
            </a:pPr>
            <a:endParaRPr lang="en-US" sz="2400" dirty="0">
              <a:cs typeface="Calibri"/>
            </a:endParaRPr>
          </a:p>
          <a:p>
            <a:pPr marL="342900" indent="-342900">
              <a:buFont typeface="Arial" panose="020B0604020202020204" pitchFamily="34" charset="0"/>
              <a:buChar char="•"/>
            </a:pPr>
            <a:r>
              <a:rPr lang="en-US" sz="2400" dirty="0">
                <a:cs typeface="Calibri"/>
              </a:rPr>
              <a:t>Adjust your VM setting later after finish installation.</a:t>
            </a:r>
            <a:endParaRPr lang="en-US" sz="2000" dirty="0">
              <a:cs typeface="Calibri"/>
            </a:endParaRPr>
          </a:p>
        </p:txBody>
      </p:sp>
    </p:spTree>
    <p:extLst>
      <p:ext uri="{BB962C8B-B14F-4D97-AF65-F5344CB8AC3E}">
        <p14:creationId xmlns:p14="http://schemas.microsoft.com/office/powerpoint/2010/main" val="9921597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A94748-DC1D-469B-BDBC-98A1A9B81E6D}"/>
              </a:ext>
            </a:extLst>
          </p:cNvPr>
          <p:cNvPicPr>
            <a:picLocks noChangeAspect="1"/>
          </p:cNvPicPr>
          <p:nvPr/>
        </p:nvPicPr>
        <p:blipFill>
          <a:blip r:embed="rId2"/>
          <a:stretch>
            <a:fillRect/>
          </a:stretch>
        </p:blipFill>
        <p:spPr>
          <a:xfrm>
            <a:off x="4667249" y="838488"/>
            <a:ext cx="6734537" cy="5381336"/>
          </a:xfrm>
          <a:prstGeom prst="rect">
            <a:avLst/>
          </a:prstGeom>
        </p:spPr>
      </p:pic>
      <p:sp>
        <p:nvSpPr>
          <p:cNvPr id="4" name="Rectangle 3"/>
          <p:cNvSpPr/>
          <p:nvPr/>
        </p:nvSpPr>
        <p:spPr>
          <a:xfrm>
            <a:off x="333375" y="935564"/>
            <a:ext cx="3943350" cy="2308324"/>
          </a:xfrm>
          <a:prstGeom prst="rect">
            <a:avLst/>
          </a:prstGeom>
        </p:spPr>
        <p:txBody>
          <a:bodyPr wrap="square" lIns="91440" tIns="45720" rIns="91440" bIns="45720" anchor="t">
            <a:spAutoFit/>
          </a:bodyPr>
          <a:lstStyle/>
          <a:p>
            <a:pPr marL="342900" indent="-342900">
              <a:buFont typeface="Arial" panose="020B0604020202020204" pitchFamily="34" charset="0"/>
              <a:buChar char="•"/>
            </a:pPr>
            <a:r>
              <a:rPr lang="en-US" sz="2400" dirty="0">
                <a:cs typeface="Calibri"/>
              </a:rPr>
              <a:t>Fill out the form and click on [Next] to continue.</a:t>
            </a:r>
          </a:p>
          <a:p>
            <a:pPr marL="342900" indent="-342900">
              <a:buFont typeface="Arial" panose="020B0604020202020204" pitchFamily="34" charset="0"/>
              <a:buChar char="•"/>
            </a:pPr>
            <a:endParaRPr lang="en-US" sz="2400" dirty="0">
              <a:cs typeface="Calibri"/>
            </a:endParaRPr>
          </a:p>
          <a:p>
            <a:pPr marL="342900" indent="-342900">
              <a:buFont typeface="Arial" panose="020B0604020202020204" pitchFamily="34" charset="0"/>
              <a:buChar char="•"/>
            </a:pPr>
            <a:r>
              <a:rPr lang="en-US" sz="2400" dirty="0">
                <a:cs typeface="Calibri"/>
              </a:rPr>
              <a:t>Remember the </a:t>
            </a:r>
            <a:r>
              <a:rPr lang="en-US" sz="2400">
                <a:cs typeface="Calibri"/>
              </a:rPr>
              <a:t>Username</a:t>
            </a:r>
            <a:r>
              <a:rPr lang="en-US" sz="2400" dirty="0">
                <a:cs typeface="Calibri"/>
              </a:rPr>
              <a:t> and the Password that you have entered.</a:t>
            </a:r>
            <a:endParaRPr lang="en-US" sz="2000" dirty="0">
              <a:cs typeface="Calibri"/>
            </a:endParaRPr>
          </a:p>
        </p:txBody>
      </p:sp>
    </p:spTree>
    <p:extLst>
      <p:ext uri="{BB962C8B-B14F-4D97-AF65-F5344CB8AC3E}">
        <p14:creationId xmlns:p14="http://schemas.microsoft.com/office/powerpoint/2010/main" val="24910998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0CBBC7-95D3-4CA7-83E7-411DC4495F31}"/>
              </a:ext>
            </a:extLst>
          </p:cNvPr>
          <p:cNvPicPr>
            <a:picLocks noChangeAspect="1"/>
          </p:cNvPicPr>
          <p:nvPr/>
        </p:nvPicPr>
        <p:blipFill>
          <a:blip r:embed="rId2"/>
          <a:stretch>
            <a:fillRect/>
          </a:stretch>
        </p:blipFill>
        <p:spPr>
          <a:xfrm>
            <a:off x="5243512" y="1119187"/>
            <a:ext cx="6124575" cy="4924425"/>
          </a:xfrm>
          <a:prstGeom prst="rect">
            <a:avLst/>
          </a:prstGeom>
        </p:spPr>
      </p:pic>
      <p:sp>
        <p:nvSpPr>
          <p:cNvPr id="4" name="Rectangle 3"/>
          <p:cNvSpPr/>
          <p:nvPr/>
        </p:nvSpPr>
        <p:spPr>
          <a:xfrm>
            <a:off x="400050" y="1059389"/>
            <a:ext cx="3943350" cy="1569660"/>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Check off [initialize and start after installation] and click [Next] to continue.</a:t>
            </a:r>
          </a:p>
          <a:p>
            <a:pPr marL="342900" indent="-342900">
              <a:buFont typeface="Arial" panose="020B0604020202020204" pitchFamily="34" charset="0"/>
              <a:buChar char="•"/>
            </a:pPr>
            <a:endParaRPr lang="en-US" sz="2400" dirty="0">
              <a:cs typeface="Calibri"/>
            </a:endParaRPr>
          </a:p>
        </p:txBody>
      </p:sp>
    </p:spTree>
    <p:extLst>
      <p:ext uri="{BB962C8B-B14F-4D97-AF65-F5344CB8AC3E}">
        <p14:creationId xmlns:p14="http://schemas.microsoft.com/office/powerpoint/2010/main" val="11959280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B55FE7-3F10-4F10-9DCA-C048D99239A0}"/>
              </a:ext>
            </a:extLst>
          </p:cNvPr>
          <p:cNvPicPr>
            <a:picLocks noChangeAspect="1"/>
          </p:cNvPicPr>
          <p:nvPr/>
        </p:nvPicPr>
        <p:blipFill>
          <a:blip r:embed="rId2"/>
          <a:stretch>
            <a:fillRect/>
          </a:stretch>
        </p:blipFill>
        <p:spPr>
          <a:xfrm>
            <a:off x="5100637" y="1700212"/>
            <a:ext cx="6181725" cy="3114675"/>
          </a:xfrm>
          <a:prstGeom prst="rect">
            <a:avLst/>
          </a:prstGeom>
        </p:spPr>
      </p:pic>
      <p:sp>
        <p:nvSpPr>
          <p:cNvPr id="4" name="Rectangle 3"/>
          <p:cNvSpPr/>
          <p:nvPr/>
        </p:nvSpPr>
        <p:spPr>
          <a:xfrm>
            <a:off x="400050" y="1059389"/>
            <a:ext cx="3943350" cy="1200329"/>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The installation will begin and wait patiently until it finishes.</a:t>
            </a:r>
          </a:p>
          <a:p>
            <a:pPr marL="342900" indent="-342900">
              <a:buFont typeface="Arial" panose="020B0604020202020204" pitchFamily="34" charset="0"/>
              <a:buChar char="•"/>
            </a:pPr>
            <a:endParaRPr lang="en-US" sz="2400" dirty="0">
              <a:cs typeface="Calibri"/>
            </a:endParaRPr>
          </a:p>
        </p:txBody>
      </p:sp>
    </p:spTree>
    <p:extLst>
      <p:ext uri="{BB962C8B-B14F-4D97-AF65-F5344CB8AC3E}">
        <p14:creationId xmlns:p14="http://schemas.microsoft.com/office/powerpoint/2010/main" val="16360713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40BF04-5529-4024-BAB7-25ECC16BCB56}"/>
              </a:ext>
            </a:extLst>
          </p:cNvPr>
          <p:cNvPicPr>
            <a:picLocks noChangeAspect="1"/>
          </p:cNvPicPr>
          <p:nvPr/>
        </p:nvPicPr>
        <p:blipFill>
          <a:blip r:embed="rId2"/>
          <a:stretch>
            <a:fillRect/>
          </a:stretch>
        </p:blipFill>
        <p:spPr>
          <a:xfrm>
            <a:off x="5210175" y="971550"/>
            <a:ext cx="6153150" cy="4933950"/>
          </a:xfrm>
          <a:prstGeom prst="rect">
            <a:avLst/>
          </a:prstGeom>
        </p:spPr>
      </p:pic>
      <p:sp>
        <p:nvSpPr>
          <p:cNvPr id="4" name="Rectangle 3"/>
          <p:cNvSpPr/>
          <p:nvPr/>
        </p:nvSpPr>
        <p:spPr>
          <a:xfrm>
            <a:off x="400050" y="1059389"/>
            <a:ext cx="3943350" cy="830997"/>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Read the instructions carefully before you click on [Finish].</a:t>
            </a:r>
          </a:p>
        </p:txBody>
      </p:sp>
      <p:sp>
        <p:nvSpPr>
          <p:cNvPr id="2" name="Rectangle 1">
            <a:extLst>
              <a:ext uri="{FF2B5EF4-FFF2-40B4-BE49-F238E27FC236}">
                <a16:creationId xmlns:a16="http://schemas.microsoft.com/office/drawing/2014/main" id="{16B34622-6346-4E52-A21C-21F2C1769073}"/>
              </a:ext>
            </a:extLst>
          </p:cNvPr>
          <p:cNvSpPr/>
          <p:nvPr/>
        </p:nvSpPr>
        <p:spPr bwMode="auto">
          <a:xfrm>
            <a:off x="9371308" y="2093562"/>
            <a:ext cx="1495584" cy="191145"/>
          </a:xfrm>
          <a:prstGeom prst="rect">
            <a:avLst/>
          </a:prstGeom>
          <a:noFill/>
          <a:ln w="12700" cap="flat" cmpd="sng" algn="ctr">
            <a:solidFill>
              <a:schemeClr val="tx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Verdana" pitchFamily="34" charset="0"/>
            </a:endParaRPr>
          </a:p>
        </p:txBody>
      </p:sp>
      <p:sp>
        <p:nvSpPr>
          <p:cNvPr id="5" name="Rectangle 4">
            <a:extLst>
              <a:ext uri="{FF2B5EF4-FFF2-40B4-BE49-F238E27FC236}">
                <a16:creationId xmlns:a16="http://schemas.microsoft.com/office/drawing/2014/main" id="{A15C3502-5D18-40C1-BB17-9218905D8D3C}"/>
              </a:ext>
            </a:extLst>
          </p:cNvPr>
          <p:cNvSpPr/>
          <p:nvPr/>
        </p:nvSpPr>
        <p:spPr bwMode="auto">
          <a:xfrm>
            <a:off x="8363917" y="3139697"/>
            <a:ext cx="2218838" cy="191145"/>
          </a:xfrm>
          <a:prstGeom prst="rect">
            <a:avLst/>
          </a:prstGeom>
          <a:noFill/>
          <a:ln w="12700" cap="flat" cmpd="sng" algn="ctr">
            <a:solidFill>
              <a:schemeClr val="tx1"/>
            </a:solidFill>
            <a:prstDash val="solid"/>
            <a:round/>
            <a:headEnd type="none" w="sm" len="sm"/>
            <a:tailEnd type="none" w="sm" len="sm"/>
          </a:ln>
          <a:effectLst/>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Verdana" pitchFamily="34" charset="0"/>
            </a:endParaRPr>
          </a:p>
        </p:txBody>
      </p:sp>
    </p:spTree>
    <p:extLst>
      <p:ext uri="{BB962C8B-B14F-4D97-AF65-F5344CB8AC3E}">
        <p14:creationId xmlns:p14="http://schemas.microsoft.com/office/powerpoint/2010/main" val="1840323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E228E3-7088-4B18-A3DE-A3A5E25EB2CB}"/>
              </a:ext>
            </a:extLst>
          </p:cNvPr>
          <p:cNvPicPr>
            <a:picLocks noChangeAspect="1"/>
          </p:cNvPicPr>
          <p:nvPr/>
        </p:nvPicPr>
        <p:blipFill>
          <a:blip r:embed="rId2"/>
          <a:stretch>
            <a:fillRect/>
          </a:stretch>
        </p:blipFill>
        <p:spPr>
          <a:xfrm>
            <a:off x="4977977" y="1816957"/>
            <a:ext cx="6167817" cy="1612043"/>
          </a:xfrm>
          <a:prstGeom prst="rect">
            <a:avLst/>
          </a:prstGeom>
        </p:spPr>
      </p:pic>
      <p:sp>
        <p:nvSpPr>
          <p:cNvPr id="4" name="Rectangle 3">
            <a:extLst>
              <a:ext uri="{FF2B5EF4-FFF2-40B4-BE49-F238E27FC236}">
                <a16:creationId xmlns:a16="http://schemas.microsoft.com/office/drawing/2014/main" id="{CCE3F241-E4E5-4316-BC35-F5D5C769EB6F}"/>
              </a:ext>
            </a:extLst>
          </p:cNvPr>
          <p:cNvSpPr/>
          <p:nvPr/>
        </p:nvSpPr>
        <p:spPr>
          <a:xfrm>
            <a:off x="400050" y="1059389"/>
            <a:ext cx="3943350" cy="830997"/>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Issue the command line to start the service…</a:t>
            </a:r>
          </a:p>
        </p:txBody>
      </p:sp>
    </p:spTree>
    <p:extLst>
      <p:ext uri="{BB962C8B-B14F-4D97-AF65-F5344CB8AC3E}">
        <p14:creationId xmlns:p14="http://schemas.microsoft.com/office/powerpoint/2010/main" val="338768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04EA5F-1AE6-4B60-BC32-667140BEFD6A}"/>
              </a:ext>
            </a:extLst>
          </p:cNvPr>
          <p:cNvPicPr>
            <a:picLocks noChangeAspect="1"/>
          </p:cNvPicPr>
          <p:nvPr/>
        </p:nvPicPr>
        <p:blipFill>
          <a:blip r:embed="rId2"/>
          <a:stretch>
            <a:fillRect/>
          </a:stretch>
        </p:blipFill>
        <p:spPr>
          <a:xfrm>
            <a:off x="4832007" y="1419225"/>
            <a:ext cx="6210300" cy="4019550"/>
          </a:xfrm>
          <a:prstGeom prst="rect">
            <a:avLst/>
          </a:prstGeom>
        </p:spPr>
      </p:pic>
      <p:sp>
        <p:nvSpPr>
          <p:cNvPr id="4" name="Rectangle 3">
            <a:extLst>
              <a:ext uri="{FF2B5EF4-FFF2-40B4-BE49-F238E27FC236}">
                <a16:creationId xmlns:a16="http://schemas.microsoft.com/office/drawing/2014/main" id="{E6A04A17-FD1F-4DB9-A66E-B2C2F5C4AA66}"/>
              </a:ext>
            </a:extLst>
          </p:cNvPr>
          <p:cNvSpPr/>
          <p:nvPr/>
        </p:nvSpPr>
        <p:spPr>
          <a:xfrm>
            <a:off x="400050" y="1059389"/>
            <a:ext cx="3943350" cy="1938992"/>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Start the browser and point the URL as shown in the picture.</a:t>
            </a:r>
          </a:p>
          <a:p>
            <a:pPr marL="342900" indent="-342900">
              <a:buFont typeface="Arial" panose="020B0604020202020204" pitchFamily="34" charset="0"/>
              <a:buChar char="•"/>
            </a:pPr>
            <a:r>
              <a:rPr lang="en-US" sz="2400" dirty="0">
                <a:cs typeface="Calibri"/>
              </a:rPr>
              <a:t>Wait till the login screen appear…</a:t>
            </a:r>
          </a:p>
        </p:txBody>
      </p:sp>
    </p:spTree>
    <p:extLst>
      <p:ext uri="{BB962C8B-B14F-4D97-AF65-F5344CB8AC3E}">
        <p14:creationId xmlns:p14="http://schemas.microsoft.com/office/powerpoint/2010/main" val="33858015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2741E9-639A-4ABE-A0E8-9AA0C74634E5}"/>
              </a:ext>
            </a:extLst>
          </p:cNvPr>
          <p:cNvPicPr>
            <a:picLocks noChangeAspect="1"/>
          </p:cNvPicPr>
          <p:nvPr/>
        </p:nvPicPr>
        <p:blipFill>
          <a:blip r:embed="rId2"/>
          <a:stretch>
            <a:fillRect/>
          </a:stretch>
        </p:blipFill>
        <p:spPr>
          <a:xfrm>
            <a:off x="4363221" y="1273389"/>
            <a:ext cx="4238625" cy="4781550"/>
          </a:xfrm>
          <a:prstGeom prst="rect">
            <a:avLst/>
          </a:prstGeom>
        </p:spPr>
      </p:pic>
      <p:sp>
        <p:nvSpPr>
          <p:cNvPr id="5" name="Rectangle 4">
            <a:extLst>
              <a:ext uri="{FF2B5EF4-FFF2-40B4-BE49-F238E27FC236}">
                <a16:creationId xmlns:a16="http://schemas.microsoft.com/office/drawing/2014/main" id="{4EC093AF-5DD8-460A-B90F-36331FAB8896}"/>
              </a:ext>
            </a:extLst>
          </p:cNvPr>
          <p:cNvSpPr/>
          <p:nvPr/>
        </p:nvSpPr>
        <p:spPr>
          <a:xfrm>
            <a:off x="400050" y="1059389"/>
            <a:ext cx="3943350" cy="1200329"/>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Use the credential that you have issued previously to login…</a:t>
            </a:r>
          </a:p>
        </p:txBody>
      </p:sp>
    </p:spTree>
    <p:extLst>
      <p:ext uri="{BB962C8B-B14F-4D97-AF65-F5344CB8AC3E}">
        <p14:creationId xmlns:p14="http://schemas.microsoft.com/office/powerpoint/2010/main" val="34765212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E999DA-D31E-4AE7-8660-7979B9DC10B1}"/>
              </a:ext>
            </a:extLst>
          </p:cNvPr>
          <p:cNvPicPr>
            <a:picLocks noChangeAspect="1"/>
          </p:cNvPicPr>
          <p:nvPr/>
        </p:nvPicPr>
        <p:blipFill>
          <a:blip r:embed="rId2"/>
          <a:stretch>
            <a:fillRect/>
          </a:stretch>
        </p:blipFill>
        <p:spPr>
          <a:xfrm>
            <a:off x="3614737" y="2276474"/>
            <a:ext cx="7648575" cy="3076575"/>
          </a:xfrm>
          <a:prstGeom prst="rect">
            <a:avLst/>
          </a:prstGeom>
        </p:spPr>
      </p:pic>
      <p:sp>
        <p:nvSpPr>
          <p:cNvPr id="4" name="Rectangle 3">
            <a:extLst>
              <a:ext uri="{FF2B5EF4-FFF2-40B4-BE49-F238E27FC236}">
                <a16:creationId xmlns:a16="http://schemas.microsoft.com/office/drawing/2014/main" id="{3D17B810-E65A-42B3-9E68-624D4716B6AF}"/>
              </a:ext>
            </a:extLst>
          </p:cNvPr>
          <p:cNvSpPr/>
          <p:nvPr/>
        </p:nvSpPr>
        <p:spPr>
          <a:xfrm>
            <a:off x="400049" y="1059389"/>
            <a:ext cx="6284955" cy="830997"/>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During first login, you will be asked to key in the product key sent to your email account earlier. </a:t>
            </a:r>
          </a:p>
        </p:txBody>
      </p:sp>
    </p:spTree>
    <p:extLst>
      <p:ext uri="{BB962C8B-B14F-4D97-AF65-F5344CB8AC3E}">
        <p14:creationId xmlns:p14="http://schemas.microsoft.com/office/powerpoint/2010/main" val="5231018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A010C1-F712-429B-935E-546446BED3A1}"/>
              </a:ext>
            </a:extLst>
          </p:cNvPr>
          <p:cNvPicPr>
            <a:picLocks noChangeAspect="1"/>
          </p:cNvPicPr>
          <p:nvPr/>
        </p:nvPicPr>
        <p:blipFill>
          <a:blip r:embed="rId2"/>
          <a:stretch>
            <a:fillRect/>
          </a:stretch>
        </p:blipFill>
        <p:spPr>
          <a:xfrm>
            <a:off x="4720168" y="897022"/>
            <a:ext cx="6626038" cy="5883922"/>
          </a:xfrm>
          <a:prstGeom prst="rect">
            <a:avLst/>
          </a:prstGeom>
        </p:spPr>
      </p:pic>
      <p:sp>
        <p:nvSpPr>
          <p:cNvPr id="4" name="Rectangle 3">
            <a:extLst>
              <a:ext uri="{FF2B5EF4-FFF2-40B4-BE49-F238E27FC236}">
                <a16:creationId xmlns:a16="http://schemas.microsoft.com/office/drawing/2014/main" id="{1F4E72FE-CF67-40C4-85D6-5A966C763E91}"/>
              </a:ext>
            </a:extLst>
          </p:cNvPr>
          <p:cNvSpPr/>
          <p:nvPr/>
        </p:nvSpPr>
        <p:spPr>
          <a:xfrm>
            <a:off x="400050" y="1059389"/>
            <a:ext cx="4246092" cy="830997"/>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Ignore the pop-up landing page by click on the [Dismiss] button.</a:t>
            </a:r>
          </a:p>
        </p:txBody>
      </p:sp>
    </p:spTree>
    <p:extLst>
      <p:ext uri="{BB962C8B-B14F-4D97-AF65-F5344CB8AC3E}">
        <p14:creationId xmlns:p14="http://schemas.microsoft.com/office/powerpoint/2010/main" val="71041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265" indent="-342265"/>
            <a:r>
              <a:rPr lang="en-US" sz="2800" b="0"/>
              <a:t>Without VA, there is a risk that IT infrastructure, systems, applications and networks are not sufficiently secured. </a:t>
            </a:r>
            <a:endParaRPr lang="en-US"/>
          </a:p>
          <a:p>
            <a:pPr marL="342265" indent="-342265"/>
            <a:r>
              <a:rPr lang="en-US" sz="2800" b="0"/>
              <a:t>It is recommended that organizations should perform a vulnerability assessment on their IT infrastructure, systems and networks on </a:t>
            </a:r>
            <a:r>
              <a:rPr lang="en-US" sz="2800"/>
              <a:t>a quarterly basis</a:t>
            </a:r>
            <a:r>
              <a:rPr lang="en-US" sz="2800" b="0"/>
              <a:t>, and as well as to assess their applications on a yearly basis.</a:t>
            </a:r>
          </a:p>
          <a:p>
            <a:pPr marL="342265" indent="-342265"/>
            <a:r>
              <a:rPr lang="en-US" sz="2800" b="0"/>
              <a:t>Companies usually tender for VA to be done with Penetration Testing , hence term acronym </a:t>
            </a:r>
            <a:r>
              <a:rPr lang="en-US" sz="2800"/>
              <a:t>VAPT</a:t>
            </a:r>
            <a:r>
              <a:rPr lang="en-US" sz="2800" b="0"/>
              <a:t> becoming very common in the Industries.</a:t>
            </a:r>
          </a:p>
          <a:p>
            <a:pPr marL="0" indent="0">
              <a:buNone/>
            </a:pPr>
            <a:endParaRPr lang="en-US" sz="2800" b="0"/>
          </a:p>
        </p:txBody>
      </p:sp>
      <p:sp>
        <p:nvSpPr>
          <p:cNvPr id="4" name="Rectangle 3"/>
          <p:cNvSpPr/>
          <p:nvPr/>
        </p:nvSpPr>
        <p:spPr>
          <a:xfrm>
            <a:off x="600635" y="4809130"/>
            <a:ext cx="10318376" cy="1200329"/>
          </a:xfrm>
          <a:prstGeom prst="rect">
            <a:avLst/>
          </a:prstGeom>
        </p:spPr>
        <p:txBody>
          <a:bodyPr wrap="square">
            <a:spAutoFit/>
          </a:bodyPr>
          <a:lstStyle/>
          <a:p>
            <a:r>
              <a:rPr lang="en-US"/>
              <a:t>Source: </a:t>
            </a:r>
            <a:r>
              <a:rPr lang="en-US">
                <a:hlinkClick r:id="rId2"/>
              </a:rPr>
              <a:t>https://www.csa.gov.sg/gosafeonline/go-safe-for-business/smes/vulnerability-assessment-and-penetration-testing</a:t>
            </a:r>
            <a:r>
              <a:rPr lang="en-US"/>
              <a:t> ; </a:t>
            </a:r>
            <a:r>
              <a:rPr lang="en-US">
                <a:hlinkClick r:id="rId3"/>
              </a:rPr>
              <a:t>https://www.redscan.com/services/penetration-testing/vapt/</a:t>
            </a:r>
            <a:endParaRPr lang="en-US"/>
          </a:p>
          <a:p>
            <a:endParaRPr lang="en-US"/>
          </a:p>
          <a:p>
            <a:endParaRPr lang="en-US"/>
          </a:p>
        </p:txBody>
      </p:sp>
    </p:spTree>
    <p:extLst>
      <p:ext uri="{BB962C8B-B14F-4D97-AF65-F5344CB8AC3E}">
        <p14:creationId xmlns:p14="http://schemas.microsoft.com/office/powerpoint/2010/main" val="31704916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7">
            <a:extLst>
              <a:ext uri="{FF2B5EF4-FFF2-40B4-BE49-F238E27FC236}">
                <a16:creationId xmlns:a16="http://schemas.microsoft.com/office/drawing/2014/main" id="{FE8FB300-61B9-474F-B7A5-DB4740977E8A}"/>
              </a:ext>
            </a:extLst>
          </p:cNvPr>
          <p:cNvSpPr txBox="1">
            <a:spLocks/>
          </p:cNvSpPr>
          <p:nvPr/>
        </p:nvSpPr>
        <p:spPr bwMode="auto">
          <a:xfrm>
            <a:off x="508000" y="1066800"/>
            <a:ext cx="10871200" cy="5181600"/>
          </a:xfrm>
          <a:prstGeom prst="rect">
            <a:avLst/>
          </a:prstGeom>
          <a:noFill/>
          <a:ln>
            <a:noFill/>
          </a:ln>
        </p:spPr>
        <p:txBody>
          <a:bodyPr vert="horz" wrap="square" lIns="91440" tIns="45720" rIns="91440" bIns="45720" numCol="1" anchor="t" anchorCtr="0" compatLnSpc="1">
            <a:prstTxWarp prst="textNoShape">
              <a:avLst/>
            </a:prstTxWarp>
            <a:normAutofit/>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pPr marL="342265" indent="-342265"/>
            <a:r>
              <a:rPr lang="en-US" sz="2800" b="0" kern="0" dirty="0">
                <a:cs typeface="Calibri"/>
              </a:rPr>
              <a:t>In this activity, we will scan target host device for system configuration issues using </a:t>
            </a:r>
            <a:r>
              <a:rPr lang="en-US" sz="2800" b="0" kern="0" dirty="0" err="1">
                <a:cs typeface="Calibri"/>
              </a:rPr>
              <a:t>nexpose</a:t>
            </a:r>
            <a:r>
              <a:rPr lang="en-US" sz="2800" b="0" kern="0" dirty="0">
                <a:cs typeface="Calibri"/>
              </a:rPr>
              <a:t>.</a:t>
            </a:r>
            <a:endParaRPr lang="en-US" dirty="0"/>
          </a:p>
          <a:p>
            <a:pPr marL="742315" lvl="1" indent="-285115"/>
            <a:r>
              <a:rPr lang="en-US" sz="2400" b="0" kern="0" dirty="0">
                <a:cs typeface="Calibri"/>
              </a:rPr>
              <a:t>This will also take some time to scan. </a:t>
            </a:r>
          </a:p>
          <a:p>
            <a:pPr marL="742315" lvl="1" indent="-285115"/>
            <a:endParaRPr lang="en-US" sz="2400" b="0" kern="0" dirty="0">
              <a:cs typeface="Calibri"/>
            </a:endParaRPr>
          </a:p>
          <a:p>
            <a:pPr marL="342265" indent="-342265"/>
            <a:r>
              <a:rPr lang="en-US" sz="2800" b="0" kern="0" dirty="0"/>
              <a:t>Instructions</a:t>
            </a:r>
          </a:p>
          <a:p>
            <a:pPr marL="742315" lvl="1" indent="-285115"/>
            <a:r>
              <a:rPr lang="en-US" sz="2400" b="0" kern="0" dirty="0">
                <a:cs typeface="Calibri"/>
              </a:rPr>
              <a:t>Follow the instructions in the next few slides to scan the host device that is hosting </a:t>
            </a:r>
            <a:r>
              <a:rPr lang="en-US" sz="2000" kern="0" dirty="0">
                <a:cs typeface="Calibri"/>
              </a:rPr>
              <a:t>http://demo.testfire.net</a:t>
            </a:r>
            <a:r>
              <a:rPr lang="en-US" sz="2000" b="0" kern="0" dirty="0">
                <a:cs typeface="Calibri"/>
              </a:rPr>
              <a:t> </a:t>
            </a:r>
            <a:endParaRPr lang="en-US" sz="2000" b="0" dirty="0"/>
          </a:p>
          <a:p>
            <a:pPr marL="742315" lvl="1" indent="-285115"/>
            <a:r>
              <a:rPr lang="en-US" sz="2400" b="0" kern="0" dirty="0">
                <a:cs typeface="Calibri"/>
              </a:rPr>
              <a:t>No submission needed.</a:t>
            </a:r>
          </a:p>
          <a:p>
            <a:pPr marL="742315" lvl="1" indent="-285115"/>
            <a:endParaRPr lang="en-US" sz="2400" kern="0" dirty="0">
              <a:cs typeface="Calibri"/>
            </a:endParaRPr>
          </a:p>
          <a:p>
            <a:pPr marL="742315" lvl="1" indent="-285115"/>
            <a:endParaRPr lang="en-US" sz="2400" b="0" kern="0" dirty="0">
              <a:cs typeface="Calibri"/>
            </a:endParaRPr>
          </a:p>
          <a:p>
            <a:pPr marL="342265" indent="-342265"/>
            <a:endParaRPr lang="en-US" sz="2800" b="0" kern="0" dirty="0">
              <a:cs typeface="Calibri"/>
            </a:endParaRPr>
          </a:p>
          <a:p>
            <a:pPr marL="342265" indent="-342265"/>
            <a:endParaRPr lang="en-US" sz="2800" b="0" kern="0" dirty="0">
              <a:cs typeface="Calibri"/>
            </a:endParaRPr>
          </a:p>
        </p:txBody>
      </p:sp>
      <p:sp>
        <p:nvSpPr>
          <p:cNvPr id="2" name="Title 1">
            <a:extLst>
              <a:ext uri="{FF2B5EF4-FFF2-40B4-BE49-F238E27FC236}">
                <a16:creationId xmlns:a16="http://schemas.microsoft.com/office/drawing/2014/main" id="{FF759DB4-922E-4F77-828C-E4D300803858}"/>
              </a:ext>
            </a:extLst>
          </p:cNvPr>
          <p:cNvSpPr>
            <a:spLocks noGrp="1"/>
          </p:cNvSpPr>
          <p:nvPr>
            <p:ph type="title"/>
          </p:nvPr>
        </p:nvSpPr>
        <p:spPr/>
        <p:txBody>
          <a:bodyPr/>
          <a:lstStyle/>
          <a:p>
            <a:r>
              <a:rPr lang="en-SG" dirty="0"/>
              <a:t>Activity 4.1.5 – Hands-on</a:t>
            </a:r>
          </a:p>
        </p:txBody>
      </p:sp>
    </p:spTree>
    <p:extLst>
      <p:ext uri="{BB962C8B-B14F-4D97-AF65-F5344CB8AC3E}">
        <p14:creationId xmlns:p14="http://schemas.microsoft.com/office/powerpoint/2010/main" val="12942571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F58C84-59DA-47C0-B1B9-61EED53FBF3C}"/>
              </a:ext>
            </a:extLst>
          </p:cNvPr>
          <p:cNvPicPr>
            <a:picLocks noChangeAspect="1"/>
          </p:cNvPicPr>
          <p:nvPr/>
        </p:nvPicPr>
        <p:blipFill>
          <a:blip r:embed="rId2"/>
          <a:stretch>
            <a:fillRect/>
          </a:stretch>
        </p:blipFill>
        <p:spPr>
          <a:xfrm>
            <a:off x="5162550" y="1595437"/>
            <a:ext cx="5638800" cy="3248025"/>
          </a:xfrm>
          <a:prstGeom prst="rect">
            <a:avLst/>
          </a:prstGeom>
        </p:spPr>
      </p:pic>
      <p:sp>
        <p:nvSpPr>
          <p:cNvPr id="4" name="Rectangle 3">
            <a:extLst>
              <a:ext uri="{FF2B5EF4-FFF2-40B4-BE49-F238E27FC236}">
                <a16:creationId xmlns:a16="http://schemas.microsoft.com/office/drawing/2014/main" id="{1F4E72FE-CF67-40C4-85D6-5A966C763E91}"/>
              </a:ext>
            </a:extLst>
          </p:cNvPr>
          <p:cNvSpPr/>
          <p:nvPr/>
        </p:nvSpPr>
        <p:spPr>
          <a:xfrm>
            <a:off x="400050" y="1059389"/>
            <a:ext cx="4246092" cy="461665"/>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Click on [Create]</a:t>
            </a:r>
          </a:p>
        </p:txBody>
      </p:sp>
    </p:spTree>
    <p:extLst>
      <p:ext uri="{BB962C8B-B14F-4D97-AF65-F5344CB8AC3E}">
        <p14:creationId xmlns:p14="http://schemas.microsoft.com/office/powerpoint/2010/main" val="37830446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637F44-1BFE-4FCD-8288-128436B860C2}"/>
              </a:ext>
            </a:extLst>
          </p:cNvPr>
          <p:cNvPicPr>
            <a:picLocks noChangeAspect="1"/>
          </p:cNvPicPr>
          <p:nvPr/>
        </p:nvPicPr>
        <p:blipFill>
          <a:blip r:embed="rId2"/>
          <a:stretch>
            <a:fillRect/>
          </a:stretch>
        </p:blipFill>
        <p:spPr>
          <a:xfrm>
            <a:off x="3776662" y="1738312"/>
            <a:ext cx="4638675" cy="3381375"/>
          </a:xfrm>
          <a:prstGeom prst="rect">
            <a:avLst/>
          </a:prstGeom>
        </p:spPr>
      </p:pic>
      <p:sp>
        <p:nvSpPr>
          <p:cNvPr id="4" name="Rectangle 3">
            <a:extLst>
              <a:ext uri="{FF2B5EF4-FFF2-40B4-BE49-F238E27FC236}">
                <a16:creationId xmlns:a16="http://schemas.microsoft.com/office/drawing/2014/main" id="{1F4E72FE-CF67-40C4-85D6-5A966C763E91}"/>
              </a:ext>
            </a:extLst>
          </p:cNvPr>
          <p:cNvSpPr/>
          <p:nvPr/>
        </p:nvSpPr>
        <p:spPr>
          <a:xfrm>
            <a:off x="400050" y="1059389"/>
            <a:ext cx="4246092" cy="461665"/>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Select [Site]</a:t>
            </a:r>
          </a:p>
        </p:txBody>
      </p:sp>
    </p:spTree>
    <p:extLst>
      <p:ext uri="{BB962C8B-B14F-4D97-AF65-F5344CB8AC3E}">
        <p14:creationId xmlns:p14="http://schemas.microsoft.com/office/powerpoint/2010/main" val="8584364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2FAB1A-CCD6-4D36-935B-0AC071BA3B87}"/>
              </a:ext>
            </a:extLst>
          </p:cNvPr>
          <p:cNvPicPr>
            <a:picLocks noChangeAspect="1"/>
          </p:cNvPicPr>
          <p:nvPr/>
        </p:nvPicPr>
        <p:blipFill>
          <a:blip r:embed="rId2"/>
          <a:stretch>
            <a:fillRect/>
          </a:stretch>
        </p:blipFill>
        <p:spPr>
          <a:xfrm>
            <a:off x="2328862" y="1661696"/>
            <a:ext cx="9058275" cy="4514850"/>
          </a:xfrm>
          <a:prstGeom prst="rect">
            <a:avLst/>
          </a:prstGeom>
        </p:spPr>
      </p:pic>
      <p:sp>
        <p:nvSpPr>
          <p:cNvPr id="4" name="Rectangle 3">
            <a:extLst>
              <a:ext uri="{FF2B5EF4-FFF2-40B4-BE49-F238E27FC236}">
                <a16:creationId xmlns:a16="http://schemas.microsoft.com/office/drawing/2014/main" id="{1F4E72FE-CF67-40C4-85D6-5A966C763E91}"/>
              </a:ext>
            </a:extLst>
          </p:cNvPr>
          <p:cNvSpPr/>
          <p:nvPr/>
        </p:nvSpPr>
        <p:spPr>
          <a:xfrm>
            <a:off x="400050" y="1059389"/>
            <a:ext cx="10191750" cy="461665"/>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Fill out a Name for the scan and select [ASSETS]</a:t>
            </a:r>
          </a:p>
        </p:txBody>
      </p:sp>
    </p:spTree>
    <p:extLst>
      <p:ext uri="{BB962C8B-B14F-4D97-AF65-F5344CB8AC3E}">
        <p14:creationId xmlns:p14="http://schemas.microsoft.com/office/powerpoint/2010/main" val="28476576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8F0C8B-7B87-4DB7-838C-CA3C31A53851}"/>
              </a:ext>
            </a:extLst>
          </p:cNvPr>
          <p:cNvPicPr>
            <a:picLocks noChangeAspect="1"/>
          </p:cNvPicPr>
          <p:nvPr/>
        </p:nvPicPr>
        <p:blipFill>
          <a:blip r:embed="rId2"/>
          <a:stretch>
            <a:fillRect/>
          </a:stretch>
        </p:blipFill>
        <p:spPr>
          <a:xfrm>
            <a:off x="4071937" y="1538287"/>
            <a:ext cx="7286625" cy="4562475"/>
          </a:xfrm>
          <a:prstGeom prst="rect">
            <a:avLst/>
          </a:prstGeom>
        </p:spPr>
      </p:pic>
      <p:sp>
        <p:nvSpPr>
          <p:cNvPr id="4" name="Rectangle 3">
            <a:extLst>
              <a:ext uri="{FF2B5EF4-FFF2-40B4-BE49-F238E27FC236}">
                <a16:creationId xmlns:a16="http://schemas.microsoft.com/office/drawing/2014/main" id="{1F4E72FE-CF67-40C4-85D6-5A966C763E91}"/>
              </a:ext>
            </a:extLst>
          </p:cNvPr>
          <p:cNvSpPr/>
          <p:nvPr/>
        </p:nvSpPr>
        <p:spPr>
          <a:xfrm>
            <a:off x="400050" y="1059389"/>
            <a:ext cx="3514725" cy="1200329"/>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Enter the IP address of the Asset and click on [TEMPLATES]</a:t>
            </a:r>
          </a:p>
        </p:txBody>
      </p:sp>
    </p:spTree>
    <p:extLst>
      <p:ext uri="{BB962C8B-B14F-4D97-AF65-F5344CB8AC3E}">
        <p14:creationId xmlns:p14="http://schemas.microsoft.com/office/powerpoint/2010/main" val="14159315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06ADAF-AE73-46E2-9F48-A4269D2DAA0A}"/>
              </a:ext>
            </a:extLst>
          </p:cNvPr>
          <p:cNvPicPr>
            <a:picLocks noChangeAspect="1"/>
          </p:cNvPicPr>
          <p:nvPr/>
        </p:nvPicPr>
        <p:blipFill>
          <a:blip r:embed="rId2"/>
          <a:stretch>
            <a:fillRect/>
          </a:stretch>
        </p:blipFill>
        <p:spPr>
          <a:xfrm>
            <a:off x="2093119" y="1908191"/>
            <a:ext cx="9282112" cy="4216384"/>
          </a:xfrm>
          <a:prstGeom prst="rect">
            <a:avLst/>
          </a:prstGeom>
        </p:spPr>
      </p:pic>
      <p:sp>
        <p:nvSpPr>
          <p:cNvPr id="4" name="Rectangle 3">
            <a:extLst>
              <a:ext uri="{FF2B5EF4-FFF2-40B4-BE49-F238E27FC236}">
                <a16:creationId xmlns:a16="http://schemas.microsoft.com/office/drawing/2014/main" id="{1F4E72FE-CF67-40C4-85D6-5A966C763E91}"/>
              </a:ext>
            </a:extLst>
          </p:cNvPr>
          <p:cNvSpPr/>
          <p:nvPr/>
        </p:nvSpPr>
        <p:spPr>
          <a:xfrm>
            <a:off x="400050" y="1059389"/>
            <a:ext cx="7981950" cy="461665"/>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Leave the default [Full audit without Spider]</a:t>
            </a:r>
          </a:p>
        </p:txBody>
      </p:sp>
    </p:spTree>
    <p:extLst>
      <p:ext uri="{BB962C8B-B14F-4D97-AF65-F5344CB8AC3E}">
        <p14:creationId xmlns:p14="http://schemas.microsoft.com/office/powerpoint/2010/main" val="14891655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833F1-9154-4BAF-BDB8-E4A40C3EF19F}"/>
              </a:ext>
            </a:extLst>
          </p:cNvPr>
          <p:cNvPicPr>
            <a:picLocks noChangeAspect="1"/>
          </p:cNvPicPr>
          <p:nvPr/>
        </p:nvPicPr>
        <p:blipFill>
          <a:blip r:embed="rId2"/>
          <a:stretch>
            <a:fillRect/>
          </a:stretch>
        </p:blipFill>
        <p:spPr>
          <a:xfrm>
            <a:off x="4000500" y="2271712"/>
            <a:ext cx="4191000" cy="2314575"/>
          </a:xfrm>
          <a:prstGeom prst="rect">
            <a:avLst/>
          </a:prstGeom>
        </p:spPr>
      </p:pic>
      <p:sp>
        <p:nvSpPr>
          <p:cNvPr id="4" name="Rectangle 3">
            <a:extLst>
              <a:ext uri="{FF2B5EF4-FFF2-40B4-BE49-F238E27FC236}">
                <a16:creationId xmlns:a16="http://schemas.microsoft.com/office/drawing/2014/main" id="{1F4E72FE-CF67-40C4-85D6-5A966C763E91}"/>
              </a:ext>
            </a:extLst>
          </p:cNvPr>
          <p:cNvSpPr/>
          <p:nvPr/>
        </p:nvSpPr>
        <p:spPr>
          <a:xfrm>
            <a:off x="400050" y="1059389"/>
            <a:ext cx="3514725" cy="461665"/>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Click on [SAVE &amp; SCAN]</a:t>
            </a:r>
          </a:p>
        </p:txBody>
      </p:sp>
    </p:spTree>
    <p:extLst>
      <p:ext uri="{BB962C8B-B14F-4D97-AF65-F5344CB8AC3E}">
        <p14:creationId xmlns:p14="http://schemas.microsoft.com/office/powerpoint/2010/main" val="30156098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9ACB00-B03E-48A8-9F1D-DBBED4783E94}"/>
              </a:ext>
            </a:extLst>
          </p:cNvPr>
          <p:cNvPicPr>
            <a:picLocks noChangeAspect="1"/>
          </p:cNvPicPr>
          <p:nvPr/>
        </p:nvPicPr>
        <p:blipFill>
          <a:blip r:embed="rId2"/>
          <a:stretch>
            <a:fillRect/>
          </a:stretch>
        </p:blipFill>
        <p:spPr>
          <a:xfrm>
            <a:off x="1671637" y="1833562"/>
            <a:ext cx="9363075" cy="2638425"/>
          </a:xfrm>
          <a:prstGeom prst="rect">
            <a:avLst/>
          </a:prstGeom>
        </p:spPr>
      </p:pic>
      <p:sp>
        <p:nvSpPr>
          <p:cNvPr id="4" name="Rectangle 3">
            <a:extLst>
              <a:ext uri="{FF2B5EF4-FFF2-40B4-BE49-F238E27FC236}">
                <a16:creationId xmlns:a16="http://schemas.microsoft.com/office/drawing/2014/main" id="{1F4E72FE-CF67-40C4-85D6-5A966C763E91}"/>
              </a:ext>
            </a:extLst>
          </p:cNvPr>
          <p:cNvSpPr/>
          <p:nvPr/>
        </p:nvSpPr>
        <p:spPr>
          <a:xfrm>
            <a:off x="485775" y="1050279"/>
            <a:ext cx="8953500" cy="461665"/>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This scanning took about 3-4 minutes and it found 6 problems.</a:t>
            </a:r>
          </a:p>
        </p:txBody>
      </p:sp>
    </p:spTree>
    <p:extLst>
      <p:ext uri="{BB962C8B-B14F-4D97-AF65-F5344CB8AC3E}">
        <p14:creationId xmlns:p14="http://schemas.microsoft.com/office/powerpoint/2010/main" val="36574299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55B14A-9956-4B5B-BC0C-AAEE2BEF4361}"/>
              </a:ext>
            </a:extLst>
          </p:cNvPr>
          <p:cNvPicPr>
            <a:picLocks noChangeAspect="1"/>
          </p:cNvPicPr>
          <p:nvPr/>
        </p:nvPicPr>
        <p:blipFill>
          <a:blip r:embed="rId2"/>
          <a:stretch>
            <a:fillRect/>
          </a:stretch>
        </p:blipFill>
        <p:spPr>
          <a:xfrm>
            <a:off x="219075" y="2233612"/>
            <a:ext cx="11449050" cy="1533525"/>
          </a:xfrm>
          <a:prstGeom prst="rect">
            <a:avLst/>
          </a:prstGeom>
        </p:spPr>
      </p:pic>
      <p:sp>
        <p:nvSpPr>
          <p:cNvPr id="4" name="Rectangle 3">
            <a:extLst>
              <a:ext uri="{FF2B5EF4-FFF2-40B4-BE49-F238E27FC236}">
                <a16:creationId xmlns:a16="http://schemas.microsoft.com/office/drawing/2014/main" id="{1F4E72FE-CF67-40C4-85D6-5A966C763E91}"/>
              </a:ext>
            </a:extLst>
          </p:cNvPr>
          <p:cNvSpPr/>
          <p:nvPr/>
        </p:nvSpPr>
        <p:spPr>
          <a:xfrm>
            <a:off x="485775" y="1050279"/>
            <a:ext cx="8953500" cy="461665"/>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Browse the report and see if you can found this…</a:t>
            </a:r>
          </a:p>
        </p:txBody>
      </p:sp>
    </p:spTree>
    <p:extLst>
      <p:ext uri="{BB962C8B-B14F-4D97-AF65-F5344CB8AC3E}">
        <p14:creationId xmlns:p14="http://schemas.microsoft.com/office/powerpoint/2010/main" val="35036906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E83388-DBF6-49FA-A282-6BF819DC0B9E}"/>
              </a:ext>
            </a:extLst>
          </p:cNvPr>
          <p:cNvPicPr>
            <a:picLocks noChangeAspect="1"/>
          </p:cNvPicPr>
          <p:nvPr/>
        </p:nvPicPr>
        <p:blipFill>
          <a:blip r:embed="rId2"/>
          <a:stretch>
            <a:fillRect/>
          </a:stretch>
        </p:blipFill>
        <p:spPr>
          <a:xfrm>
            <a:off x="485775" y="2124075"/>
            <a:ext cx="11315700" cy="2588065"/>
          </a:xfrm>
          <a:prstGeom prst="rect">
            <a:avLst/>
          </a:prstGeom>
        </p:spPr>
      </p:pic>
      <p:sp>
        <p:nvSpPr>
          <p:cNvPr id="4" name="Rectangle 3">
            <a:extLst>
              <a:ext uri="{FF2B5EF4-FFF2-40B4-BE49-F238E27FC236}">
                <a16:creationId xmlns:a16="http://schemas.microsoft.com/office/drawing/2014/main" id="{1F4E72FE-CF67-40C4-85D6-5A966C763E91}"/>
              </a:ext>
            </a:extLst>
          </p:cNvPr>
          <p:cNvSpPr/>
          <p:nvPr/>
        </p:nvSpPr>
        <p:spPr>
          <a:xfrm>
            <a:off x="485775" y="1050279"/>
            <a:ext cx="8953500" cy="461665"/>
          </a:xfrm>
          <a:prstGeom prst="rect">
            <a:avLst/>
          </a:prstGeom>
        </p:spPr>
        <p:txBody>
          <a:bodyPr wrap="square">
            <a:spAutoFit/>
          </a:bodyPr>
          <a:lstStyle/>
          <a:p>
            <a:pPr marL="342900" indent="-342900">
              <a:buFont typeface="Arial" panose="020B0604020202020204" pitchFamily="34" charset="0"/>
              <a:buChar char="•"/>
            </a:pPr>
            <a:r>
              <a:rPr lang="en-US" sz="2400" dirty="0">
                <a:cs typeface="Calibri"/>
              </a:rPr>
              <a:t>And these…</a:t>
            </a:r>
          </a:p>
        </p:txBody>
      </p:sp>
    </p:spTree>
    <p:extLst>
      <p:ext uri="{BB962C8B-B14F-4D97-AF65-F5344CB8AC3E}">
        <p14:creationId xmlns:p14="http://schemas.microsoft.com/office/powerpoint/2010/main" val="89802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4F35425-EEE9-4003-B9D4-F07E91500F14}"/>
              </a:ext>
            </a:extLst>
          </p:cNvPr>
          <p:cNvSpPr>
            <a:spLocks noGrp="1"/>
          </p:cNvSpPr>
          <p:nvPr>
            <p:ph type="subTitle" idx="1"/>
          </p:nvPr>
        </p:nvSpPr>
        <p:spPr>
          <a:xfrm>
            <a:off x="2445488" y="2232839"/>
            <a:ext cx="7618819" cy="2895600"/>
          </a:xfrm>
        </p:spPr>
        <p:txBody>
          <a:bodyPr/>
          <a:lstStyle/>
          <a:p>
            <a:pPr algn="ctr"/>
            <a:r>
              <a:rPr lang="en-SG" sz="4000" b="0" dirty="0">
                <a:latin typeface="Verdana"/>
                <a:ea typeface="Verdana"/>
              </a:rPr>
              <a:t>Concept of Vulnerability </a:t>
            </a:r>
            <a:r>
              <a:rPr lang="en-SG" sz="4000" b="0">
                <a:latin typeface="Verdana"/>
                <a:ea typeface="Verdana"/>
              </a:rPr>
              <a:t>Scanning (VS)</a:t>
            </a:r>
            <a:endParaRPr lang="en-SG" sz="4000" b="0"/>
          </a:p>
        </p:txBody>
      </p:sp>
    </p:spTree>
    <p:extLst>
      <p:ext uri="{BB962C8B-B14F-4D97-AF65-F5344CB8AC3E}">
        <p14:creationId xmlns:p14="http://schemas.microsoft.com/office/powerpoint/2010/main" val="16874727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7">
            <a:extLst>
              <a:ext uri="{FF2B5EF4-FFF2-40B4-BE49-F238E27FC236}">
                <a16:creationId xmlns:a16="http://schemas.microsoft.com/office/drawing/2014/main" id="{FE8FB300-61B9-474F-B7A5-DB4740977E8A}"/>
              </a:ext>
            </a:extLst>
          </p:cNvPr>
          <p:cNvSpPr txBox="1">
            <a:spLocks/>
          </p:cNvSpPr>
          <p:nvPr/>
        </p:nvSpPr>
        <p:spPr bwMode="auto">
          <a:xfrm>
            <a:off x="508000" y="1066800"/>
            <a:ext cx="10871200" cy="5181600"/>
          </a:xfrm>
          <a:prstGeom prst="rect">
            <a:avLst/>
          </a:prstGeom>
          <a:noFill/>
          <a:ln>
            <a:noFill/>
          </a:ln>
        </p:spPr>
        <p:txBody>
          <a:bodyPr vert="horz" wrap="square" lIns="91440" tIns="45720" rIns="91440" bIns="45720" numCol="1" anchor="t" anchorCtr="0" compatLnSpc="1">
            <a:prstTxWarp prst="textNoShape">
              <a:avLst/>
            </a:prstTxWarp>
            <a:normAutofit/>
          </a:bodyPr>
          <a:lstStyle>
            <a:lvl1pPr marL="342891" indent="-342891"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uFillTx/>
                <a:latin typeface="+mn-lt"/>
                <a:ea typeface="+mn-ea"/>
                <a:cs typeface="+mn-cs"/>
              </a:defRPr>
            </a:lvl1pPr>
            <a:lvl2pPr marL="742932" indent="-285744"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uFillTx/>
                <a:latin typeface="+mn-lt"/>
              </a:defRPr>
            </a:lvl2pPr>
            <a:lvl3pPr marL="1142971" indent="-228594"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uFillTx/>
                <a:latin typeface="+mn-lt"/>
              </a:defRPr>
            </a:lvl3pPr>
            <a:lvl4pPr marL="1600160" indent="-228594"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uFillTx/>
                <a:latin typeface="+mn-lt"/>
              </a:defRPr>
            </a:lvl4pPr>
            <a:lvl5pPr marL="2057349" indent="-228594"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uFillTx/>
                <a:latin typeface="+mn-lt"/>
              </a:defRPr>
            </a:lvl5pPr>
            <a:lvl6pPr marL="2514537"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6pPr>
            <a:lvl7pPr marL="2971726"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7pPr>
            <a:lvl8pPr marL="3428914"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8pPr>
            <a:lvl9pPr marL="3886103" indent="-228594"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uFillTx/>
                <a:latin typeface="+mn-lt"/>
              </a:defRPr>
            </a:lvl9pPr>
          </a:lstStyle>
          <a:p>
            <a:pPr marL="342265" indent="-342265"/>
            <a:r>
              <a:rPr lang="en-US" sz="2800" b="0" kern="0" dirty="0">
                <a:cs typeface="Calibri"/>
              </a:rPr>
              <a:t>In this activity, you will scan a host device for system configuration issues.</a:t>
            </a:r>
            <a:endParaRPr lang="en-US" sz="2800" b="0" kern="0" dirty="0"/>
          </a:p>
          <a:p>
            <a:pPr marL="342265" indent="-342265"/>
            <a:r>
              <a:rPr lang="en-US" sz="2800" b="0" kern="0" dirty="0">
                <a:solidFill>
                  <a:srgbClr val="FF0000"/>
                </a:solidFill>
                <a:cs typeface="Calibri"/>
              </a:rPr>
              <a:t>Important Notice</a:t>
            </a:r>
            <a:endParaRPr lang="en-US" sz="2800" b="0" kern="0" dirty="0">
              <a:cs typeface="Calibri"/>
            </a:endParaRPr>
          </a:p>
          <a:p>
            <a:pPr marL="742315" lvl="1" indent="-285115"/>
            <a:r>
              <a:rPr lang="en-US" sz="2400" b="0" kern="0" dirty="0">
                <a:cs typeface="Calibri"/>
              </a:rPr>
              <a:t>This will also take </a:t>
            </a:r>
            <a:r>
              <a:rPr lang="en-US" sz="2400" b="0" kern="0">
                <a:cs typeface="Calibri"/>
              </a:rPr>
              <a:t>some time</a:t>
            </a:r>
            <a:r>
              <a:rPr lang="en-US" sz="2400" b="0" kern="0" dirty="0">
                <a:cs typeface="Calibri"/>
              </a:rPr>
              <a:t> to scan. </a:t>
            </a:r>
          </a:p>
          <a:p>
            <a:pPr marL="742315" lvl="1" indent="-285115"/>
            <a:endParaRPr lang="en-US" sz="2400" b="0" kern="0" dirty="0">
              <a:cs typeface="Calibri"/>
            </a:endParaRPr>
          </a:p>
          <a:p>
            <a:pPr marL="342265" indent="-342265"/>
            <a:r>
              <a:rPr lang="en-US" sz="2800" b="0" kern="0" dirty="0"/>
              <a:t>Instructions</a:t>
            </a:r>
            <a:endParaRPr lang="en-US" sz="2800" b="0" kern="0"/>
          </a:p>
          <a:p>
            <a:pPr marL="742315" lvl="1" indent="-285115"/>
            <a:r>
              <a:rPr lang="en-US" sz="2400" b="0" kern="0" dirty="0">
                <a:cs typeface="Calibri"/>
              </a:rPr>
              <a:t>Work in team and choose one from the following sites: </a:t>
            </a:r>
            <a:r>
              <a:rPr lang="en-US" sz="2000" b="0" kern="0" dirty="0">
                <a:cs typeface="Calibri"/>
              </a:rPr>
              <a:t> </a:t>
            </a:r>
          </a:p>
          <a:p>
            <a:pPr marL="1142365" lvl="2" indent="-227965"/>
            <a:r>
              <a:rPr lang="en-US" sz="2000" b="0" dirty="0">
                <a:hlinkClick r:id="rId2"/>
              </a:rPr>
              <a:t>http://zero.webappsecurity.com</a:t>
            </a:r>
            <a:endParaRPr lang="en-US" sz="2000" b="0" dirty="0"/>
          </a:p>
          <a:p>
            <a:pPr marL="1142365" lvl="2" indent="-227965"/>
            <a:r>
              <a:rPr lang="en-US" sz="2000" b="0" dirty="0">
                <a:hlinkClick r:id="rId3"/>
              </a:rPr>
              <a:t>https://juice-shop.herokuapp.com</a:t>
            </a:r>
            <a:endParaRPr lang="en-US" sz="2000" b="0" dirty="0"/>
          </a:p>
          <a:p>
            <a:pPr marL="1142365" lvl="2" indent="-227965"/>
            <a:r>
              <a:rPr lang="en-US" sz="2000" b="0" dirty="0">
                <a:hlinkClick r:id="rId4"/>
              </a:rPr>
              <a:t>https://thisislegal.com/</a:t>
            </a:r>
            <a:endParaRPr lang="en-US" sz="2000" b="0" dirty="0"/>
          </a:p>
          <a:p>
            <a:pPr marL="742315" lvl="1" indent="-285115"/>
            <a:r>
              <a:rPr lang="en-US" sz="2400" b="0" kern="0" dirty="0">
                <a:cs typeface="Calibri"/>
              </a:rPr>
              <a:t>Submit you scan result to your team folder in week 4 channel.</a:t>
            </a:r>
          </a:p>
          <a:p>
            <a:pPr marL="1142365" lvl="2" indent="-227965"/>
            <a:r>
              <a:rPr lang="en-US" sz="2000" kern="0" dirty="0">
                <a:cs typeface="Calibri"/>
              </a:rPr>
              <a:t>Name the file 1021-WAPT-A416-Team Name</a:t>
            </a:r>
          </a:p>
          <a:p>
            <a:pPr marL="1142365" lvl="2" indent="-227965"/>
            <a:r>
              <a:rPr lang="en-US" sz="2000" kern="0" dirty="0">
                <a:cs typeface="Calibri"/>
              </a:rPr>
              <a:t>Complete this </a:t>
            </a:r>
            <a:r>
              <a:rPr lang="en-US" sz="2000" b="1" kern="0" dirty="0">
                <a:cs typeface="Calibri"/>
              </a:rPr>
              <a:t>before week 6.</a:t>
            </a:r>
          </a:p>
          <a:p>
            <a:pPr marL="742315" lvl="1" indent="-285115"/>
            <a:endParaRPr lang="en-US" sz="2400" b="0" kern="0" dirty="0">
              <a:cs typeface="Calibri"/>
            </a:endParaRPr>
          </a:p>
          <a:p>
            <a:pPr marL="342265" indent="-342265"/>
            <a:endParaRPr lang="en-US" sz="2800" b="0" kern="0" dirty="0">
              <a:cs typeface="Calibri"/>
            </a:endParaRPr>
          </a:p>
          <a:p>
            <a:pPr marL="342265" indent="-342265"/>
            <a:endParaRPr lang="en-US" sz="2800" b="0" kern="0" dirty="0">
              <a:cs typeface="Calibri"/>
            </a:endParaRPr>
          </a:p>
        </p:txBody>
      </p:sp>
      <p:sp>
        <p:nvSpPr>
          <p:cNvPr id="2" name="Title 1">
            <a:extLst>
              <a:ext uri="{FF2B5EF4-FFF2-40B4-BE49-F238E27FC236}">
                <a16:creationId xmlns:a16="http://schemas.microsoft.com/office/drawing/2014/main" id="{FF759DB4-922E-4F77-828C-E4D300803858}"/>
              </a:ext>
            </a:extLst>
          </p:cNvPr>
          <p:cNvSpPr>
            <a:spLocks noGrp="1"/>
          </p:cNvSpPr>
          <p:nvPr>
            <p:ph type="title"/>
          </p:nvPr>
        </p:nvSpPr>
        <p:spPr/>
        <p:txBody>
          <a:bodyPr/>
          <a:lstStyle/>
          <a:p>
            <a:r>
              <a:rPr lang="en-SG" dirty="0"/>
              <a:t>Activity 4.1.6 – Hands-on</a:t>
            </a:r>
          </a:p>
        </p:txBody>
      </p:sp>
    </p:spTree>
    <p:extLst>
      <p:ext uri="{BB962C8B-B14F-4D97-AF65-F5344CB8AC3E}">
        <p14:creationId xmlns:p14="http://schemas.microsoft.com/office/powerpoint/2010/main" val="37550026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1F0F0-0F9A-4A40-93BB-D0398B6DD0FB}"/>
              </a:ext>
            </a:extLst>
          </p:cNvPr>
          <p:cNvSpPr>
            <a:spLocks noGrp="1"/>
          </p:cNvSpPr>
          <p:nvPr>
            <p:ph type="title"/>
          </p:nvPr>
        </p:nvSpPr>
        <p:spPr/>
        <p:txBody>
          <a:bodyPr/>
          <a:lstStyle/>
          <a:p>
            <a:r>
              <a:rPr lang="en-SG"/>
              <a:t>Summary</a:t>
            </a:r>
          </a:p>
        </p:txBody>
      </p:sp>
      <p:sp>
        <p:nvSpPr>
          <p:cNvPr id="3" name="Content Placeholder 2">
            <a:extLst>
              <a:ext uri="{FF2B5EF4-FFF2-40B4-BE49-F238E27FC236}">
                <a16:creationId xmlns:a16="http://schemas.microsoft.com/office/drawing/2014/main" id="{012A7B7C-DC92-45AF-BCEE-28D247F381EF}"/>
              </a:ext>
            </a:extLst>
          </p:cNvPr>
          <p:cNvSpPr>
            <a:spLocks noGrp="1"/>
          </p:cNvSpPr>
          <p:nvPr>
            <p:ph idx="1"/>
          </p:nvPr>
        </p:nvSpPr>
        <p:spPr/>
        <p:txBody>
          <a:bodyPr/>
          <a:lstStyle/>
          <a:p>
            <a:r>
              <a:rPr lang="en-US" sz="2400" dirty="0"/>
              <a:t>Concept of Vulnerability Assessment</a:t>
            </a:r>
          </a:p>
          <a:p>
            <a:r>
              <a:rPr lang="en-US" sz="2400" dirty="0"/>
              <a:t>Concept of Vulnerability Scanning</a:t>
            </a:r>
          </a:p>
          <a:p>
            <a:r>
              <a:rPr lang="en-US" sz="2400" dirty="0"/>
              <a:t>Scanning for System Vulnerabilities in Server OS</a:t>
            </a:r>
          </a:p>
          <a:p>
            <a:pPr lvl="1"/>
            <a:r>
              <a:rPr lang="en-US" sz="2000" dirty="0" err="1"/>
              <a:t>Nusses</a:t>
            </a:r>
            <a:endParaRPr lang="en-US" sz="2000" dirty="0"/>
          </a:p>
          <a:p>
            <a:r>
              <a:rPr lang="en-US" sz="2400" dirty="0"/>
              <a:t>Scanning for Configuration Issues in Server OS</a:t>
            </a:r>
          </a:p>
          <a:p>
            <a:pPr lvl="1"/>
            <a:r>
              <a:rPr lang="en-US" sz="2000" dirty="0" err="1"/>
              <a:t>Nikto</a:t>
            </a:r>
            <a:r>
              <a:rPr lang="en-US" sz="2000" dirty="0"/>
              <a:t>, </a:t>
            </a:r>
            <a:r>
              <a:rPr lang="en-US" sz="2000" dirty="0" err="1"/>
              <a:t>Nexpose</a:t>
            </a:r>
            <a:endParaRPr lang="en-US" sz="2000" dirty="0"/>
          </a:p>
          <a:p>
            <a:pPr lvl="2"/>
            <a:endParaRPr lang="en-SG" sz="2000" dirty="0"/>
          </a:p>
          <a:p>
            <a:pPr lvl="1"/>
            <a:endParaRPr lang="en-SG" sz="2400" dirty="0"/>
          </a:p>
        </p:txBody>
      </p:sp>
    </p:spTree>
    <p:extLst>
      <p:ext uri="{BB962C8B-B14F-4D97-AF65-F5344CB8AC3E}">
        <p14:creationId xmlns:p14="http://schemas.microsoft.com/office/powerpoint/2010/main" val="23754195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4F35425-EEE9-4003-B9D4-F07E91500F14}"/>
              </a:ext>
            </a:extLst>
          </p:cNvPr>
          <p:cNvSpPr>
            <a:spLocks noGrp="1"/>
          </p:cNvSpPr>
          <p:nvPr>
            <p:ph type="subTitle" idx="1"/>
          </p:nvPr>
        </p:nvSpPr>
        <p:spPr>
          <a:xfrm>
            <a:off x="2445488" y="2232839"/>
            <a:ext cx="7618819" cy="2895600"/>
          </a:xfrm>
        </p:spPr>
        <p:txBody>
          <a:bodyPr/>
          <a:lstStyle/>
          <a:p>
            <a:pPr algn="ctr"/>
            <a:r>
              <a:rPr lang="en-SG" sz="4000" b="0" dirty="0"/>
              <a:t>End of Session 4.1</a:t>
            </a:r>
          </a:p>
        </p:txBody>
      </p:sp>
    </p:spTree>
    <p:extLst>
      <p:ext uri="{BB962C8B-B14F-4D97-AF65-F5344CB8AC3E}">
        <p14:creationId xmlns:p14="http://schemas.microsoft.com/office/powerpoint/2010/main" val="31002806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 ?</a:t>
            </a:r>
          </a:p>
        </p:txBody>
      </p:sp>
      <p:sp>
        <p:nvSpPr>
          <p:cNvPr id="3" name="Content Placeholder 2"/>
          <p:cNvSpPr>
            <a:spLocks noGrp="1"/>
          </p:cNvSpPr>
          <p:nvPr>
            <p:ph idx="1"/>
          </p:nvPr>
        </p:nvSpPr>
        <p:spPr/>
        <p:txBody>
          <a:bodyPr/>
          <a:lstStyle/>
          <a:p>
            <a:pPr marL="342265" indent="-342265"/>
            <a:r>
              <a:rPr lang="en-US" dirty="0"/>
              <a:t>This week – </a:t>
            </a:r>
            <a:r>
              <a:rPr lang="en-US" dirty="0">
                <a:solidFill>
                  <a:srgbClr val="FF0000"/>
                </a:solidFill>
              </a:rPr>
              <a:t>Session 4.2</a:t>
            </a:r>
            <a:endParaRPr lang="en-US">
              <a:solidFill>
                <a:srgbClr val="FF0000"/>
              </a:solidFill>
            </a:endParaRPr>
          </a:p>
          <a:p>
            <a:pPr lvl="1"/>
            <a:r>
              <a:rPr lang="en-US" dirty="0"/>
              <a:t>Part 2 – Scanning Vulnerabilities in Web Application</a:t>
            </a:r>
          </a:p>
          <a:p>
            <a:r>
              <a:rPr lang="en-US" dirty="0"/>
              <a:t>Week 5 – White Space Week</a:t>
            </a:r>
          </a:p>
          <a:p>
            <a:pPr lvl="1"/>
            <a:r>
              <a:rPr lang="en-US" dirty="0"/>
              <a:t>Start of Assignment…</a:t>
            </a:r>
          </a:p>
        </p:txBody>
      </p:sp>
    </p:spTree>
    <p:extLst>
      <p:ext uri="{BB962C8B-B14F-4D97-AF65-F5344CB8AC3E}">
        <p14:creationId xmlns:p14="http://schemas.microsoft.com/office/powerpoint/2010/main" val="257965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Concept of Vulnerability Scanning (VS)</a:t>
            </a:r>
          </a:p>
        </p:txBody>
      </p:sp>
      <p:sp>
        <p:nvSpPr>
          <p:cNvPr id="3" name="Content Placeholder 2"/>
          <p:cNvSpPr>
            <a:spLocks noGrp="1"/>
          </p:cNvSpPr>
          <p:nvPr>
            <p:ph idx="1"/>
          </p:nvPr>
        </p:nvSpPr>
        <p:spPr/>
        <p:txBody>
          <a:bodyPr/>
          <a:lstStyle/>
          <a:p>
            <a:pPr marL="342265" indent="-342265"/>
            <a:r>
              <a:rPr lang="en-US" sz="2800" b="0" dirty="0"/>
              <a:t>VS can be refer as referred  as a</a:t>
            </a:r>
            <a:r>
              <a:rPr lang="en-US" sz="2800" dirty="0"/>
              <a:t> subset of VA</a:t>
            </a:r>
            <a:r>
              <a:rPr lang="en-US" sz="2800" b="0" dirty="0"/>
              <a:t>, this an </a:t>
            </a:r>
            <a:r>
              <a:rPr lang="en-US" sz="2800" dirty="0">
                <a:solidFill>
                  <a:srgbClr val="FF0000"/>
                </a:solidFill>
              </a:rPr>
              <a:t>action part </a:t>
            </a:r>
            <a:r>
              <a:rPr lang="en-US" sz="2800" b="0" dirty="0"/>
              <a:t>of the VA whereby each component in the target company is scan for vulnerability.</a:t>
            </a:r>
            <a:endParaRPr lang="en-US" dirty="0"/>
          </a:p>
          <a:p>
            <a:pPr marL="342265" indent="-342265"/>
            <a:r>
              <a:rPr lang="en-US" sz="2800" b="0" dirty="0"/>
              <a:t>These include scanning of the OS and software in the devices and appliances that make up the networks, the hardware servers, the systems, and all the application software.</a:t>
            </a:r>
          </a:p>
          <a:p>
            <a:pPr marL="342265" indent="-342265"/>
            <a:r>
              <a:rPr lang="en-US" sz="2800" b="0" dirty="0"/>
              <a:t>VS also include scanning of </a:t>
            </a:r>
            <a:r>
              <a:rPr lang="en-US" sz="2800" dirty="0"/>
              <a:t>configuration of the systems</a:t>
            </a:r>
            <a:r>
              <a:rPr lang="en-US" sz="2800" b="0" dirty="0"/>
              <a:t> and software that are deployed in the organization.</a:t>
            </a:r>
          </a:p>
          <a:p>
            <a:pPr marL="342265" indent="-342265"/>
            <a:r>
              <a:rPr lang="en-US" sz="2800" b="0" dirty="0"/>
              <a:t>That is quite a lot of works if we do not </a:t>
            </a:r>
            <a:r>
              <a:rPr lang="en-US" sz="2800" dirty="0"/>
              <a:t>scope</a:t>
            </a:r>
            <a:r>
              <a:rPr lang="en-US" sz="2800" b="0" dirty="0"/>
              <a:t> the project properly.</a:t>
            </a:r>
          </a:p>
          <a:p>
            <a:pPr marL="342265" indent="-342265"/>
            <a:endParaRPr lang="en-US" sz="2400" b="0"/>
          </a:p>
          <a:p>
            <a:pPr marL="342265" indent="-342265"/>
            <a:endParaRPr lang="en-US" sz="2400" b="0"/>
          </a:p>
        </p:txBody>
      </p:sp>
    </p:spTree>
    <p:extLst>
      <p:ext uri="{BB962C8B-B14F-4D97-AF65-F5344CB8AC3E}">
        <p14:creationId xmlns:p14="http://schemas.microsoft.com/office/powerpoint/2010/main" val="219331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265" indent="-342265"/>
            <a:r>
              <a:rPr lang="en-US" sz="2800" b="0" dirty="0"/>
              <a:t>In WAPT, we will first scan the machine that host the web application for </a:t>
            </a:r>
            <a:r>
              <a:rPr lang="en-US" sz="2800" dirty="0"/>
              <a:t>system vulnerabilities and configuration issues. (4.1)</a:t>
            </a:r>
          </a:p>
          <a:p>
            <a:pPr marL="342265" indent="-342265"/>
            <a:r>
              <a:rPr lang="en-US" sz="2800" b="0" dirty="0"/>
              <a:t>We will then scan the</a:t>
            </a:r>
            <a:r>
              <a:rPr lang="en-US" sz="2800" dirty="0"/>
              <a:t> web application for software vulnerabilities</a:t>
            </a:r>
            <a:r>
              <a:rPr lang="en-US" sz="2800" b="0" dirty="0"/>
              <a:t>. (4.2)</a:t>
            </a:r>
          </a:p>
          <a:p>
            <a:pPr marL="342265" indent="-342265"/>
            <a:r>
              <a:rPr lang="en-US" sz="2800" b="0" dirty="0"/>
              <a:t>First cut of the </a:t>
            </a:r>
            <a:r>
              <a:rPr lang="en-US" sz="2800" dirty="0"/>
              <a:t>Vulnerability Severity Findings Table </a:t>
            </a:r>
            <a:r>
              <a:rPr lang="en-US" sz="2800" b="0" dirty="0"/>
              <a:t>will then be constructed (4.2). </a:t>
            </a:r>
          </a:p>
          <a:p>
            <a:pPr marL="742315" lvl="1" indent="-285115"/>
            <a:r>
              <a:rPr lang="en-US" sz="2400" b="0" dirty="0"/>
              <a:t>These will change after you moved into examine and pen-test each one of them</a:t>
            </a:r>
          </a:p>
        </p:txBody>
      </p:sp>
    </p:spTree>
    <p:extLst>
      <p:ext uri="{BB962C8B-B14F-4D97-AF65-F5344CB8AC3E}">
        <p14:creationId xmlns:p14="http://schemas.microsoft.com/office/powerpoint/2010/main" val="2238857384"/>
      </p:ext>
    </p:extLst>
  </p:cSld>
  <p:clrMapOvr>
    <a:masterClrMapping/>
  </p:clrMapOvr>
</p:sld>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FontTx/>
          <a:buNone/>
          <a:defRPr kumimoji="0" lang="en-GB" sz="2400" b="0" i="0" u="none" strike="noStrike" cap="none" normalizeH="0" baseline="0" smtClean="0">
            <a:ln>
              <a:noFill/>
            </a:ln>
            <a:solidFill>
              <a:schemeClr val="tx1"/>
            </a:solidFill>
            <a:effectLst/>
            <a:uFillTx/>
            <a:latin typeface="Verdana" pitchFamily="34" charset="0"/>
          </a:defRPr>
        </a:defPPr>
      </a:lstStyle>
      <a:style>
        <a:lnRef idx="1">
          <a:schemeClr val="accent1"/>
        </a:lnRef>
        <a:fillRef idx="1">
          <a:schemeClr val="accent1"/>
        </a:fillRef>
        <a:effectRef idx="1">
          <a:schemeClr val="accent1"/>
        </a:effectRef>
        <a:fontRef idx="minor">
          <a:schemeClr val="lt1"/>
        </a:fontRef>
      </a: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FontTx/>
          <a:buNone/>
          <a:defRPr kumimoji="0" lang="en-GB" sz="2400" b="0" i="0" u="none" strike="noStrike" cap="none" normalizeH="0" baseline="0" smtClean="0">
            <a:ln>
              <a:noFill/>
            </a:ln>
            <a:solidFill>
              <a:schemeClr val="tx1"/>
            </a:solidFill>
            <a:effectLst/>
            <a:uFillTx/>
            <a:latin typeface="Verdana" pitchFamily="34" charset="0"/>
          </a:defRPr>
        </a:defP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075A340FFDC2E42933B39FF72D74234" ma:contentTypeVersion="9" ma:contentTypeDescription="Create a new document." ma:contentTypeScope="" ma:versionID="d6184b740041db098f88d493b4007f1f">
  <xsd:schema xmlns:xsd="http://www.w3.org/2001/XMLSchema" xmlns:xs="http://www.w3.org/2001/XMLSchema" xmlns:p="http://schemas.microsoft.com/office/2006/metadata/properties" xmlns:ns1="http://schemas.microsoft.com/sharepoint/v3" xmlns:ns2="9b962b54-ae34-45a2-8b95-f68042cd9a56" xmlns:ns3="ffd8f815-88b9-4c59-a97c-62b35b622469" targetNamespace="http://schemas.microsoft.com/office/2006/metadata/properties" ma:root="true" ma:fieldsID="ed976b5682905a352d23daf110d0e6f8" ns1:_="" ns2:_="" ns3:_="">
    <xsd:import namespace="http://schemas.microsoft.com/sharepoint/v3"/>
    <xsd:import namespace="9b962b54-ae34-45a2-8b95-f68042cd9a56"/>
    <xsd:import namespace="ffd8f815-88b9-4c59-a97c-62b35b62246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962b54-ae34-45a2-8b95-f68042cd9a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fd8f815-88b9-4c59-a97c-62b35b62246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524D22-793F-4E77-923A-3C7F506C202D}">
  <ds:schemaRefs>
    <ds:schemaRef ds:uri="d35e038f-c4a7-46a9-99d4-a3799d0eb7a1"/>
    <ds:schemaRef ds:uri="http://purl.org/dc/elements/1.1/"/>
    <ds:schemaRef ds:uri="http://schemas.microsoft.com/office/2006/metadata/properties"/>
    <ds:schemaRef ds:uri="a62f1998-33d4-4a4d-a95f-c939e5057d1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 ds:uri="http://schemas.microsoft.com/sharepoint/v3"/>
  </ds:schemaRefs>
</ds:datastoreItem>
</file>

<file path=customXml/itemProps2.xml><?xml version="1.0" encoding="utf-8"?>
<ds:datastoreItem xmlns:ds="http://schemas.openxmlformats.org/officeDocument/2006/customXml" ds:itemID="{7201906D-EAB3-44D0-B2E2-3C2EF2A92F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962b54-ae34-45a2-8b95-f68042cd9a56"/>
    <ds:schemaRef ds:uri="ffd8f815-88b9-4c59-a97c-62b35b6224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360207-51F8-4752-A9F7-0CCEB7AD7D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882</TotalTime>
  <Words>1842</Words>
  <Application>Microsoft Office PowerPoint</Application>
  <PresentationFormat>Widescreen</PresentationFormat>
  <Paragraphs>219</Paragraphs>
  <Slides>73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Arial Narrow</vt:lpstr>
      <vt:lpstr>Calibri</vt:lpstr>
      <vt:lpstr>Calibri Light</vt:lpstr>
      <vt:lpstr>Tahoma</vt:lpstr>
      <vt:lpstr>Verdana</vt:lpstr>
      <vt:lpstr>Wingdings</vt:lpstr>
      <vt:lpstr>Contport</vt:lpstr>
      <vt:lpstr>PowerPoint Presentation</vt:lpstr>
      <vt:lpstr>Learning Outcomes</vt:lpstr>
      <vt:lpstr>Contents</vt:lpstr>
      <vt:lpstr>PowerPoint Presentation</vt:lpstr>
      <vt:lpstr>Concept of Vulnerability Assessment (VA)</vt:lpstr>
      <vt:lpstr>PowerPoint Presentation</vt:lpstr>
      <vt:lpstr>PowerPoint Presentation</vt:lpstr>
      <vt:lpstr>Concept of Vulnerability Scanning (VS)</vt:lpstr>
      <vt:lpstr>PowerPoint Presentation</vt:lpstr>
      <vt:lpstr>PowerPoint Presentation</vt:lpstr>
      <vt:lpstr>Scanning for System Vulnerabilities in Servers OS </vt:lpstr>
      <vt:lpstr>Activity 4.1.1 – Hands-on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4.1.2 – Hands-on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4.1.3 – Hands-on</vt:lpstr>
      <vt:lpstr>PowerPoint Presentation</vt:lpstr>
      <vt:lpstr>Scanning for Configuration Issues</vt:lpstr>
      <vt:lpstr>PowerPoint Presentation</vt:lpstr>
      <vt:lpstr>PowerPoint Presentation</vt:lpstr>
      <vt:lpstr>Activity 4.1.4 – Hands-on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4.1.5 – Hands-on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4.1.6 – Hands-on</vt:lpstr>
      <vt:lpstr>Summary</vt:lpstr>
      <vt:lpstr>PowerPoint Presentation</vt:lpstr>
      <vt:lpstr>What’s next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2.1 Web Application Fundamentals -Part 1</dc:title>
  <dc:creator>Hock Guan TAN (NP)</dc:creator>
  <cp:lastModifiedBy>Hock Guan TAN (NP)</cp:lastModifiedBy>
  <cp:revision>134</cp:revision>
  <dcterms:created xsi:type="dcterms:W3CDTF">2021-09-09T04:03:04Z</dcterms:created>
  <dcterms:modified xsi:type="dcterms:W3CDTF">2022-11-23T03:28:11Z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576bca3-5650-4758-abba-bb5d9cf9724e_Enabled">
    <vt:lpwstr>true</vt:lpwstr>
  </property>
  <property fmtid="{D5CDD505-2E9C-101B-9397-08002B2CF9AE}" pid="3" name="MSIP_Label_6576bca3-5650-4758-abba-bb5d9cf9724e_SetDate">
    <vt:lpwstr>2021-09-09T04:03:04Z</vt:lpwstr>
  </property>
  <property fmtid="{D5CDD505-2E9C-101B-9397-08002B2CF9AE}" pid="4" name="MSIP_Label_6576bca3-5650-4758-abba-bb5d9cf9724e_Method">
    <vt:lpwstr>Standard</vt:lpwstr>
  </property>
  <property fmtid="{D5CDD505-2E9C-101B-9397-08002B2CF9AE}" pid="5" name="MSIP_Label_6576bca3-5650-4758-abba-bb5d9cf9724e_Name">
    <vt:lpwstr>6576bca3-5650-4758-abba-bb5d9cf9724e</vt:lpwstr>
  </property>
  <property fmtid="{D5CDD505-2E9C-101B-9397-08002B2CF9AE}" pid="6" name="MSIP_Label_6576bca3-5650-4758-abba-bb5d9cf9724e_SiteId">
    <vt:lpwstr>cba9e115-3016-4462-a1ab-a565cba0cdf1</vt:lpwstr>
  </property>
  <property fmtid="{D5CDD505-2E9C-101B-9397-08002B2CF9AE}" pid="7" name="MSIP_Label_6576bca3-5650-4758-abba-bb5d9cf9724e_ActionId">
    <vt:lpwstr>a87a4472-9b3f-4d63-a6a9-40a81daf237f</vt:lpwstr>
  </property>
  <property fmtid="{D5CDD505-2E9C-101B-9397-08002B2CF9AE}" pid="8" name="MSIP_Label_6576bca3-5650-4758-abba-bb5d9cf9724e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                    Official (Closed) - Sensitive Normal</vt:lpwstr>
  </property>
  <property fmtid="{D5CDD505-2E9C-101B-9397-08002B2CF9AE}" pid="11" name="ContentTypeId">
    <vt:lpwstr>0x0101009075A340FFDC2E42933B39FF72D74234</vt:lpwstr>
  </property>
</Properties>
</file>