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77212-5F0B-AA29-C6D7-A1FAE6F9F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1DAD06-442E-1377-0F2A-7444A17C3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2E7CB-C074-AFE0-7200-35EAD784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3A315-071C-2A86-858A-1740BD14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68192-C3CC-7BCB-BDDB-1BDA3E97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3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93C9D-85D5-8EAD-B6DC-C58D7F25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BEF85E-1B78-C5FF-A87E-86BB6F39B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2B2B6F-F432-1510-C540-E56A6EB6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6DD5B-F78A-4B49-43AD-70C67A70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605F31-CF6A-4EA7-255F-390FCAFE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4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4D09EA-AA8E-4A5D-D3AE-58D0D4FB9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11443-34C4-85D2-C612-C9E508F58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27EF3-2EE0-3CEB-B53F-F4956164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97FCB-C2FD-445C-DCA0-AB303347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EDDDD-45FF-7254-44FC-AD23B187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3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8D1CA-3A41-FB46-B419-604299CD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56B545-2B0B-C67E-E4A0-0EDE65869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4DB85-6904-0C75-48C9-F4B0CBDE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FFC3D-599B-985B-0915-DA8601DB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E84DB-64BD-AC70-E2D9-6CE2F2D8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6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D9BD8-130D-7CB8-4892-E2ACC87F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7B171-DD86-5D0C-A1C6-9D70F848B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81BE6-D4BC-AF4D-AE22-3F53181B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0C601-2CE1-BC07-16C6-6FEFBA81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942FC-4BE6-C554-C9D5-557A5087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00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2527F-44A8-E71A-3454-68E2B3E5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5022C-66B6-2476-C818-68864C78B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9ACF9-0364-C699-53E2-432B49A61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4FC20C-B312-ACC8-3032-EC65A60A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FB0991-DE91-C26E-DDE6-8437E64A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C0BB52-4031-C2AE-01EF-3496DABB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2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8E427-09DF-00E3-9CC6-16F914DC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B25BFD-8F90-B5AB-9AC1-31596DADB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699032-B009-2EA7-2608-CDEAEB403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0378F-6AFB-4E0C-32D6-FF03632F7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F7BACE-2957-F185-C5E8-B9E3DBA5B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7B1809-B138-E8CD-9078-EB5D18DB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33B6EF-F679-D5E6-BF26-B6FC2114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807F9-6793-285D-A1C9-4074B565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0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E3CAE-0192-420F-BB55-86806C53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84535E-BE98-F11E-69F9-92CBD6E6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2BA4F7-180C-7362-1E83-47CF7599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021E01-2C7B-FB83-0A0D-3493C8AF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76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98BFC8-E91B-6E75-D126-62FE2B8F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33197-7D07-FC97-D002-4C6BF1F6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7748CA-FD73-F888-43F1-D80A1504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8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BA7BC-3547-29D6-BB47-A5F3E9D0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7A45A-0058-4ECF-7804-5B8F9F841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C1EEA1-9170-022D-790A-FF561BECE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8BFB5-5888-8F1C-4FDC-1EB3EF42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53C817-A5A6-E3B1-23C6-C0266A12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F05A7E-B757-A38A-D8E2-2668F5CF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0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3C5EA-B99A-80B6-0CDA-1654714F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1E08E1-B7C7-C230-2585-CB62686CA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39F720-14B9-315E-C989-F84A14895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61DED5-7D21-59AD-E81F-D63A51E8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2F1B3-FAF5-B28B-8833-1A57654A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B05A06-5B44-AD06-D2C8-DE53643B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4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C2D30A-85B1-CEF9-2CC8-4E413678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9E7620-8602-ACE4-86C7-2BDA209FE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C4D2C-C1BC-2841-9692-2E6EE1B5D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A8165-DDA4-43E2-BEE8-2E91DF1E1619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D132E8-3F34-7FB6-0B55-6453E5565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47C0E-8897-789F-70C8-3243913C0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4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2084A-E475-DDC7-441D-F091E80269E7}"/>
              </a:ext>
            </a:extLst>
          </p:cNvPr>
          <p:cNvSpPr txBox="1"/>
          <p:nvPr/>
        </p:nvSpPr>
        <p:spPr>
          <a:xfrm>
            <a:off x="1805489" y="557483"/>
            <a:ext cx="7845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00CC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AI </a:t>
            </a:r>
            <a:r>
              <a:rPr lang="ko-KR" altLang="en-US" sz="2000" b="1" dirty="0">
                <a:solidFill>
                  <a:srgbClr val="0000CC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이미지 분류 기술을 활용한 알약 판별 및 복용 케어 서비스 개발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F7EAB-D8FF-0C19-AB11-9CB60029CF9C}"/>
              </a:ext>
            </a:extLst>
          </p:cNvPr>
          <p:cNvSpPr txBox="1"/>
          <p:nvPr/>
        </p:nvSpPr>
        <p:spPr>
          <a:xfrm>
            <a:off x="1805489" y="1232933"/>
            <a:ext cx="403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AI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이미지 분류 기술을 활용해 알약을 판별하는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AI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모델을 개발하였으며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사용자가 쉽게 알약을 판별하고 올바른 복용 방법 및 시간을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안내받음으로써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복약 안전성을 높일 수 있는 서비스를 개발함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73451E-5E99-12DE-2925-D385740D9AD5}"/>
              </a:ext>
            </a:extLst>
          </p:cNvPr>
          <p:cNvSpPr txBox="1"/>
          <p:nvPr/>
        </p:nvSpPr>
        <p:spPr>
          <a:xfrm>
            <a:off x="9812032" y="921912"/>
            <a:ext cx="1276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2024.3 ~ 2024.6</a:t>
            </a:r>
            <a:endParaRPr lang="ko-KR" altLang="en-US" sz="1100" b="1" dirty="0">
              <a:solidFill>
                <a:srgbClr val="FF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28CB9-5E9A-2A8E-947B-284391D45F8F}"/>
              </a:ext>
            </a:extLst>
          </p:cNvPr>
          <p:cNvSpPr txBox="1"/>
          <p:nvPr/>
        </p:nvSpPr>
        <p:spPr>
          <a:xfrm>
            <a:off x="1829572" y="2594218"/>
            <a:ext cx="377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관리자기능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회원관리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알약데이터관리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AI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모델관리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피드백관리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085E4B-9A27-009F-5DF7-CD1391DCB7A1}"/>
              </a:ext>
            </a:extLst>
          </p:cNvPr>
          <p:cNvSpPr txBox="1"/>
          <p:nvPr/>
        </p:nvSpPr>
        <p:spPr>
          <a:xfrm>
            <a:off x="1829573" y="3006760"/>
            <a:ext cx="4171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사용자기능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AI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이미지 검색 및 알약 검색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복용 알람 기능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복용 기록 공유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피드백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F1CC6B-1AB1-3D59-CA8C-765029B9EF8E}"/>
              </a:ext>
            </a:extLst>
          </p:cNvPr>
          <p:cNvSpPr txBox="1"/>
          <p:nvPr/>
        </p:nvSpPr>
        <p:spPr>
          <a:xfrm>
            <a:off x="1829572" y="3434433"/>
            <a:ext cx="788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사용기술</a:t>
            </a:r>
            <a:endParaRPr lang="en-US" altLang="ko-KR" sz="1400" b="1" dirty="0">
              <a:solidFill>
                <a:srgbClr val="FF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FC864-8FE7-A9DC-1955-F2CFFD8032FF}"/>
              </a:ext>
            </a:extLst>
          </p:cNvPr>
          <p:cNvSpPr txBox="1"/>
          <p:nvPr/>
        </p:nvSpPr>
        <p:spPr>
          <a:xfrm>
            <a:off x="1829573" y="3742210"/>
            <a:ext cx="41168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언어        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JavaScript, Dart, Python, SQL</a:t>
            </a:r>
          </a:p>
          <a:p>
            <a:r>
              <a:rPr lang="ko-KR" altLang="en-US" sz="12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프런트엔드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HTML/CSS/JS</a:t>
            </a:r>
          </a:p>
          <a:p>
            <a:r>
              <a:rPr lang="ko-KR" altLang="en-US" sz="12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백엔드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Node/express</a:t>
            </a:r>
          </a:p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모바일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Flutter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DB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MariaDB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IDE          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VSC, Android Studio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Doc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제안서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(ppt),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설계서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hwp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완료보고서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(doc) 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AI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딥러닝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CNN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모델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00455F-601C-562A-2F9C-BF754BFD9E9E}"/>
              </a:ext>
            </a:extLst>
          </p:cNvPr>
          <p:cNvSpPr txBox="1"/>
          <p:nvPr/>
        </p:nvSpPr>
        <p:spPr>
          <a:xfrm>
            <a:off x="1829570" y="2182131"/>
            <a:ext cx="3328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알약마법사팀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김우진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김동현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배태선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조은주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067BDE-28F1-A2FC-0DB7-0A79FBE8620F}"/>
              </a:ext>
            </a:extLst>
          </p:cNvPr>
          <p:cNvSpPr/>
          <p:nvPr/>
        </p:nvSpPr>
        <p:spPr>
          <a:xfrm>
            <a:off x="6243154" y="1302327"/>
            <a:ext cx="4766429" cy="4563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805489" y="1232933"/>
            <a:ext cx="9287384" cy="4676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357745" y="2475345"/>
            <a:ext cx="447744" cy="43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7702" y="2133455"/>
            <a:ext cx="13853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</a:rPr>
              <a:t>모든내용이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빨강색 </a:t>
            </a:r>
            <a:r>
              <a:rPr lang="ko-KR" altLang="en-US" sz="1200" dirty="0" err="1">
                <a:solidFill>
                  <a:srgbClr val="FF0000"/>
                </a:solidFill>
              </a:rPr>
              <a:t>틀선에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들어와야 하며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틀의 크기를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변경하지 말 것</a:t>
            </a:r>
            <a:r>
              <a:rPr lang="en-US" altLang="ko-KR" sz="1200" dirty="0">
                <a:solidFill>
                  <a:srgbClr val="FF0000"/>
                </a:solidFill>
              </a:rPr>
              <a:t>.!!!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3" name="그림 1">
            <a:extLst>
              <a:ext uri="{FF2B5EF4-FFF2-40B4-BE49-F238E27FC236}">
                <a16:creationId xmlns:a16="http://schemas.microsoft.com/office/drawing/2014/main" id="{AF0539E7-F432-5768-B9E2-850EFAB1C5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" t="8512" r="887"/>
          <a:stretch/>
        </p:blipFill>
        <p:spPr bwMode="auto">
          <a:xfrm>
            <a:off x="6449181" y="1440667"/>
            <a:ext cx="4342013" cy="232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텍스트, 휴대 전화, 모바일 기기, 스크린샷이(가) 표시된 사진&#10;&#10;자동 생성된 설명">
            <a:extLst>
              <a:ext uri="{FF2B5EF4-FFF2-40B4-BE49-F238E27FC236}">
                <a16:creationId xmlns:a16="http://schemas.microsoft.com/office/drawing/2014/main" id="{044CED99-7D85-BD12-14FB-77C9B6813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253" y="3864612"/>
            <a:ext cx="963941" cy="1886709"/>
          </a:xfrm>
          <a:prstGeom prst="rect">
            <a:avLst/>
          </a:prstGeom>
        </p:spPr>
      </p:pic>
      <p:pic>
        <p:nvPicPr>
          <p:cNvPr id="9" name="그림 8" descr="텍스트, 전자제품, 정보기기, 휴대 전화이(가) 표시된 사진&#10;&#10;자동 생성된 설명">
            <a:extLst>
              <a:ext uri="{FF2B5EF4-FFF2-40B4-BE49-F238E27FC236}">
                <a16:creationId xmlns:a16="http://schemas.microsoft.com/office/drawing/2014/main" id="{38C39EEE-9169-22E3-0164-A11FE89B1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307" y="3864613"/>
            <a:ext cx="994544" cy="1886709"/>
          </a:xfrm>
          <a:prstGeom prst="rect">
            <a:avLst/>
          </a:prstGeom>
        </p:spPr>
      </p:pic>
      <p:pic>
        <p:nvPicPr>
          <p:cNvPr id="11" name="그림 10" descr="텍스트, 휴대 전화, 정보기기, 통신 장치이(가) 표시된 사진&#10;&#10;자동 생성된 설명">
            <a:extLst>
              <a:ext uri="{FF2B5EF4-FFF2-40B4-BE49-F238E27FC236}">
                <a16:creationId xmlns:a16="http://schemas.microsoft.com/office/drawing/2014/main" id="{D0DE5B75-A079-9580-5E37-D8816FA3E2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773" y="3864610"/>
            <a:ext cx="988160" cy="1886709"/>
          </a:xfrm>
          <a:prstGeom prst="rect">
            <a:avLst/>
          </a:prstGeom>
        </p:spPr>
      </p:pic>
      <p:pic>
        <p:nvPicPr>
          <p:cNvPr id="17" name="그림 16" descr="텍스트, 휴대 전화, 통신 장치, 모바일 기기이(가) 표시된 사진&#10;&#10;자동 생성된 설명">
            <a:extLst>
              <a:ext uri="{FF2B5EF4-FFF2-40B4-BE49-F238E27FC236}">
                <a16:creationId xmlns:a16="http://schemas.microsoft.com/office/drawing/2014/main" id="{E51D118B-6DA3-F7E7-CDF6-7840259E12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81" y="3864611"/>
            <a:ext cx="954253" cy="188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9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137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경기천년제목 Light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BM</dc:creator>
  <cp:lastModifiedBy>J</cp:lastModifiedBy>
  <cp:revision>15</cp:revision>
  <dcterms:created xsi:type="dcterms:W3CDTF">2023-05-27T04:15:34Z</dcterms:created>
  <dcterms:modified xsi:type="dcterms:W3CDTF">2024-05-25T11:22:17Z</dcterms:modified>
</cp:coreProperties>
</file>