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06" autoAdjust="0"/>
    <p:restoredTop sz="94660"/>
  </p:normalViewPr>
  <p:slideViewPr>
    <p:cSldViewPr snapToGrid="0">
      <p:cViewPr varScale="1">
        <p:scale>
          <a:sx n="50" d="100"/>
          <a:sy n="50" d="100"/>
        </p:scale>
        <p:origin x="5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2C01-17DD-8156-A9D0-121E72F65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39020-87FB-7E33-F520-DE92ED98B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18B03-A136-5C41-1B61-4934FA17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2512-AE84-44EF-B8DC-A90B51E1C55E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98D1C-9539-8610-5F68-3DEAF0CB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95004-1E8C-A3BC-1A42-4E8E1121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07CC-67D0-4212-9643-764FE79E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EB79D-1EF4-9AC9-4494-12C36BD4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C7250-4424-43B4-273B-D621DC241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E19CB-A3D2-D7A9-B984-DBD6D103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2512-AE84-44EF-B8DC-A90B51E1C55E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D429B-28B0-E5B1-41E8-9EF3004A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994D2-E865-9F40-6585-DCE0EFB0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07CC-67D0-4212-9643-764FE79E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4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70799F-F024-AB72-C69F-AC5D77E6F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05016-356F-13A3-2EB0-F8088EC6F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3EAAD-468D-8F4E-3D15-EE5BB711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2512-AE84-44EF-B8DC-A90B51E1C55E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CAC02-71F8-4976-7DFC-C84B4698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BD880-4723-B50C-44E8-7B0EA76F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07CC-67D0-4212-9643-764FE79E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8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E124-8F27-D030-5B22-10450D66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40DBC-C579-C0FC-BA4C-6D5E0BE45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F6B44-A6AC-DE4D-73FD-32DC0E891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2512-AE84-44EF-B8DC-A90B51E1C55E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0C629-B101-15FD-B18E-50F2637F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1F2D4-31F1-2F00-4D70-1CC9359C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07CC-67D0-4212-9643-764FE79E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2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3EDE-8913-7744-C2D6-69093B7B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B2303-6A31-DE08-E0D5-4E8B22E13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5828E-09D0-9269-880E-4D8B8261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2512-AE84-44EF-B8DC-A90B51E1C55E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2AB7B-4887-6737-CB33-5F46221E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52734-6658-37BE-C36A-6630BB49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07CC-67D0-4212-9643-764FE79E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2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6D942-BB49-2634-2BAF-EB9427D3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56614-EE3A-D13A-7174-09294C0C8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D1D58-DCB1-063D-A028-DAB92E2BB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04B27-323F-DAAD-A567-08C60206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2512-AE84-44EF-B8DC-A90B51E1C55E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AB6AD-E502-61D4-8693-27944D82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9451F-28B8-42A1-FAA5-17202689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07CC-67D0-4212-9643-764FE79E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7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85F94-C90F-2FC5-CCA0-C66801DB8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53645-8E1E-38AA-25A0-44D3FA755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F3BFE-C4D3-D767-750B-7A5E1E3DE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86081-CD6D-5F12-2CC1-BDC9C160E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46919-176B-25C4-8F15-359AB377E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C1DA4-6C17-8469-7086-C8323BCB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2512-AE84-44EF-B8DC-A90B51E1C55E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69873-62E7-D762-B363-B6F18C12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FE51C-EB7E-CE38-8207-89B52CF2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07CC-67D0-4212-9643-764FE79E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28B4-7718-8E24-F2D6-23A9A965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30443-8871-EC85-DB36-F2CB807A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2512-AE84-44EF-B8DC-A90B51E1C55E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6A50B-F8DF-7F10-FABB-EB3913EC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63F4E-C99A-5A87-E44B-21048788D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07CC-67D0-4212-9643-764FE79E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7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37B527-E165-595F-3A50-DB63CA17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2512-AE84-44EF-B8DC-A90B51E1C55E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489E57-D07E-2F96-B445-8290B972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5DB84-3B3C-0803-DAB5-5846E309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07CC-67D0-4212-9643-764FE79E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2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37CA3-E7E4-F92A-4C26-75F060E4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63C89-00CD-35F8-32B4-A74B3DAC7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46F61-D4B4-4F4F-C87F-F23094068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CAAD8-0E09-3835-C04C-84060F16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2512-AE84-44EF-B8DC-A90B51E1C55E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CD96A-B0A9-291A-A8BC-9BC6761E3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E53B5-C7AF-B665-87B7-BCE5DBFA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07CC-67D0-4212-9643-764FE79E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121E-92FD-33E9-A8A2-F3997D68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A9748-FE47-6303-154B-50DC44FD8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A6189-C522-2E89-F6C7-3A7FA3A1C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C15CA-4980-B370-D17A-5C830157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2512-AE84-44EF-B8DC-A90B51E1C55E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5EF7D-F585-49C8-B033-E56B3D01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7C792-AD7D-E12D-9154-067F58FB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07CC-67D0-4212-9643-764FE79E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1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2C1E3-4722-F930-7EC5-F4E508237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3E561-60F3-AEFE-CA7B-0FB9D8C21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FBE14-85DA-3114-7AF3-F26039CC3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F2512-AE84-44EF-B8DC-A90B51E1C55E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BFB58-BD1F-E493-DB29-A2C3E4C25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8C0CF-F205-23B0-E93A-1CBAD3B57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607CC-67D0-4212-9643-764FE79E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1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5E35-2EA7-2693-B0F5-1389D45E7A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FBAED-120B-2DC1-76C2-258C312F56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6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B4D18-B770-2EA6-D79B-40D2ABEA739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0"/>
            <a:ext cx="10515600" cy="6923314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Title: Unleashing the Power of C4Dynamics: A Framework for Object Detection and Tracking</a:t>
            </a:r>
          </a:p>
          <a:p>
            <a:endParaRPr lang="en-US" dirty="0"/>
          </a:p>
          <a:p>
            <a:r>
              <a:rPr lang="en-US" dirty="0"/>
              <a:t>I. Introduction</a:t>
            </a:r>
          </a:p>
          <a:p>
            <a:r>
              <a:rPr lang="en-US" dirty="0"/>
              <a:t>   A. Brief overview of the importance of object detection and tracking systems</a:t>
            </a:r>
          </a:p>
          <a:p>
            <a:r>
              <a:rPr lang="en-US" dirty="0"/>
              <a:t>   B. Introduce C4Dynamics as a framework for developing, analyzing, and investigating algorithms for these systems</a:t>
            </a:r>
          </a:p>
          <a:p>
            <a:r>
              <a:rPr lang="en-US" dirty="0"/>
              <a:t>   C. Highlight the focus of the presentation on the capabilities of C4Dynamics using tank video as an example</a:t>
            </a:r>
          </a:p>
          <a:p>
            <a:endParaRPr lang="en-US" dirty="0"/>
          </a:p>
          <a:p>
            <a:r>
              <a:rPr lang="en-US" dirty="0"/>
              <a:t>II. C4Dynamics Framework</a:t>
            </a:r>
          </a:p>
          <a:p>
            <a:r>
              <a:rPr lang="en-US" dirty="0"/>
              <a:t>   A. Definition and core components</a:t>
            </a:r>
          </a:p>
          <a:p>
            <a:r>
              <a:rPr lang="en-US" dirty="0"/>
              <a:t>      1. Object detection</a:t>
            </a:r>
          </a:p>
          <a:p>
            <a:r>
              <a:rPr lang="en-US" dirty="0"/>
              <a:t>      2. Object tracking</a:t>
            </a:r>
          </a:p>
          <a:p>
            <a:r>
              <a:rPr lang="en-US" dirty="0"/>
              <a:t>      3. Algorithm analysis</a:t>
            </a:r>
          </a:p>
          <a:p>
            <a:r>
              <a:rPr lang="en-US" dirty="0"/>
              <a:t>   B. Flexibility and adaptability of the framework</a:t>
            </a:r>
          </a:p>
          <a:p>
            <a:r>
              <a:rPr lang="en-US" dirty="0"/>
              <a:t>      1. Compatibility with various data sources</a:t>
            </a:r>
          </a:p>
          <a:p>
            <a:r>
              <a:rPr lang="en-US" dirty="0"/>
              <a:t>      2. Support for real-time and offline processing</a:t>
            </a:r>
          </a:p>
          <a:p>
            <a:endParaRPr lang="en-US" dirty="0"/>
          </a:p>
          <a:p>
            <a:r>
              <a:rPr lang="en-US" dirty="0"/>
              <a:t>III. Object Detection Capabilities</a:t>
            </a:r>
          </a:p>
          <a:p>
            <a:r>
              <a:rPr lang="en-US" dirty="0"/>
              <a:t>   A. Overview of C4Dynamics' object detection features</a:t>
            </a:r>
          </a:p>
          <a:p>
            <a:r>
              <a:rPr lang="en-US" dirty="0"/>
              <a:t>   B. Demonstration of C4Dynamics' object detection performance</a:t>
            </a:r>
          </a:p>
          <a:p>
            <a:r>
              <a:rPr lang="en-US" dirty="0"/>
              <a:t>      1. Detection accuracy</a:t>
            </a:r>
          </a:p>
          <a:p>
            <a:r>
              <a:rPr lang="en-US" dirty="0"/>
              <a:t>      2. Speed and efficiency</a:t>
            </a:r>
          </a:p>
          <a:p>
            <a:r>
              <a:rPr lang="en-US" dirty="0"/>
              <a:t>   C. Use cases and applications</a:t>
            </a:r>
          </a:p>
          <a:p>
            <a:r>
              <a:rPr lang="en-US" dirty="0"/>
              <a:t>      1. Surveillance</a:t>
            </a:r>
          </a:p>
          <a:p>
            <a:r>
              <a:rPr lang="en-US" dirty="0"/>
              <a:t>      2. Autonomous vehicles</a:t>
            </a:r>
          </a:p>
          <a:p>
            <a:r>
              <a:rPr lang="en-US" dirty="0"/>
              <a:t>      3. Industrial automation</a:t>
            </a:r>
          </a:p>
          <a:p>
            <a:endParaRPr lang="en-US" dirty="0"/>
          </a:p>
          <a:p>
            <a:r>
              <a:rPr lang="en-US" dirty="0"/>
              <a:t>IV. Object Tracking Capabilities</a:t>
            </a:r>
          </a:p>
          <a:p>
            <a:r>
              <a:rPr lang="en-US" dirty="0"/>
              <a:t>   A. Introduction to C4Dynamics' object tracking capabilities</a:t>
            </a:r>
          </a:p>
          <a:p>
            <a:r>
              <a:rPr lang="en-US" dirty="0"/>
              <a:t>   B. Demonstrating C4Dynamics' object tracking performance</a:t>
            </a:r>
          </a:p>
          <a:p>
            <a:r>
              <a:rPr lang="en-US" dirty="0"/>
              <a:t>      1. Multiple object tracking</a:t>
            </a:r>
          </a:p>
          <a:p>
            <a:r>
              <a:rPr lang="en-US" dirty="0"/>
              <a:t>      2. Occlusion handling</a:t>
            </a:r>
          </a:p>
          <a:p>
            <a:r>
              <a:rPr lang="en-US" dirty="0"/>
              <a:t>      3. Long-term tracking</a:t>
            </a:r>
          </a:p>
          <a:p>
            <a:r>
              <a:rPr lang="en-US" dirty="0"/>
              <a:t>   C. Real-world applications</a:t>
            </a:r>
          </a:p>
          <a:p>
            <a:r>
              <a:rPr lang="en-US" dirty="0"/>
              <a:t>      1. Traffic management</a:t>
            </a:r>
          </a:p>
          <a:p>
            <a:r>
              <a:rPr lang="en-US" dirty="0"/>
              <a:t>      2. Sports analysis</a:t>
            </a:r>
          </a:p>
          <a:p>
            <a:r>
              <a:rPr lang="en-US" dirty="0"/>
              <a:t>      3. Crowd monitoring</a:t>
            </a:r>
          </a:p>
          <a:p>
            <a:endParaRPr lang="en-US" dirty="0"/>
          </a:p>
          <a:p>
            <a:r>
              <a:rPr lang="en-US" dirty="0"/>
              <a:t>V. Algorithm Analysis and Investigation</a:t>
            </a:r>
          </a:p>
          <a:p>
            <a:r>
              <a:rPr lang="en-US" dirty="0"/>
              <a:t>   A. Discuss C4Dynamics' tools for analyzing and fine-tuning tracking algorithms</a:t>
            </a:r>
          </a:p>
          <a:p>
            <a:r>
              <a:rPr lang="en-US" dirty="0"/>
              <a:t>   B. Highlight the importance of algorithm investigation for improving system performance</a:t>
            </a:r>
          </a:p>
          <a:p>
            <a:r>
              <a:rPr lang="en-US" dirty="0"/>
              <a:t>   C. Showcasing examples of algorithm improvements through C4Dynamics</a:t>
            </a:r>
          </a:p>
          <a:p>
            <a:endParaRPr lang="en-US" dirty="0"/>
          </a:p>
          <a:p>
            <a:r>
              <a:rPr lang="en-US" dirty="0"/>
              <a:t>VI. Using C4Dynamics with Tank Video</a:t>
            </a:r>
          </a:p>
          <a:p>
            <a:r>
              <a:rPr lang="en-US" dirty="0"/>
              <a:t>   A. Present the specific use case of analyzing tank video</a:t>
            </a:r>
          </a:p>
          <a:p>
            <a:r>
              <a:rPr lang="en-US" dirty="0"/>
              <a:t>   B. Showcase how C4Dynamics enhances object detection and tracking in this context</a:t>
            </a:r>
          </a:p>
          <a:p>
            <a:r>
              <a:rPr lang="en-US" dirty="0"/>
              <a:t>   C. Highlight the advantages and unique features when dealing with tank video</a:t>
            </a:r>
          </a:p>
          <a:p>
            <a:endParaRPr lang="en-US" dirty="0"/>
          </a:p>
          <a:p>
            <a:r>
              <a:rPr lang="en-US" dirty="0"/>
              <a:t>VII. Case Studies and Success Stories</a:t>
            </a:r>
          </a:p>
          <a:p>
            <a:r>
              <a:rPr lang="en-US" dirty="0"/>
              <a:t>   A. Share real-world case studies or success stories using C4Dynamics</a:t>
            </a:r>
          </a:p>
          <a:p>
            <a:r>
              <a:rPr lang="en-US" dirty="0"/>
              <a:t>   B. Discuss the impact and benefits of the framework in these cases</a:t>
            </a:r>
          </a:p>
          <a:p>
            <a:r>
              <a:rPr lang="en-US" dirty="0"/>
              <a:t>   C. Include quantitative results and qualitative feedback from users</a:t>
            </a:r>
          </a:p>
          <a:p>
            <a:endParaRPr lang="en-US" dirty="0"/>
          </a:p>
          <a:p>
            <a:r>
              <a:rPr lang="en-US" dirty="0"/>
              <a:t>VIII. Future Developments and Roadmap</a:t>
            </a:r>
          </a:p>
          <a:p>
            <a:r>
              <a:rPr lang="en-US" dirty="0"/>
              <a:t>   A. Discuss future enhancements and updates planned for C4Dynamics</a:t>
            </a:r>
          </a:p>
          <a:p>
            <a:r>
              <a:rPr lang="en-US" dirty="0"/>
              <a:t>   B. Seek feedback and collaboration opportunities with the audience</a:t>
            </a:r>
          </a:p>
          <a:p>
            <a:endParaRPr lang="en-US" dirty="0"/>
          </a:p>
          <a:p>
            <a:r>
              <a:rPr lang="en-US" dirty="0"/>
              <a:t>IX. Conclusion</a:t>
            </a:r>
          </a:p>
          <a:p>
            <a:r>
              <a:rPr lang="en-US" dirty="0"/>
              <a:t>   A. Summarize the key takeaways from the presentation</a:t>
            </a:r>
          </a:p>
          <a:p>
            <a:r>
              <a:rPr lang="en-US" dirty="0"/>
              <a:t>   B. Reiterate the significance of C4Dynamics in object detection and tracking</a:t>
            </a:r>
          </a:p>
          <a:p>
            <a:r>
              <a:rPr lang="en-US" dirty="0"/>
              <a:t>   C. Open the floor for questions and discussion</a:t>
            </a:r>
          </a:p>
          <a:p>
            <a:endParaRPr lang="en-US" dirty="0"/>
          </a:p>
          <a:p>
            <a:r>
              <a:rPr lang="en-US" dirty="0"/>
              <a:t>X. Q&amp;A Session</a:t>
            </a:r>
          </a:p>
          <a:p>
            <a:r>
              <a:rPr lang="en-US" dirty="0"/>
              <a:t>   A. Engage with the audience and address their questions and inquiries</a:t>
            </a:r>
          </a:p>
          <a:p>
            <a:endParaRPr lang="en-US" dirty="0"/>
          </a:p>
          <a:p>
            <a:r>
              <a:rPr lang="en-US" dirty="0"/>
              <a:t>XI. Thank You</a:t>
            </a:r>
          </a:p>
          <a:p>
            <a:r>
              <a:rPr lang="en-US" dirty="0"/>
              <a:t>   A. Express gratitude for the audience's time and participation</a:t>
            </a:r>
          </a:p>
          <a:p>
            <a:r>
              <a:rPr lang="en-US" dirty="0"/>
              <a:t>   B. Provide contact information for further inquiries or collaboration opportunities</a:t>
            </a:r>
          </a:p>
        </p:txBody>
      </p:sp>
    </p:spTree>
    <p:extLst>
      <p:ext uri="{BB962C8B-B14F-4D97-AF65-F5344CB8AC3E}">
        <p14:creationId xmlns:p14="http://schemas.microsoft.com/office/powerpoint/2010/main" val="26273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D80B-F91B-2B8B-F62C-F3B018B9F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1A908-5B91-08E8-A743-10A181217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(base) PS D:\gh_repo\C4dynamics&gt; git push origin main</a:t>
            </a:r>
          </a:p>
          <a:p>
            <a:r>
              <a:rPr lang="en-US" dirty="0"/>
              <a:t>Enumerating objects: 25, done.</a:t>
            </a:r>
          </a:p>
          <a:p>
            <a:r>
              <a:rPr lang="en-US" dirty="0"/>
              <a:t>Counting objects: 100% (25/25), done.</a:t>
            </a:r>
          </a:p>
          <a:p>
            <a:r>
              <a:rPr lang="en-US" dirty="0"/>
              <a:t>Delta compression using up to 4 threads</a:t>
            </a:r>
          </a:p>
          <a:p>
            <a:r>
              <a:rPr lang="en-US" dirty="0"/>
              <a:t>Compressing objects: 100% (17/17), done.</a:t>
            </a:r>
          </a:p>
          <a:p>
            <a:r>
              <a:rPr lang="en-US" dirty="0"/>
              <a:t>Writing objects: 100% (20/20), 441.09 MiB | 11.01 MiB/s, done.</a:t>
            </a:r>
          </a:p>
          <a:p>
            <a:r>
              <a:rPr lang="en-US" dirty="0"/>
              <a:t>Total 20 (delta 3), reused 0 (delta 0), pack-reused 0</a:t>
            </a:r>
          </a:p>
          <a:p>
            <a:r>
              <a:rPr lang="en-US" dirty="0"/>
              <a:t>remote: Resolving deltas: 100% (3/3), completed with 3 local objects.</a:t>
            </a:r>
          </a:p>
          <a:p>
            <a:r>
              <a:rPr lang="en-US" dirty="0"/>
              <a:t>remote: error: Trace: 7448c167c9919b90eb5d8b6e5d7ba3fe79f8719587e7475c07263bdb2bcbb7fd</a:t>
            </a:r>
          </a:p>
          <a:p>
            <a:r>
              <a:rPr lang="en-US"/>
              <a:t>remote: error: See https://gh.io/lfs for more information.</a:t>
            </a:r>
          </a:p>
          <a:p>
            <a:r>
              <a:rPr lang="en-US" dirty="0"/>
              <a:t>remote: error: File </a:t>
            </a:r>
            <a:r>
              <a:rPr lang="en-US" dirty="0" err="1"/>
              <a:t>src</a:t>
            </a:r>
            <a:r>
              <a:rPr lang="en-US" dirty="0"/>
              <a:t>/main/resources/detectors/yolo/v3/yolov3.weights is 236.52 MB; this exceeds GitHub's file size limit of 100.00 MB</a:t>
            </a:r>
          </a:p>
          <a:p>
            <a:r>
              <a:rPr lang="en-US" dirty="0"/>
              <a:t>remote: error: File </a:t>
            </a:r>
            <a:r>
              <a:rPr lang="en-US" dirty="0" err="1"/>
              <a:t>src</a:t>
            </a:r>
            <a:r>
              <a:rPr lang="en-US" dirty="0"/>
              <a:t>/main/resources/detectors/yolo/v3/</a:t>
            </a:r>
            <a:r>
              <a:rPr lang="en-US" dirty="0" err="1"/>
              <a:t>tensorflow</a:t>
            </a:r>
            <a:r>
              <a:rPr lang="en-US" dirty="0"/>
              <a:t>/variables/variables.data-00000-of-00001 is 236.70 MB; this exceeds GitHub's file size limit of 100.00 MB</a:t>
            </a:r>
          </a:p>
          <a:p>
            <a:r>
              <a:rPr lang="en-US" dirty="0"/>
              <a:t>remote: error: GH001: Large files detected. You may want to try Git Large File Storage - https://git-lfs.github.com.</a:t>
            </a:r>
          </a:p>
          <a:p>
            <a:r>
              <a:rPr lang="en-US" dirty="0"/>
              <a:t>To https://github.com/C4dynamics/C4dynamics.git</a:t>
            </a:r>
          </a:p>
          <a:p>
            <a:r>
              <a:rPr lang="en-US" dirty="0"/>
              <a:t> ! [remote rejected] main -&gt; main (pre-receive hook declined)</a:t>
            </a:r>
          </a:p>
          <a:p>
            <a:r>
              <a:rPr lang="en-US" dirty="0"/>
              <a:t>error: failed to push some refs to 'https://github.com/C4dynamics/C4dynamics.git'</a:t>
            </a:r>
          </a:p>
          <a:p>
            <a:r>
              <a:rPr lang="en-US" dirty="0"/>
              <a:t>(base) PS D:\gh_repo\C4dynamics&gt;</a:t>
            </a:r>
          </a:p>
        </p:txBody>
      </p:sp>
    </p:spTree>
    <p:extLst>
      <p:ext uri="{BB962C8B-B14F-4D97-AF65-F5344CB8AC3E}">
        <p14:creationId xmlns:p14="http://schemas.microsoft.com/office/powerpoint/2010/main" val="1079243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760</Words>
  <Application>Microsoft Office PowerPoint</Application>
  <PresentationFormat>Widescreen</PresentationFormat>
  <Paragraphs>84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Ziv Meri</dc:creator>
  <cp:lastModifiedBy>Ziv Meri</cp:lastModifiedBy>
  <cp:revision>2</cp:revision>
  <dcterms:created xsi:type="dcterms:W3CDTF">2023-10-26T15:33:53Z</dcterms:created>
  <dcterms:modified xsi:type="dcterms:W3CDTF">2023-10-27T02:11:45Z</dcterms:modified>
</cp:coreProperties>
</file>