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9" autoAdjust="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4A1B39-6C7E-4CF5-ACB6-7827D88C54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A32088-AF26-4B49-A5D3-BC705841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3046-7BEC-9FB8-3575-75120989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 of ballistic coefficient with Extended Kalman Filter  and C4dynamics </a:t>
            </a:r>
          </a:p>
        </p:txBody>
      </p:sp>
    </p:spTree>
    <p:extLst>
      <p:ext uri="{BB962C8B-B14F-4D97-AF65-F5344CB8AC3E}">
        <p14:creationId xmlns:p14="http://schemas.microsoft.com/office/powerpoint/2010/main" val="259877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39D0-1404-138B-A05C-B4ED892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2B42-4385-3C6E-87CE-7ED9283D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89D4-7594-3334-E154-DE09A0B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712CA-8295-2668-CBA6-AA89906EC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124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Process </a:t>
                </a:r>
              </a:p>
              <a:p>
                <a:pPr lvl="1"/>
                <a:r>
                  <a:rPr lang="en-US" dirty="0"/>
                  <a:t>State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Height position</a:t>
                </a:r>
              </a:p>
              <a:p>
                <a:pPr lvl="2"/>
                <a:r>
                  <a:rPr lang="en-US" dirty="0"/>
                  <a:t>Height velocity </a:t>
                </a:r>
              </a:p>
              <a:p>
                <a:pPr lvl="2"/>
                <a:r>
                  <a:rPr lang="en-US" dirty="0"/>
                  <a:t>Ballistic coefficient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Dynamics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22000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</a:t>
                </a:r>
              </a:p>
              <a:p>
                <a:pPr lvl="2"/>
                <a:r>
                  <a:rPr lang="en-US" b="0" dirty="0">
                    <a:latin typeface="Cambria Math" panose="02040503050406030204" pitchFamily="18" charset="0"/>
                  </a:rPr>
                  <a:t>spectral noise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unceritainty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712CA-8295-2668-CBA6-AA89906EC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124"/>
                <a:ext cx="10515600" cy="4351338"/>
              </a:xfrm>
              <a:blipFill>
                <a:blip r:embed="rId2"/>
                <a:stretch>
                  <a:fillRect l="-812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89D4-7594-3334-E154-DE09A0B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712CA-8295-2668-CBA6-AA89906EC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1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Measure </a:t>
                </a:r>
              </a:p>
              <a:p>
                <a:pPr lvl="1"/>
                <a:r>
                  <a:rPr lang="en-US" dirty="0"/>
                  <a:t>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Height position</a:t>
                </a:r>
              </a:p>
              <a:p>
                <a:pPr lvl="1"/>
                <a:r>
                  <a:rPr lang="en-US" dirty="0"/>
                  <a:t>Noise</a:t>
                </a:r>
              </a:p>
              <a:p>
                <a:pPr lvl="2"/>
                <a:r>
                  <a:rPr lang="en-US" b="0" dirty="0"/>
                  <a:t>Measurement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Rate </a:t>
                </a:r>
              </a:p>
              <a:p>
                <a:pPr lvl="2"/>
                <a:r>
                  <a:rPr lang="en-US" dirty="0"/>
                  <a:t>50msec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712CA-8295-2668-CBA6-AA89906EC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124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8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1F3-3B4F-04E6-2450-8656F1C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&amp;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01698-9840-A250-8EC0-7B17C7198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Predict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0034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22000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01698-9840-A250-8EC0-7B17C7198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2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1F3-3B4F-04E6-2450-8656F1C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&amp;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01698-9840-A250-8EC0-7B17C7198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Correct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01698-9840-A250-8EC0-7B17C7198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5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704-8961-D4E1-4B73-8C65CF62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14D2-9AC3-9BA0-6350-7A88FC4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true target '''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c4d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datapoint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z0, 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vz0)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tgt.beta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beta0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balistic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coefficient 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altitude radar '''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rdr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c4d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seeker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isideal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50e-3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rng_noise_std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radar_noise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measured target '''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c4d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datapoint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tgt.z0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tgt.vz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tgt_trk.beta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tgt.beta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betaerr0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kalman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tgt_trk.kalman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c4d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e_kalman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(p0,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dt,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R)</a:t>
            </a:r>
          </a:p>
          <a:p>
            <a:pPr marL="0" indent="0">
              <a:buNone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704-8961-D4E1-4B73-8C65CF62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14D2-9AC3-9BA0-6350-7A88FC43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332"/>
            <a:ext cx="10515600" cy="5199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dt):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true target motion '''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inteqm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fz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dt)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tgt.z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predict '''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tgt_trk.kalman.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Phi.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''' measure &amp; update '''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rdrout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rdr.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rdrout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tgt_trk.kalman.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rdrout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tgt_trk.</a:t>
            </a:r>
            <a:r>
              <a:rPr lang="en-US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storevar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'beta'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kalman.P</a:t>
            </a:r>
            <a:r>
              <a:rPr lang="en-US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t)</a:t>
            </a:r>
          </a:p>
        </p:txBody>
      </p:sp>
    </p:spTree>
    <p:extLst>
      <p:ext uri="{BB962C8B-B14F-4D97-AF65-F5344CB8AC3E}">
        <p14:creationId xmlns:p14="http://schemas.microsoft.com/office/powerpoint/2010/main" val="28717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3366-4E60-D6C2-A876-93EBDCDF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67D3-F66D-AAC8-BF86-C5C6DFCE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3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C95B-A1A1-2A60-8737-7D296B27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820E-3C35-5427-69F6-80A86295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430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Consolas</vt:lpstr>
      <vt:lpstr>Office Theme</vt:lpstr>
      <vt:lpstr>Estimation of ballistic coefficient with Extended Kalman Filter  and C4dynamics </vt:lpstr>
      <vt:lpstr>The system</vt:lpstr>
      <vt:lpstr>The system</vt:lpstr>
      <vt:lpstr>Predict &amp; Update</vt:lpstr>
      <vt:lpstr>Predict &amp; Update</vt:lpstr>
      <vt:lpstr>Implementation  </vt:lpstr>
      <vt:lpstr>Implementation  </vt:lpstr>
      <vt:lpstr>Results </vt:lpstr>
      <vt:lpstr>Conclusions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ballistic coefficient with Extended Kalman Filter  and C4dynamics</dc:title>
  <dc:creator>Ziv Meri</dc:creator>
  <cp:lastModifiedBy>Ziv Meri</cp:lastModifiedBy>
  <cp:revision>40</cp:revision>
  <dcterms:created xsi:type="dcterms:W3CDTF">2024-03-21T13:30:36Z</dcterms:created>
  <dcterms:modified xsi:type="dcterms:W3CDTF">2024-03-22T14:20:38Z</dcterms:modified>
</cp:coreProperties>
</file>