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06" autoAdjust="0"/>
    <p:restoredTop sz="94660"/>
  </p:normalViewPr>
  <p:slideViewPr>
    <p:cSldViewPr snapToGrid="0">
      <p:cViewPr>
        <p:scale>
          <a:sx n="90" d="100"/>
          <a:sy n="90" d="100"/>
        </p:scale>
        <p:origin x="10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8444-2700-C69E-0D2A-67076346A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B8197-33BA-8DF4-6EEA-8BF234FC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6BA83-2700-62DE-568D-E41D5627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5C953-2A8F-9D2E-7E47-37C24C59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2F94-D634-A374-7F71-541C7ED6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2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73EB-DF74-7C25-9107-97DB751C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357F4-A207-CE1C-012B-926FD0DCD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32B3-877B-874D-C0D8-91B86EB9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D5625-613C-8670-BE8F-113494E4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E44E3-85DB-9F44-17BC-101A257B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EA5EB-2806-6D61-B0DC-DE0979D88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1245F-B757-6BFA-A1CC-5841A1523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9A70A-A6AF-EABF-E3A6-5895CD02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3947-19E2-86F7-660C-5276F8E8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56981-FB01-B30C-30EB-A92637C8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B72D-8EB8-ECE4-434A-3C6D7B8C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8CD9-9A68-8A6B-AE1A-2C8CF6EC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3EF2-40DD-0BF2-BBCB-C3A1F26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6CD22-70E0-B73F-D908-D13C4775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2B9E-BAF1-FD40-5B12-67980D7C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E27A-10D4-D5C5-800D-B0E82D03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F462-3F7A-5D40-B5A8-CBE8C887F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1E3E-422F-6354-7A50-DBD38CBC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13D3-9DEE-770B-F6CA-5D8AE1E9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6067-E841-2F80-08D3-A9134114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6A65-BF11-CDFE-A66F-49C89147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09F3C-9BD1-69E0-6DCE-54DBFD2CA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BC35D-2E33-FC06-C82F-60E50D85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C9DE5-6457-BF63-EA65-C31DBFDD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4B410-6452-BEE0-68DE-80473F86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A2066-9467-70AC-B07E-FCAA469D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1FB2-739D-F881-783D-1553CF9C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86306-AFBD-E10E-527A-5B038E1A4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6C980-B68E-DB97-2E0B-965930F38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8E8B7-5738-A145-2066-874833605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D1541-0B20-01E3-DCD4-224A6B02E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0CF27-4E46-D89E-54B7-6C591FBD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A29FC-76EF-DA32-8AF7-8D8D4EDC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B5112-AACA-C429-9903-E4AED3D8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305C-9E41-8384-49FD-3F3EBBCB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CDFA9-828E-A523-80A0-89967B64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87261-4766-E0AB-CB16-8F82D0BD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F9CED-7261-648E-725F-5B19385D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E66D2-50A3-47EC-1E58-287978DE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6F3CF-7C76-240A-816B-7E064CEF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6EDD3-3427-A5E2-CF1C-BA39BED7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4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507E-03EC-45C8-0FAC-804B4B0A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F244-E95B-4FF7-8CD6-0A9C38940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769D0-BDC1-6B93-FAF2-BB8D7438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1F15-6865-AFFB-DBD9-8E4923A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F92DB-C527-48DA-23BB-ABADB0E9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937B-89DB-88A2-41EC-35573DD2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CC94-9DD3-8D7B-78DA-F96AA296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78EB5-83D3-639C-0B63-18BF726A5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9FE5D-9E90-6A85-1CF6-B4AA6D897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C6238-F50B-86A1-658B-AC794988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42DF9-03DB-463A-AD62-32E014B6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3ED74-571D-BF98-BEE4-1AE4C4FA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2C466-DCD6-5665-2793-F15A5BCAB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164C9-91C4-2DA3-6715-BF352116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D5418-84D7-FD64-8590-552D3B9FD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DCBAB-7222-4204-820F-0A6CC0600035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A0D4-172C-25A1-2ACA-240A75906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743B-7E26-2E01-5E62-F054255E1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611AD-2247-4AB4-94E9-175FF7D0D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376C-A20B-5E61-4D97-AB06CBFD7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C4dynamics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AE493-4B18-EF37-1AB8-2369E9849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Core Components</a:t>
            </a:r>
          </a:p>
        </p:txBody>
      </p:sp>
    </p:spTree>
    <p:extLst>
      <p:ext uri="{BB962C8B-B14F-4D97-AF65-F5344CB8AC3E}">
        <p14:creationId xmlns:p14="http://schemas.microsoft.com/office/powerpoint/2010/main" val="344222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BD61-DCBB-4243-79EB-B14FCDA5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Datapoint, </a:t>
            </a:r>
            <a:r>
              <a:rPr lang="en-US" dirty="0" err="1"/>
              <a:t>Rigidbody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C93B-F931-C975-BAA4-0577ED3F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points and </a:t>
            </a:r>
            <a:r>
              <a:rPr lang="en-US" dirty="0" err="1"/>
              <a:t>rigidbodies</a:t>
            </a:r>
            <a:r>
              <a:rPr lang="en-US" dirty="0"/>
              <a:t> are the fundamental data structures in c4dynamics. </a:t>
            </a:r>
          </a:p>
          <a:p>
            <a:r>
              <a:rPr lang="en-US" dirty="0"/>
              <a:t>It is an efficient, physical entity. 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pt = c4d.datapoint(</a:t>
            </a:r>
            <a:r>
              <a:rPr lang="en-US" dirty="0" err="1"/>
              <a:t>vx</a:t>
            </a:r>
            <a:r>
              <a:rPr lang="en-US" dirty="0"/>
              <a:t> = 50)</a:t>
            </a:r>
          </a:p>
          <a:p>
            <a:pPr lvl="1"/>
            <a:r>
              <a:rPr lang="en-US" dirty="0" err="1"/>
              <a:t>rb</a:t>
            </a:r>
            <a:r>
              <a:rPr lang="en-US" dirty="0"/>
              <a:t> = c4d.rigidbody(</a:t>
            </a:r>
            <a:r>
              <a:rPr lang="en-US" dirty="0" err="1"/>
              <a:t>vy</a:t>
            </a:r>
            <a:r>
              <a:rPr lang="en-US" dirty="0"/>
              <a:t> = -10, theta = -10 * </a:t>
            </a:r>
            <a:r>
              <a:rPr lang="en-US" dirty="0" err="1"/>
              <a:t>np.pi</a:t>
            </a:r>
            <a:r>
              <a:rPr lang="en-US" dirty="0"/>
              <a:t> / 180)</a:t>
            </a:r>
          </a:p>
        </p:txBody>
      </p:sp>
    </p:spTree>
    <p:extLst>
      <p:ext uri="{BB962C8B-B14F-4D97-AF65-F5344CB8AC3E}">
        <p14:creationId xmlns:p14="http://schemas.microsoft.com/office/powerpoint/2010/main" val="101650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BD61-DCBB-4243-79EB-B14FCDA5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models of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C93B-F931-C975-BAA4-0577ED3F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 magnetic and electrooptic models of sensor characterized by detection and errors properties.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rdr</a:t>
            </a:r>
            <a:r>
              <a:rPr lang="en-US" dirty="0"/>
              <a:t> = c4d.seekers.radar(sf = 0.9, bias = 0.1, </a:t>
            </a:r>
            <a:r>
              <a:rPr lang="en-US" dirty="0" err="1"/>
              <a:t>noisestd</a:t>
            </a:r>
            <a:r>
              <a:rPr lang="en-US" dirty="0"/>
              <a:t> = 0.1)</a:t>
            </a:r>
          </a:p>
        </p:txBody>
      </p:sp>
    </p:spTree>
    <p:extLst>
      <p:ext uri="{BB962C8B-B14F-4D97-AF65-F5344CB8AC3E}">
        <p14:creationId xmlns:p14="http://schemas.microsoft.com/office/powerpoint/2010/main" val="137866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BD61-DCBB-4243-79EB-B14FCDA5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upon datapoint and </a:t>
            </a:r>
            <a:r>
              <a:rPr lang="en-US" dirty="0" err="1"/>
              <a:t>rigidbody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C93B-F931-C975-BAA4-0577ED3F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Ode solver Runge-</a:t>
            </a:r>
            <a:r>
              <a:rPr lang="en-US" dirty="0" err="1"/>
              <a:t>Kutta</a:t>
            </a:r>
            <a:r>
              <a:rPr lang="en-US" dirty="0"/>
              <a:t> of 4</a:t>
            </a:r>
            <a:r>
              <a:rPr lang="en-US" baseline="30000" dirty="0"/>
              <a:t>th</a:t>
            </a:r>
            <a:r>
              <a:rPr lang="en-US" dirty="0"/>
              <a:t> order.</a:t>
            </a:r>
          </a:p>
          <a:p>
            <a:r>
              <a:rPr lang="en-US" dirty="0"/>
              <a:t>Kalman prediction \ correction </a:t>
            </a:r>
          </a:p>
          <a:p>
            <a:r>
              <a:rPr lang="en-US" dirty="0"/>
              <a:t>rotation matrices generation 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pt.int(dt, </a:t>
            </a:r>
            <a:r>
              <a:rPr lang="en-US" dirty="0" err="1"/>
              <a:t>np.array</a:t>
            </a:r>
            <a:r>
              <a:rPr lang="en-US" dirty="0"/>
              <a:t>([0, 0, 0]) </a:t>
            </a:r>
          </a:p>
          <a:p>
            <a:pPr marL="553029" lvl="2" indent="0">
              <a:buNone/>
            </a:pPr>
            <a:r>
              <a:rPr lang="en-US" dirty="0"/>
              <a:t>Integrate pt with input forces at 3 axes – free fall, on time dt.</a:t>
            </a:r>
          </a:p>
        </p:txBody>
      </p:sp>
    </p:spTree>
    <p:extLst>
      <p:ext uri="{BB962C8B-B14F-4D97-AF65-F5344CB8AC3E}">
        <p14:creationId xmlns:p14="http://schemas.microsoft.com/office/powerpoint/2010/main" val="246295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BD61-DCBB-4243-79EB-B14FCDA5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Datapoints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C93B-F931-C975-BAA4-0577ED3F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datapoint current state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pt.V</a:t>
            </a:r>
            <a:r>
              <a:rPr lang="en-US" dirty="0"/>
              <a:t>() 	get velocity magnitude (norm)	</a:t>
            </a:r>
          </a:p>
          <a:p>
            <a:pPr lvl="1"/>
            <a:r>
              <a:rPr lang="en-US" dirty="0" err="1"/>
              <a:t>pt.vel</a:t>
            </a:r>
            <a:r>
              <a:rPr lang="en-US" dirty="0"/>
              <a:t>()	get velocity vector (3 dimensions)</a:t>
            </a:r>
          </a:p>
          <a:p>
            <a:pPr lvl="1"/>
            <a:r>
              <a:rPr lang="en-US" dirty="0"/>
              <a:t>rb.BI()	get body from inertial DCM matrix</a:t>
            </a:r>
          </a:p>
        </p:txBody>
      </p:sp>
    </p:spTree>
    <p:extLst>
      <p:ext uri="{BB962C8B-B14F-4D97-AF65-F5344CB8AC3E}">
        <p14:creationId xmlns:p14="http://schemas.microsoft.com/office/powerpoint/2010/main" val="399453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BD61-DCBB-4243-79EB-B14FCDA5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C93B-F931-C975-BAA4-0577ED3F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90343">
              <a:buNone/>
            </a:pPr>
            <a:r>
              <a:rPr lang="en-US" dirty="0"/>
              <a:t>C4dynamics provides tools for visualizing the histories of each one of the object variables.	</a:t>
            </a:r>
          </a:p>
        </p:txBody>
      </p:sp>
    </p:spTree>
    <p:extLst>
      <p:ext uri="{BB962C8B-B14F-4D97-AF65-F5344CB8AC3E}">
        <p14:creationId xmlns:p14="http://schemas.microsoft.com/office/powerpoint/2010/main" val="358292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BD61-DCBB-4243-79EB-B14FCDA5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other libraries: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C93B-F931-C975-BAA4-0577ED3FB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NumPy</a:t>
            </a:r>
          </a:p>
          <a:p>
            <a:r>
              <a:rPr lang="en-US" dirty="0"/>
              <a:t>YOLO</a:t>
            </a:r>
          </a:p>
          <a:p>
            <a:r>
              <a:rPr lang="en-US" dirty="0"/>
              <a:t>OpenCV</a:t>
            </a:r>
          </a:p>
          <a:p>
            <a:r>
              <a:rPr lang="en-US" dirty="0"/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8503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C4dynamics </vt:lpstr>
      <vt:lpstr>Datapoint, Rigidbody</vt:lpstr>
      <vt:lpstr>Built-in models of sensors</vt:lpstr>
      <vt:lpstr>Operations upon datapoint and rigidbody:</vt:lpstr>
      <vt:lpstr>Datapoints operations</vt:lpstr>
      <vt:lpstr>Time series operations </vt:lpstr>
      <vt:lpstr>Integration with other libraries: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Ziv Meri</dc:creator>
  <cp:lastModifiedBy>Ziv Meri</cp:lastModifiedBy>
  <cp:revision>3</cp:revision>
  <dcterms:created xsi:type="dcterms:W3CDTF">2023-11-02T04:17:45Z</dcterms:created>
  <dcterms:modified xsi:type="dcterms:W3CDTF">2023-11-02T16:28:18Z</dcterms:modified>
</cp:coreProperties>
</file>