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7EC7ACF-1F21-4282-A8D9-DBD9490BC809}" type="datetimeFigureOut">
              <a:rPr lang="es-MX" smtClean="0"/>
              <a:t>12/11/2015</a:t>
            </a:fld>
            <a:endParaRPr lang="es-MX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75AB92F-F13C-4EA4-9D9B-FE765D4C7117}" type="slidenum">
              <a:rPr lang="es-MX" smtClean="0"/>
              <a:t>‹Nº›</a:t>
            </a:fld>
            <a:endParaRPr lang="es-MX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dirty="0" smtClean="0"/>
              <a:t>Sensor mq2 (modulo )</a:t>
            </a:r>
            <a:br>
              <a:rPr lang="es-MX" dirty="0" smtClean="0"/>
            </a:br>
            <a:r>
              <a:rPr lang="es-MX" dirty="0" smtClean="0"/>
              <a:t>programa</a:t>
            </a:r>
            <a:endParaRPr lang="es-MX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676456" cy="537321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dirty="0" smtClean="0"/>
              <a:t>/******************************************</a:t>
            </a:r>
          </a:p>
          <a:p>
            <a:pPr algn="l"/>
            <a:r>
              <a:rPr lang="en-US" dirty="0" smtClean="0"/>
              <a:t>	FILE:		DEMO_MQ-2.pde</a:t>
            </a:r>
          </a:p>
          <a:p>
            <a:pPr algn="l"/>
            <a:r>
              <a:rPr lang="en-US" dirty="0" smtClean="0"/>
              <a:t>	PURPOSE:	MQ-2 test sketch for Arduino</a:t>
            </a:r>
          </a:p>
          <a:p>
            <a:pPr algn="l"/>
            <a:r>
              <a:rPr lang="en-US" dirty="0" smtClean="0"/>
              <a:t>	Created by Stan Lee from </a:t>
            </a:r>
            <a:r>
              <a:rPr lang="en-US" dirty="0" err="1" smtClean="0"/>
              <a:t>Iteadstuduino</a:t>
            </a:r>
            <a:endParaRPr lang="en-US" dirty="0" smtClean="0"/>
          </a:p>
          <a:p>
            <a:pPr algn="l"/>
            <a:r>
              <a:rPr lang="en-US" dirty="0" smtClean="0"/>
              <a:t>	E-mail:		Lizq@iteadstudio.com</a:t>
            </a:r>
          </a:p>
          <a:p>
            <a:pPr algn="l"/>
            <a:r>
              <a:rPr lang="en-US" dirty="0" smtClean="0"/>
              <a:t>	DATE:		2013/4/20</a:t>
            </a:r>
          </a:p>
          <a:p>
            <a:pPr algn="l"/>
            <a:r>
              <a:rPr lang="en-US" dirty="0" smtClean="0"/>
              <a:t>*******************************************/</a:t>
            </a:r>
          </a:p>
          <a:p>
            <a:pPr algn="l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ledPin</a:t>
            </a:r>
            <a:r>
              <a:rPr lang="en-US" dirty="0" smtClean="0"/>
              <a:t> =  13;      // the number of the LED pin</a:t>
            </a:r>
          </a:p>
          <a:p>
            <a:pPr algn="l"/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thresholdvalue</a:t>
            </a:r>
            <a:r>
              <a:rPr lang="en-US" dirty="0" smtClean="0"/>
              <a:t>=400; //The threshold to turn the led on</a:t>
            </a:r>
          </a:p>
          <a:p>
            <a:pPr algn="l"/>
            <a:r>
              <a:rPr lang="en-US" dirty="0" smtClean="0"/>
              <a:t>void setup() {</a:t>
            </a:r>
          </a:p>
          <a:p>
            <a:pPr algn="l"/>
            <a:r>
              <a:rPr lang="en-US" dirty="0" smtClean="0"/>
              <a:t>   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ledPin</a:t>
            </a:r>
            <a:r>
              <a:rPr lang="en-US" dirty="0" smtClean="0"/>
              <a:t>, OUTPUT); </a:t>
            </a:r>
          </a:p>
          <a:p>
            <a:pPr algn="l"/>
            <a:r>
              <a:rPr lang="en-US" dirty="0" smtClean="0"/>
              <a:t>}</a:t>
            </a:r>
          </a:p>
          <a:p>
            <a:pPr algn="l"/>
            <a:r>
              <a:rPr lang="en-US" dirty="0" smtClean="0"/>
              <a:t>void loop() {</a:t>
            </a:r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analogRead</a:t>
            </a:r>
            <a:r>
              <a:rPr lang="en-US" dirty="0" smtClean="0"/>
              <a:t>(A0); //use A0 to read the electrical signal</a:t>
            </a:r>
          </a:p>
          <a:p>
            <a:pPr algn="l"/>
            <a:r>
              <a:rPr lang="en-US" dirty="0" smtClean="0"/>
              <a:t>  if(</a:t>
            </a:r>
            <a:r>
              <a:rPr lang="en-US" dirty="0" err="1" smtClean="0"/>
              <a:t>sensorValue</a:t>
            </a:r>
            <a:r>
              <a:rPr lang="en-US" dirty="0" smtClean="0"/>
              <a:t>&gt;</a:t>
            </a:r>
            <a:r>
              <a:rPr lang="en-US" dirty="0" err="1" smtClean="0"/>
              <a:t>thresholdvalue</a:t>
            </a:r>
            <a:r>
              <a:rPr lang="en-US" dirty="0" smtClean="0"/>
              <a:t>)</a:t>
            </a:r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ledPin,HIGH</a:t>
            </a:r>
            <a:r>
              <a:rPr lang="en-US" dirty="0" smtClean="0"/>
              <a:t>); //if the value read from A0 is larger than 400,then light the LED</a:t>
            </a:r>
          </a:p>
          <a:p>
            <a:pPr algn="l"/>
            <a:r>
              <a:rPr lang="en-US" dirty="0" smtClean="0"/>
              <a:t>  delay(200);</a:t>
            </a:r>
          </a:p>
          <a:p>
            <a:pPr algn="l"/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ledPin,LOW</a:t>
            </a:r>
            <a:r>
              <a:rPr lang="en-US" dirty="0" smtClean="0"/>
              <a:t>);</a:t>
            </a:r>
          </a:p>
          <a:p>
            <a:pPr algn="l"/>
            <a:r>
              <a:rPr lang="en-US" dirty="0" smtClean="0"/>
              <a:t>}</a:t>
            </a:r>
            <a:endParaRPr lang="es-MX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</TotalTime>
  <Words>6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Flujo</vt:lpstr>
      <vt:lpstr>Sensor mq2 (modulo ) programa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mq2 (modulo ) programa</dc:title>
  <dc:creator>USER</dc:creator>
  <cp:lastModifiedBy>USER</cp:lastModifiedBy>
  <cp:revision>1</cp:revision>
  <dcterms:created xsi:type="dcterms:W3CDTF">2015-11-12T08:49:39Z</dcterms:created>
  <dcterms:modified xsi:type="dcterms:W3CDTF">2015-11-12T08:55:39Z</dcterms:modified>
</cp:coreProperties>
</file>