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62" r:id="rId2"/>
    <p:sldId id="27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03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9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99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52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97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72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4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13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5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8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83D64-7DC9-48AA-9AFC-1E7B9AA734D1}" type="datetimeFigureOut">
              <a:rPr lang="pt-BR" smtClean="0"/>
              <a:t>10/05/2022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06EF4-ADF1-4195-86EE-2780EF0F8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64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26077" y="5030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4A0CB98-4FC1-89B9-1E19-2C354F5D86C2}"/>
              </a:ext>
            </a:extLst>
          </p:cNvPr>
          <p:cNvSpPr txBox="1">
            <a:spLocks/>
          </p:cNvSpPr>
          <p:nvPr/>
        </p:nvSpPr>
        <p:spPr>
          <a:xfrm>
            <a:off x="4221480" y="2334985"/>
            <a:ext cx="3459480" cy="1094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BR"/>
              <a:t>REACT NATIVE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726077" y="1315859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7C96198-EC4B-3479-3700-B5F6233375D8}"/>
              </a:ext>
            </a:extLst>
          </p:cNvPr>
          <p:cNvSpPr txBox="1">
            <a:spLocks/>
          </p:cNvSpPr>
          <p:nvPr/>
        </p:nvSpPr>
        <p:spPr>
          <a:xfrm>
            <a:off x="5532680" y="5542757"/>
            <a:ext cx="66593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Luís Renato Moreira da Costa – SP3035531</a:t>
            </a:r>
          </a:p>
          <a:p>
            <a:pPr marL="0" indent="0">
              <a:buNone/>
            </a:pPr>
            <a:r>
              <a:rPr lang="pt-BR" dirty="0"/>
              <a:t>Matheus Claudino Ribeiro – SP3027104</a:t>
            </a:r>
          </a:p>
        </p:txBody>
      </p:sp>
    </p:spTree>
    <p:extLst>
      <p:ext uri="{BB962C8B-B14F-4D97-AF65-F5344CB8AC3E}">
        <p14:creationId xmlns:p14="http://schemas.microsoft.com/office/powerpoint/2010/main" val="348729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Espaço Reservado para Conteúdo 10" descr="Texto&#10;&#10;Descrição gerada automaticamente">
            <a:extLst>
              <a:ext uri="{FF2B5EF4-FFF2-40B4-BE49-F238E27FC236}">
                <a16:creationId xmlns:a16="http://schemas.microsoft.com/office/drawing/2014/main" id="{DA50B8E5-9606-D072-8FF5-F83657BF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4185"/>
            <a:ext cx="10515600" cy="3894218"/>
          </a:xfrm>
        </p:spPr>
      </p:pic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6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Funcionamento do </a:t>
            </a:r>
            <a:r>
              <a:rPr lang="pt-BR" dirty="0" err="1"/>
              <a:t>React</a:t>
            </a:r>
            <a:endParaRPr lang="pt-BR" dirty="0"/>
          </a:p>
        </p:txBody>
      </p:sp>
      <p:pic>
        <p:nvPicPr>
          <p:cNvPr id="13" name="Imagem 12" descr="Texto&#10;&#10;Descrição gerada automaticamente">
            <a:extLst>
              <a:ext uri="{FF2B5EF4-FFF2-40B4-BE49-F238E27FC236}">
                <a16:creationId xmlns:a16="http://schemas.microsoft.com/office/drawing/2014/main" id="{147DA563-9EFB-8CFA-EFED-5E3BF3235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482"/>
            <a:ext cx="12192000" cy="4515036"/>
          </a:xfrm>
          <a:prstGeom prst="rect">
            <a:avLst/>
          </a:prstGeom>
        </p:spPr>
      </p:pic>
      <p:pic>
        <p:nvPicPr>
          <p:cNvPr id="15" name="Imagem 1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DAE3772A-44C6-6FF7-3247-792D1A01D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174" y="1171483"/>
            <a:ext cx="2232826" cy="451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6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F7F7118-31F8-A4DA-38A9-7648485885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01269" y="2679154"/>
            <a:ext cx="10515600" cy="1325563"/>
          </a:xfrm>
        </p:spPr>
        <p:txBody>
          <a:bodyPr/>
          <a:lstStyle/>
          <a:p>
            <a:r>
              <a:rPr lang="pt-BR" dirty="0"/>
              <a:t>Muito Obrigado !!!!!!!!!!</a:t>
            </a:r>
          </a:p>
        </p:txBody>
      </p:sp>
    </p:spTree>
    <p:extLst>
      <p:ext uri="{BB962C8B-B14F-4D97-AF65-F5344CB8AC3E}">
        <p14:creationId xmlns:p14="http://schemas.microsoft.com/office/powerpoint/2010/main" val="31432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04686"/>
            <a:ext cx="10515600" cy="1325563"/>
          </a:xfr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39661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85824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8976" y="95376"/>
            <a:ext cx="57946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r>
              <a:rPr lang="pt-BR" sz="4000" dirty="0"/>
              <a:t> VS </a:t>
            </a:r>
            <a:r>
              <a:rPr lang="pt-BR" sz="4000" dirty="0" err="1"/>
              <a:t>React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CFBDE9B-F04D-A189-4AB9-E266038F3448}"/>
              </a:ext>
            </a:extLst>
          </p:cNvPr>
          <p:cNvSpPr txBox="1">
            <a:spLocks/>
          </p:cNvSpPr>
          <p:nvPr/>
        </p:nvSpPr>
        <p:spPr>
          <a:xfrm>
            <a:off x="6858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React e React Native são tecnologias distintas, embora o nome seja bem parecido.</a:t>
            </a:r>
          </a:p>
          <a:p>
            <a:r>
              <a:rPr lang="pt-BR"/>
              <a:t>React é uma biblioteca JavaScript para construir interface de usuário</a:t>
            </a:r>
          </a:p>
          <a:p>
            <a:r>
              <a:rPr lang="pt-BR"/>
              <a:t>Já o React Native é um framework JavaScript baseado no React para criação de aplicações nativas para dispositivos móveis.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24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8084481-325B-6109-EC22-20E51475841B}"/>
              </a:ext>
            </a:extLst>
          </p:cNvPr>
          <p:cNvSpPr txBox="1">
            <a:spLocks/>
          </p:cNvSpPr>
          <p:nvPr/>
        </p:nvSpPr>
        <p:spPr>
          <a:xfrm>
            <a:off x="231322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O que é </a:t>
            </a:r>
            <a:r>
              <a:rPr lang="pt-BR" sz="4000" dirty="0" err="1"/>
              <a:t>React</a:t>
            </a:r>
            <a:r>
              <a:rPr lang="pt-BR" sz="4000" dirty="0"/>
              <a:t> </a:t>
            </a:r>
            <a:r>
              <a:rPr lang="pt-BR" sz="4000" dirty="0" err="1"/>
              <a:t>Native</a:t>
            </a:r>
            <a:endParaRPr lang="pt-BR" sz="4000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B75DF5B-2320-CBFA-67BC-1EF9B0CF9A92}"/>
              </a:ext>
            </a:extLst>
          </p:cNvPr>
          <p:cNvSpPr txBox="1">
            <a:spLocks/>
          </p:cNvSpPr>
          <p:nvPr/>
        </p:nvSpPr>
        <p:spPr>
          <a:xfrm>
            <a:off x="609600" y="13418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Framework baseado em </a:t>
            </a:r>
            <a:r>
              <a:rPr lang="pt-BR" dirty="0" err="1"/>
              <a:t>React</a:t>
            </a:r>
            <a:r>
              <a:rPr lang="pt-BR" dirty="0"/>
              <a:t> para desenvolvimento de aplicativos móveis </a:t>
            </a:r>
            <a:r>
              <a:rPr lang="pt-BR" dirty="0" err="1"/>
              <a:t>multiplataforma</a:t>
            </a:r>
            <a:endParaRPr lang="pt-BR" dirty="0"/>
          </a:p>
          <a:p>
            <a:r>
              <a:rPr lang="pt-BR" dirty="0"/>
              <a:t>Criado (2015) e mantido pelo </a:t>
            </a:r>
            <a:r>
              <a:rPr lang="pt-BR" dirty="0" err="1"/>
              <a:t>Facebook</a:t>
            </a:r>
            <a:endParaRPr lang="pt-BR" dirty="0"/>
          </a:p>
          <a:p>
            <a:r>
              <a:rPr lang="pt-BR" dirty="0"/>
              <a:t>É open-</a:t>
            </a:r>
            <a:r>
              <a:rPr lang="pt-BR" dirty="0" err="1"/>
              <a:t>source</a:t>
            </a:r>
            <a:endParaRPr lang="pt-BR" dirty="0"/>
          </a:p>
          <a:p>
            <a:r>
              <a:rPr lang="pt-BR" dirty="0"/>
              <a:t>Utiliza </a:t>
            </a:r>
            <a:r>
              <a:rPr lang="pt-BR" dirty="0" err="1"/>
              <a:t>React</a:t>
            </a:r>
            <a:r>
              <a:rPr lang="pt-BR" dirty="0"/>
              <a:t> para nativamente </a:t>
            </a:r>
            <a:r>
              <a:rPr lang="pt-BR" dirty="0" err="1"/>
              <a:t>renderizar</a:t>
            </a:r>
            <a:r>
              <a:rPr lang="pt-BR" dirty="0"/>
              <a:t> aplicativos </a:t>
            </a:r>
            <a:r>
              <a:rPr lang="pt-BR" dirty="0" err="1"/>
              <a:t>Android</a:t>
            </a:r>
            <a:r>
              <a:rPr lang="pt-BR" dirty="0"/>
              <a:t> e </a:t>
            </a:r>
            <a:r>
              <a:rPr lang="pt-BR" dirty="0" err="1"/>
              <a:t>iOS</a:t>
            </a:r>
            <a:r>
              <a:rPr lang="pt-BR" dirty="0"/>
              <a:t> (aplicações mobile </a:t>
            </a:r>
            <a:r>
              <a:rPr lang="pt-BR" dirty="0" err="1"/>
              <a:t>multiplataforma</a:t>
            </a:r>
            <a:r>
              <a:rPr lang="pt-BR" dirty="0"/>
              <a:t>)</a:t>
            </a:r>
          </a:p>
          <a:p>
            <a:r>
              <a:rPr lang="pt-BR" sz="3100" dirty="0"/>
              <a:t>É possível utilizar q</a:t>
            </a:r>
            <a:r>
              <a:rPr lang="pt-BR" dirty="0"/>
              <a:t>uase a mesma base de código para diferentes sistemas operacionais (</a:t>
            </a:r>
            <a:r>
              <a:rPr lang="pt-BR" dirty="0" err="1"/>
              <a:t>iOS</a:t>
            </a:r>
            <a:r>
              <a:rPr lang="pt-BR" dirty="0"/>
              <a:t> e </a:t>
            </a:r>
            <a:r>
              <a:rPr lang="pt-BR" dirty="0" err="1"/>
              <a:t>Android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267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890D508-D2AE-9A65-D099-D50B6C739EE2}"/>
              </a:ext>
            </a:extLst>
          </p:cNvPr>
          <p:cNvSpPr txBox="1">
            <a:spLocks/>
          </p:cNvSpPr>
          <p:nvPr/>
        </p:nvSpPr>
        <p:spPr>
          <a:xfrm>
            <a:off x="386443" y="-2893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Quando Surgiu?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86E85D69-908F-EB09-8623-E90D3BF165D9}"/>
              </a:ext>
            </a:extLst>
          </p:cNvPr>
          <p:cNvSpPr txBox="1">
            <a:spLocks/>
          </p:cNvSpPr>
          <p:nvPr/>
        </p:nvSpPr>
        <p:spPr>
          <a:xfrm>
            <a:off x="612322" y="10279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endParaRPr lang="pt-BR"/>
          </a:p>
          <a:p>
            <a:r>
              <a:rPr lang="pt-BR"/>
              <a:t>Em 2013 ocorre a criação do React criado pela equipe do Facebook</a:t>
            </a:r>
          </a:p>
          <a:p>
            <a:r>
              <a:rPr lang="pt-BR"/>
              <a:t>Em 2015 surgi o React Native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345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71613CC-BDA5-AA8A-8D12-C85B56842648}"/>
              </a:ext>
            </a:extLst>
          </p:cNvPr>
          <p:cNvSpPr txBox="1">
            <a:spLocks/>
          </p:cNvSpPr>
          <p:nvPr/>
        </p:nvSpPr>
        <p:spPr>
          <a:xfrm>
            <a:off x="541565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Por que surgiu?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desenvolvedor  precisava rodar uma aplicação para dois sistemas operacionais diferentes</a:t>
            </a:r>
          </a:p>
          <a:p>
            <a:r>
              <a:rPr lang="pt-BR"/>
              <a:t>Aumento da complexidade do projeto</a:t>
            </a:r>
          </a:p>
          <a:p>
            <a:r>
              <a:rPr lang="pt-BR"/>
              <a:t>Não podia reaproveitar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214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353786" y="-180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Instalando e Utilizando 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2F5C47E-B264-A099-B5AE-EE49E20E9D23}"/>
              </a:ext>
            </a:extLst>
          </p:cNvPr>
          <p:cNvSpPr txBox="1">
            <a:spLocks/>
          </p:cNvSpPr>
          <p:nvPr/>
        </p:nvSpPr>
        <p:spPr>
          <a:xfrm>
            <a:off x="838200" y="15097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O desenvolvedor  precisava rodar uma aplicação para dois sistemas operacionais diferentes</a:t>
            </a:r>
          </a:p>
          <a:p>
            <a:r>
              <a:rPr lang="pt-BR"/>
              <a:t>Aumento da complexidade do projeto</a:t>
            </a:r>
          </a:p>
          <a:p>
            <a:r>
              <a:rPr lang="pt-BR"/>
              <a:t>Não podia reaproveitar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6145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F42A95-599F-C366-6926-257442D59611}"/>
              </a:ext>
            </a:extLst>
          </p:cNvPr>
          <p:cNvSpPr txBox="1">
            <a:spLocks/>
          </p:cNvSpPr>
          <p:nvPr/>
        </p:nvSpPr>
        <p:spPr>
          <a:xfrm>
            <a:off x="462643" y="-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Instalando e Utilizando o React Native</a:t>
            </a:r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B53FCDE-9228-DF04-57DA-E41574929617}"/>
              </a:ext>
            </a:extLst>
          </p:cNvPr>
          <p:cNvSpPr txBox="1">
            <a:spLocks/>
          </p:cNvSpPr>
          <p:nvPr/>
        </p:nvSpPr>
        <p:spPr>
          <a:xfrm>
            <a:off x="838200" y="15303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A instalação foi feita pelo EXPO CLI</a:t>
            </a:r>
          </a:p>
          <a:p>
            <a:r>
              <a:rPr lang="pt-BR"/>
              <a:t>O método de instalação é fácil e esta disponível no site da expo</a:t>
            </a:r>
          </a:p>
          <a:p>
            <a:pPr lvl="1"/>
            <a:r>
              <a:rPr lang="pt-BR" u="sng"/>
              <a:t>https://docs.expo.dev/get-started/installation/</a:t>
            </a:r>
          </a:p>
          <a:p>
            <a:r>
              <a:rPr lang="pt-BR"/>
              <a:t>Não necessita de uma maquina potente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61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318685" y="83015"/>
            <a:ext cx="4241083" cy="830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Instalando o ambiente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FBD5C76A-2C15-1126-660C-89E76C312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923" y="1164047"/>
            <a:ext cx="6805613" cy="830988"/>
          </a:xfrm>
          <a:prstGeom prst="rect">
            <a:avLst/>
          </a:prstGeom>
        </p:spPr>
      </p:pic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BFE2D1A7-7C94-85C1-33EF-F46E8DDDD117}"/>
              </a:ext>
            </a:extLst>
          </p:cNvPr>
          <p:cNvSpPr txBox="1">
            <a:spLocks/>
          </p:cNvSpPr>
          <p:nvPr/>
        </p:nvSpPr>
        <p:spPr>
          <a:xfrm>
            <a:off x="569694" y="2018732"/>
            <a:ext cx="3932237" cy="381158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pt-BR" dirty="0"/>
              <a:t>Tendo instalado o node.js na maquina execute o comando no Terminal </a:t>
            </a:r>
            <a:r>
              <a:rPr lang="pt-BR" u="sng" dirty="0" err="1"/>
              <a:t>npm</a:t>
            </a:r>
            <a:r>
              <a:rPr lang="pt-BR" u="sng" dirty="0"/>
              <a:t> </a:t>
            </a:r>
            <a:r>
              <a:rPr lang="pt-BR" u="sng" dirty="0" err="1"/>
              <a:t>install</a:t>
            </a:r>
            <a:r>
              <a:rPr lang="pt-BR" u="sng" dirty="0"/>
              <a:t> --</a:t>
            </a:r>
            <a:r>
              <a:rPr lang="pt-BR" i="1" u="sng" dirty="0"/>
              <a:t>global expo-</a:t>
            </a:r>
            <a:r>
              <a:rPr lang="pt-BR" i="1" u="sng" dirty="0" err="1"/>
              <a:t>cli</a:t>
            </a:r>
            <a:r>
              <a:rPr lang="pt-BR" i="1" dirty="0"/>
              <a:t> para a instalação do expo</a:t>
            </a:r>
          </a:p>
          <a:p>
            <a:pPr marL="285750" indent="-285750"/>
            <a:r>
              <a:rPr lang="pt-BR" dirty="0"/>
              <a:t>Após isso execute o comando </a:t>
            </a:r>
            <a:r>
              <a:rPr lang="pt-BR" i="1" u="sng" dirty="0"/>
              <a:t>expo </a:t>
            </a:r>
            <a:r>
              <a:rPr lang="pt-BR" i="1" u="sng" dirty="0" err="1"/>
              <a:t>init</a:t>
            </a:r>
            <a:r>
              <a:rPr lang="pt-BR" i="1" u="sng" dirty="0"/>
              <a:t> </a:t>
            </a:r>
            <a:r>
              <a:rPr lang="pt-BR" dirty="0"/>
              <a:t>com o nome do seu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Esse comando ira criar os arquivos para o desenvolvimento do projeto, por isso verifique o local onde está sendo criado o projeto</a:t>
            </a:r>
          </a:p>
          <a:p>
            <a:pPr marL="285750" indent="-285750"/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Após isso abrir o arquivo no </a:t>
            </a:r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Vscode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e executar o comando  </a:t>
            </a:r>
            <a:r>
              <a:rPr lang="pt-BR" u="sng" dirty="0">
                <a:solidFill>
                  <a:schemeClr val="accent2">
                    <a:lumMod val="50000"/>
                  </a:schemeClr>
                </a:solidFill>
              </a:rPr>
              <a:t>expo start</a:t>
            </a:r>
          </a:p>
          <a:p>
            <a:pPr marL="742950" lvl="1" indent="-285750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endParaRPr lang="pt-BR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0D5195-65C9-0F23-F11B-29D3999A0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91" y="2125663"/>
            <a:ext cx="6805612" cy="651404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média">
            <a:extLst>
              <a:ext uri="{FF2B5EF4-FFF2-40B4-BE49-F238E27FC236}">
                <a16:creationId xmlns:a16="http://schemas.microsoft.com/office/drawing/2014/main" id="{F28AF760-368B-FB94-9ED6-33A6745E7C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4735"/>
            <a:ext cx="3932237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9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800100"/>
            <a:ext cx="10450286" cy="816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946263"/>
            <a:ext cx="10140043" cy="7041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Espaço Reservado para Conteúdo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7F8954A-D513-B5CF-CAC7-A9142003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97" y="1216404"/>
            <a:ext cx="3636754" cy="5382515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CE4FDACF-7261-D30B-BCA4-EAAB413DD9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572000" cy="56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Funcionamento do </a:t>
            </a:r>
            <a:r>
              <a:rPr lang="pt-BR" dirty="0" err="1"/>
              <a:t>React</a:t>
            </a:r>
            <a:endParaRPr lang="pt-BR" dirty="0"/>
          </a:p>
        </p:txBody>
      </p:sp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60E54C7C-940D-77B7-98C7-209501E04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83" y="1196719"/>
            <a:ext cx="6920514" cy="548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92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321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Muito Obrigado !!!!!!!!!!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Matheus Claudino Ribeiro</dc:creator>
  <cp:lastModifiedBy>Matheus Claudino Ribeiro</cp:lastModifiedBy>
  <cp:revision>11</cp:revision>
  <dcterms:created xsi:type="dcterms:W3CDTF">2022-05-07T20:50:13Z</dcterms:created>
  <dcterms:modified xsi:type="dcterms:W3CDTF">2022-05-10T17:50:37Z</dcterms:modified>
</cp:coreProperties>
</file>