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7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87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951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16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857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323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76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24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0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44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10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22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A7F5-88C2-4333-946D-1DCD552DE49B}" type="datetimeFigureOut">
              <a:rPr lang="es-MX" smtClean="0"/>
              <a:t>19/04/2020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7ED2B8C-4DEE-48C1-8C09-326D5094F3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35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sarrolloweb.udgvirtual.udg.mx/course/view.php?id=2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quadratin.com.m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pu-benchmark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ewelrycaddrea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7403" y="2443942"/>
            <a:ext cx="8915399" cy="1236159"/>
          </a:xfrm>
        </p:spPr>
        <p:txBody>
          <a:bodyPr>
            <a:noAutofit/>
          </a:bodyPr>
          <a:lstStyle/>
          <a:p>
            <a:r>
              <a:rPr lang="es-ES" sz="3200" dirty="0"/>
              <a:t>Unidad 3- Diseño web </a:t>
            </a:r>
            <a:r>
              <a:rPr lang="es-ES" sz="3200" dirty="0" smtClean="0"/>
              <a:t>responsivo</a:t>
            </a:r>
            <a:br>
              <a:rPr lang="es-ES" sz="3200" dirty="0" smtClean="0"/>
            </a:br>
            <a:r>
              <a:rPr lang="es-ES" sz="3200" dirty="0" smtClean="0"/>
              <a:t>Actividad Preliminar</a:t>
            </a:r>
            <a:endParaRPr lang="es-MX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9825" y="827852"/>
            <a:ext cx="6430437" cy="1126283"/>
          </a:xfrm>
        </p:spPr>
        <p:txBody>
          <a:bodyPr>
            <a:noAutofit/>
          </a:bodyPr>
          <a:lstStyle/>
          <a:p>
            <a:r>
              <a:rPr lang="es-ES" sz="3600" dirty="0">
                <a:hlinkClick r:id="rId2"/>
              </a:rPr>
              <a:t>Técnicas de composición y diseño Web</a:t>
            </a:r>
            <a:endParaRPr lang="es-MX" sz="3600" dirty="0"/>
          </a:p>
        </p:txBody>
      </p:sp>
      <p:pic>
        <p:nvPicPr>
          <p:cNvPr id="4" name="Imagen 3" descr="http://estudiarenlinea.net/wp-content/uploads/2014/03/2.-UDG-Virtual_img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413" y="61668"/>
            <a:ext cx="4445623" cy="11769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5997431" y="5669612"/>
            <a:ext cx="619456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Carlos Cardoso Cruz</a:t>
            </a:r>
          </a:p>
          <a:p>
            <a:endParaRPr lang="es-ES" dirty="0"/>
          </a:p>
          <a:p>
            <a:pPr algn="r"/>
            <a:r>
              <a:rPr lang="es-ES" dirty="0" smtClean="0"/>
              <a:t>19 de abril de 2020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691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96786" y="2843608"/>
            <a:ext cx="4955031" cy="1280890"/>
          </a:xfrm>
        </p:spPr>
        <p:txBody>
          <a:bodyPr/>
          <a:lstStyle/>
          <a:p>
            <a:r>
              <a:rPr lang="es-MX" dirty="0" smtClean="0"/>
              <a:t>Sitios responsivos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518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1159" y="291601"/>
            <a:ext cx="3267548" cy="780741"/>
          </a:xfrm>
        </p:spPr>
        <p:txBody>
          <a:bodyPr/>
          <a:lstStyle/>
          <a:p>
            <a:r>
              <a:rPr lang="es-MX" dirty="0" err="1" smtClean="0"/>
              <a:t>Quadratín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2463" y="5503026"/>
            <a:ext cx="8915400" cy="1197906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Éste sitio web ajusta el tamaño de sus imágenes, texto y organiza los elementos acorde al tamaño de la pantalla. No muestra barras de desplazamiento </a:t>
            </a:r>
            <a:r>
              <a:rPr lang="es-MX" dirty="0"/>
              <a:t>horizontales </a:t>
            </a:r>
            <a:r>
              <a:rPr lang="es-MX" dirty="0" smtClean="0"/>
              <a:t>cuando se visualiza en tamaño reducido.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://www.quadratin.com.mx/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463" y="1126220"/>
            <a:ext cx="4512166" cy="43229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29" y="2614334"/>
            <a:ext cx="1838380" cy="2834813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610195" y="784724"/>
            <a:ext cx="1469968" cy="41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1920 x 969</a:t>
            </a:r>
            <a:endParaRPr lang="es-MX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7976062" y="2200700"/>
            <a:ext cx="1469968" cy="41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500 x 932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374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3515" y="307611"/>
            <a:ext cx="3476751" cy="74748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CPU </a:t>
            </a:r>
            <a:r>
              <a:rPr lang="es-MX" dirty="0" err="1" smtClean="0"/>
              <a:t>benchmark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55714" y="5810597"/>
            <a:ext cx="8915400" cy="1047404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Éste sitio </a:t>
            </a:r>
            <a:r>
              <a:rPr lang="es-MX" dirty="0" smtClean="0"/>
              <a:t>ajusta </a:t>
            </a:r>
            <a:r>
              <a:rPr lang="es-MX" dirty="0"/>
              <a:t>el tamaño de sus imágenes, texto y organiza los elementos acorde al tamaño de la pantalla. </a:t>
            </a:r>
            <a:r>
              <a:rPr lang="es-MX" dirty="0" smtClean="0"/>
              <a:t>Aunque reduce el tamaño del texto, no </a:t>
            </a:r>
            <a:r>
              <a:rPr lang="es-MX" dirty="0"/>
              <a:t>muestra barras de desplazamiento </a:t>
            </a:r>
            <a:r>
              <a:rPr lang="es-MX" dirty="0" smtClean="0"/>
              <a:t>horizontales cuando </a:t>
            </a:r>
            <a:r>
              <a:rPr lang="es-MX" dirty="0"/>
              <a:t>se visualiza en tamaño reducido.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https://cpu-benchmarks.com/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59" y="1088967"/>
            <a:ext cx="6121961" cy="47216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408" y="2226508"/>
            <a:ext cx="1968991" cy="3516356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549995" y="715222"/>
            <a:ext cx="1469968" cy="41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1920 x 969</a:t>
            </a:r>
            <a:endParaRPr lang="es-MX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9181133" y="1812874"/>
            <a:ext cx="1469968" cy="41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500 x 932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05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4193" y="471710"/>
            <a:ext cx="4332808" cy="688223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Jewelry</a:t>
            </a:r>
            <a:r>
              <a:rPr lang="es-MX" dirty="0" smtClean="0"/>
              <a:t> </a:t>
            </a:r>
            <a:r>
              <a:rPr lang="es-MX" dirty="0" err="1" smtClean="0"/>
              <a:t>cad</a:t>
            </a:r>
            <a:r>
              <a:rPr lang="es-MX" dirty="0" smtClean="0"/>
              <a:t> </a:t>
            </a:r>
            <a:r>
              <a:rPr lang="es-MX" dirty="0" err="1" smtClean="0"/>
              <a:t>dream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72278" y="5833532"/>
            <a:ext cx="8915400" cy="1024467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El </a:t>
            </a:r>
            <a:r>
              <a:rPr lang="es-MX" dirty="0"/>
              <a:t>sitio web ajusta el tamaño de sus </a:t>
            </a:r>
            <a:r>
              <a:rPr lang="es-MX" dirty="0" smtClean="0"/>
              <a:t>imágenes y </a:t>
            </a:r>
            <a:r>
              <a:rPr lang="es-MX" dirty="0"/>
              <a:t>organiza los elementos acorde al tamaño de la pantalla. </a:t>
            </a:r>
            <a:r>
              <a:rPr lang="es-MX" dirty="0" smtClean="0"/>
              <a:t>Aunque Mantiene </a:t>
            </a:r>
            <a:r>
              <a:rPr lang="es-MX" dirty="0"/>
              <a:t>el tamaño del texto, no muestra barras de </a:t>
            </a:r>
            <a:r>
              <a:rPr lang="es-MX" dirty="0" smtClean="0"/>
              <a:t>desplazamiento horizontal </a:t>
            </a:r>
            <a:r>
              <a:rPr lang="es-MX" dirty="0"/>
              <a:t>cuando se visualiza en tamaño reducido.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https://jewelrycaddream.com/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36" y="2202872"/>
            <a:ext cx="5900339" cy="30725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364" y="2302625"/>
            <a:ext cx="1690375" cy="3074765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909915" y="1561167"/>
            <a:ext cx="1469968" cy="41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1920 x 969</a:t>
            </a:r>
            <a:endParaRPr lang="es-MX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838567" y="1867737"/>
            <a:ext cx="1469968" cy="41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500 x 932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172465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173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Unidad 3- Diseño web responsivo Actividad Preliminar</vt:lpstr>
      <vt:lpstr>Sitios responsivos</vt:lpstr>
      <vt:lpstr>Quadratín</vt:lpstr>
      <vt:lpstr>CPU benchmark</vt:lpstr>
      <vt:lpstr>Jewelry cad dream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3- Diseño web responsivo Actividad Preliminar</dc:title>
  <dc:creator>C4rL05</dc:creator>
  <cp:lastModifiedBy>C4rL05</cp:lastModifiedBy>
  <cp:revision>12</cp:revision>
  <dcterms:created xsi:type="dcterms:W3CDTF">2020-04-19T22:27:46Z</dcterms:created>
  <dcterms:modified xsi:type="dcterms:W3CDTF">2020-04-19T23:24:40Z</dcterms:modified>
</cp:coreProperties>
</file>