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5C97213-6185-489C-AB79-9B91437CCB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78EA3FB4-10CD-4FC0-A553-5C12750D03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23AA39-B16E-4C5F-B8B8-7E7DEB43C45A}" type="datetimeFigureOut">
              <a:rPr lang="es-ES" smtClean="0"/>
              <a:t>04/02/2021</a:t>
            </a:fld>
            <a:endParaRPr lang="es-ES" dirty="0"/>
          </a:p>
        </p:txBody>
      </p:sp>
      <p:sp>
        <p:nvSpPr>
          <p:cNvPr id="4" name="Marcador de pie de página 3">
            <a:extLst>
              <a:ext uri="{FF2B5EF4-FFF2-40B4-BE49-F238E27FC236}">
                <a16:creationId xmlns:a16="http://schemas.microsoft.com/office/drawing/2014/main" id="{FFAE6AE2-3E58-4A13-A655-B7A5DE3A05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E6173454-FC2F-41CA-B1DF-C44899724A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EDFBBF-13C0-43CE-90DD-BBDC79FD8EEE}" type="slidenum">
              <a:rPr lang="es-ES" smtClean="0"/>
              <a:t>‹Nº›</a:t>
            </a:fld>
            <a:endParaRPr lang="es-ES" dirty="0"/>
          </a:p>
        </p:txBody>
      </p:sp>
    </p:spTree>
    <p:extLst>
      <p:ext uri="{BB962C8B-B14F-4D97-AF65-F5344CB8AC3E}">
        <p14:creationId xmlns:p14="http://schemas.microsoft.com/office/powerpoint/2010/main" val="12845430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28966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43365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893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2584149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83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355393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2393095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130104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344587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301378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108814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345915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188754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22735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26316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58DE7B3-4012-4F3A-9767-5D69C4E5BA5F}" type="datetimeFigureOut">
              <a:rPr lang="es-ES" smtClean="0"/>
              <a:t>04/02/2021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A74E931-56BE-4275-A00E-60DD33B212AC}" type="slidenum">
              <a:rPr lang="es-ES" smtClean="0"/>
              <a:t>‹Nº›</a:t>
            </a:fld>
            <a:endParaRPr lang="es-ES" dirty="0"/>
          </a:p>
        </p:txBody>
      </p:sp>
    </p:spTree>
    <p:extLst>
      <p:ext uri="{BB962C8B-B14F-4D97-AF65-F5344CB8AC3E}">
        <p14:creationId xmlns:p14="http://schemas.microsoft.com/office/powerpoint/2010/main" val="52600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8DE7B3-4012-4F3A-9767-5D69C4E5BA5F}" type="datetimeFigureOut">
              <a:rPr lang="es-ES" smtClean="0"/>
              <a:t>04/02/2021</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4E931-56BE-4275-A00E-60DD33B212AC}" type="slidenum">
              <a:rPr lang="es-ES" smtClean="0"/>
              <a:t>‹Nº›</a:t>
            </a:fld>
            <a:endParaRPr lang="es-ES" dirty="0"/>
          </a:p>
        </p:txBody>
      </p:sp>
    </p:spTree>
    <p:extLst>
      <p:ext uri="{BB962C8B-B14F-4D97-AF65-F5344CB8AC3E}">
        <p14:creationId xmlns:p14="http://schemas.microsoft.com/office/powerpoint/2010/main" val="2268796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5D6D5-DD17-4B6B-8370-3B49500624B3}"/>
              </a:ext>
            </a:extLst>
          </p:cNvPr>
          <p:cNvSpPr>
            <a:spLocks noGrp="1"/>
          </p:cNvSpPr>
          <p:nvPr>
            <p:ph type="ctrTitle"/>
          </p:nvPr>
        </p:nvSpPr>
        <p:spPr>
          <a:xfrm>
            <a:off x="5199584" y="451758"/>
            <a:ext cx="4087308" cy="2889114"/>
          </a:xfrm>
        </p:spPr>
        <p:txBody>
          <a:bodyPr anchor="b">
            <a:normAutofit fontScale="90000"/>
          </a:bodyPr>
          <a:lstStyle/>
          <a:p>
            <a:pPr algn="l"/>
            <a:endParaRPr lang="es-ES" sz="5400" dirty="0"/>
          </a:p>
          <a:p>
            <a:r>
              <a:rPr lang="es-ES" dirty="0"/>
              <a:t>Ensamblado de equipos informáticos</a:t>
            </a:r>
          </a:p>
        </p:txBody>
      </p:sp>
      <p:sp>
        <p:nvSpPr>
          <p:cNvPr id="3" name="Subtítulo 2">
            <a:extLst>
              <a:ext uri="{FF2B5EF4-FFF2-40B4-BE49-F238E27FC236}">
                <a16:creationId xmlns:a16="http://schemas.microsoft.com/office/drawing/2014/main" id="{C82F11C9-54A5-452B-B75B-867353F70B47}"/>
              </a:ext>
            </a:extLst>
          </p:cNvPr>
          <p:cNvSpPr>
            <a:spLocks noGrp="1"/>
          </p:cNvSpPr>
          <p:nvPr>
            <p:ph type="subTitle" idx="1"/>
          </p:nvPr>
        </p:nvSpPr>
        <p:spPr>
          <a:xfrm>
            <a:off x="6032973" y="6184514"/>
            <a:ext cx="2960304" cy="443456"/>
          </a:xfrm>
        </p:spPr>
        <p:txBody>
          <a:bodyPr anchor="t">
            <a:normAutofit/>
          </a:bodyPr>
          <a:lstStyle/>
          <a:p>
            <a:pPr algn="l"/>
            <a:r>
              <a:rPr lang="es-ES" sz="2000" dirty="0"/>
              <a:t>Carlos González Martín </a:t>
            </a:r>
          </a:p>
        </p:txBody>
      </p:sp>
      <p:pic>
        <p:nvPicPr>
          <p:cNvPr id="6" name="Imagen 5">
            <a:extLst>
              <a:ext uri="{FF2B5EF4-FFF2-40B4-BE49-F238E27FC236}">
                <a16:creationId xmlns:a16="http://schemas.microsoft.com/office/drawing/2014/main" id="{EC4E64F5-0864-42E8-AE65-CF2BA8BFB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54" y="1896315"/>
            <a:ext cx="4247625" cy="3065369"/>
          </a:xfrm>
          <a:prstGeom prst="rect">
            <a:avLst/>
          </a:prstGeom>
        </p:spPr>
      </p:pic>
    </p:spTree>
    <p:extLst>
      <p:ext uri="{BB962C8B-B14F-4D97-AF65-F5344CB8AC3E}">
        <p14:creationId xmlns:p14="http://schemas.microsoft.com/office/powerpoint/2010/main" val="42664103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16CC1-F8E3-4A7A-A5A2-BA0E52A00173}"/>
              </a:ext>
            </a:extLst>
          </p:cNvPr>
          <p:cNvSpPr>
            <a:spLocks noGrp="1"/>
          </p:cNvSpPr>
          <p:nvPr>
            <p:ph type="title"/>
          </p:nvPr>
        </p:nvSpPr>
        <p:spPr/>
        <p:txBody>
          <a:bodyPr/>
          <a:lstStyle/>
          <a:p>
            <a:r>
              <a:rPr lang="es-ES" dirty="0"/>
              <a:t>Instalación del disipador y ventilador</a:t>
            </a:r>
          </a:p>
        </p:txBody>
      </p:sp>
      <p:sp>
        <p:nvSpPr>
          <p:cNvPr id="3" name="Marcador de contenido 2">
            <a:extLst>
              <a:ext uri="{FF2B5EF4-FFF2-40B4-BE49-F238E27FC236}">
                <a16:creationId xmlns:a16="http://schemas.microsoft.com/office/drawing/2014/main" id="{C0998596-F4A5-4666-8FC4-D0FD8F6DAC4B}"/>
              </a:ext>
            </a:extLst>
          </p:cNvPr>
          <p:cNvSpPr>
            <a:spLocks noGrp="1"/>
          </p:cNvSpPr>
          <p:nvPr>
            <p:ph idx="1"/>
          </p:nvPr>
        </p:nvSpPr>
        <p:spPr/>
        <p:txBody>
          <a:bodyPr/>
          <a:lstStyle/>
          <a:p>
            <a:r>
              <a:rPr lang="es-ES" dirty="0"/>
              <a:t>Para instalar el disipador primero ponemos el soporte del disipador que vendrá en la propia caja del disipador pero si no lo trae puede que sea el mismo enganche que tiene la placa base, para instalarlo tienes que mover la palanca que tiene para desbloquear y así que entre mejor pero lo mas IMPORTANTE es poner pasta térmica por que si no vas a romper el procesador por que no va a refrigerar bien.</a:t>
            </a:r>
          </a:p>
        </p:txBody>
      </p:sp>
    </p:spTree>
    <p:extLst>
      <p:ext uri="{BB962C8B-B14F-4D97-AF65-F5344CB8AC3E}">
        <p14:creationId xmlns:p14="http://schemas.microsoft.com/office/powerpoint/2010/main" val="319891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96B6C-F83F-417B-B446-511B7C001E52}"/>
              </a:ext>
            </a:extLst>
          </p:cNvPr>
          <p:cNvSpPr>
            <a:spLocks noGrp="1"/>
          </p:cNvSpPr>
          <p:nvPr>
            <p:ph type="title"/>
          </p:nvPr>
        </p:nvSpPr>
        <p:spPr/>
        <p:txBody>
          <a:bodyPr/>
          <a:lstStyle/>
          <a:p>
            <a:r>
              <a:rPr lang="es-ES" dirty="0"/>
              <a:t>Instalación de los módulos de RAM</a:t>
            </a:r>
          </a:p>
        </p:txBody>
      </p:sp>
      <p:sp>
        <p:nvSpPr>
          <p:cNvPr id="3" name="Marcador de contenido 2">
            <a:extLst>
              <a:ext uri="{FF2B5EF4-FFF2-40B4-BE49-F238E27FC236}">
                <a16:creationId xmlns:a16="http://schemas.microsoft.com/office/drawing/2014/main" id="{F583546E-81DE-4686-A0F0-EE113F6B0005}"/>
              </a:ext>
            </a:extLst>
          </p:cNvPr>
          <p:cNvSpPr>
            <a:spLocks noGrp="1"/>
          </p:cNvSpPr>
          <p:nvPr>
            <p:ph idx="1"/>
          </p:nvPr>
        </p:nvSpPr>
        <p:spPr/>
        <p:txBody>
          <a:bodyPr/>
          <a:lstStyle/>
          <a:p>
            <a:r>
              <a:rPr lang="es-ES" dirty="0"/>
              <a:t>Cuando compramos la placa base veremos que tipo de memoria de RAM es la que usa la placa base ya que hay varios tipos como DDR1, DDR2, DDR3 y DDR4… y no son iguales tanto las conexiones como el espaciado de los huecos.</a:t>
            </a:r>
          </a:p>
          <a:p>
            <a:r>
              <a:rPr lang="es-ES" dirty="0"/>
              <a:t>Para instalarlo o que hay que hacer es mover las pletinas que tiene y así colocar las memorias mirando que entre bien y que las pestañas de los laterales se cierren para así evitar posibles sustos mas adelante. </a:t>
            </a:r>
          </a:p>
        </p:txBody>
      </p:sp>
    </p:spTree>
    <p:extLst>
      <p:ext uri="{BB962C8B-B14F-4D97-AF65-F5344CB8AC3E}">
        <p14:creationId xmlns:p14="http://schemas.microsoft.com/office/powerpoint/2010/main" val="144563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BA94F-E77A-45FA-9BD0-7BFA444ABD43}"/>
              </a:ext>
            </a:extLst>
          </p:cNvPr>
          <p:cNvSpPr>
            <a:spLocks noGrp="1"/>
          </p:cNvSpPr>
          <p:nvPr>
            <p:ph type="title"/>
          </p:nvPr>
        </p:nvSpPr>
        <p:spPr/>
        <p:txBody>
          <a:bodyPr/>
          <a:lstStyle/>
          <a:p>
            <a:r>
              <a:rPr lang="es-ES" dirty="0"/>
              <a:t>Testeo de lo que llevamos hecho </a:t>
            </a:r>
          </a:p>
        </p:txBody>
      </p:sp>
      <p:sp>
        <p:nvSpPr>
          <p:cNvPr id="3" name="Marcador de contenido 2">
            <a:extLst>
              <a:ext uri="{FF2B5EF4-FFF2-40B4-BE49-F238E27FC236}">
                <a16:creationId xmlns:a16="http://schemas.microsoft.com/office/drawing/2014/main" id="{362FAD28-C4DD-4702-824E-DF2C4AF66C79}"/>
              </a:ext>
            </a:extLst>
          </p:cNvPr>
          <p:cNvSpPr>
            <a:spLocks noGrp="1"/>
          </p:cNvSpPr>
          <p:nvPr>
            <p:ph idx="1"/>
          </p:nvPr>
        </p:nvSpPr>
        <p:spPr/>
        <p:txBody>
          <a:bodyPr/>
          <a:lstStyle/>
          <a:p>
            <a:r>
              <a:rPr lang="es-ES" dirty="0"/>
              <a:t>Para hacer este testeo ponemos la grafica si no lleva grafica el procesador por que si no te dará un fallo de que no hay grafica si no tenemos grafica integrada.  </a:t>
            </a:r>
          </a:p>
        </p:txBody>
      </p:sp>
    </p:spTree>
    <p:extLst>
      <p:ext uri="{BB962C8B-B14F-4D97-AF65-F5344CB8AC3E}">
        <p14:creationId xmlns:p14="http://schemas.microsoft.com/office/powerpoint/2010/main" val="161183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2A474-319B-4C3A-8351-59EA0A494C84}"/>
              </a:ext>
            </a:extLst>
          </p:cNvPr>
          <p:cNvSpPr>
            <a:spLocks noGrp="1"/>
          </p:cNvSpPr>
          <p:nvPr>
            <p:ph type="title"/>
          </p:nvPr>
        </p:nvSpPr>
        <p:spPr/>
        <p:txBody>
          <a:bodyPr/>
          <a:lstStyle/>
          <a:p>
            <a:r>
              <a:rPr lang="es-ES" dirty="0"/>
              <a:t>Instalación de la fuente de alimentación </a:t>
            </a:r>
          </a:p>
        </p:txBody>
      </p:sp>
      <p:sp>
        <p:nvSpPr>
          <p:cNvPr id="3" name="Marcador de contenido 2">
            <a:extLst>
              <a:ext uri="{FF2B5EF4-FFF2-40B4-BE49-F238E27FC236}">
                <a16:creationId xmlns:a16="http://schemas.microsoft.com/office/drawing/2014/main" id="{5E923E19-4013-49B0-9044-CF345DB5D0BC}"/>
              </a:ext>
            </a:extLst>
          </p:cNvPr>
          <p:cNvSpPr>
            <a:spLocks noGrp="1"/>
          </p:cNvSpPr>
          <p:nvPr>
            <p:ph idx="1"/>
          </p:nvPr>
        </p:nvSpPr>
        <p:spPr/>
        <p:txBody>
          <a:bodyPr/>
          <a:lstStyle/>
          <a:p>
            <a:r>
              <a:rPr lang="es-ES" dirty="0"/>
              <a:t>Para instalar la fuente de alimentación es mirar que el ventilador (si tiene en una cara grande) que este mirando a la placa base para que </a:t>
            </a:r>
            <a:r>
              <a:rPr lang="es-ES" dirty="0" err="1"/>
              <a:t>asi</a:t>
            </a:r>
            <a:r>
              <a:rPr lang="es-ES" dirty="0"/>
              <a:t> ventile mejor y no se nos rompa la fuente. </a:t>
            </a:r>
          </a:p>
        </p:txBody>
      </p:sp>
    </p:spTree>
    <p:extLst>
      <p:ext uri="{BB962C8B-B14F-4D97-AF65-F5344CB8AC3E}">
        <p14:creationId xmlns:p14="http://schemas.microsoft.com/office/powerpoint/2010/main" val="186770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6FD06-933B-4A3B-B703-0D9F411BAD5B}"/>
              </a:ext>
            </a:extLst>
          </p:cNvPr>
          <p:cNvSpPr>
            <a:spLocks noGrp="1"/>
          </p:cNvSpPr>
          <p:nvPr>
            <p:ph type="title"/>
          </p:nvPr>
        </p:nvSpPr>
        <p:spPr/>
        <p:txBody>
          <a:bodyPr/>
          <a:lstStyle/>
          <a:p>
            <a:r>
              <a:rPr lang="es-ES" dirty="0"/>
              <a:t>Tarjetas de expansión </a:t>
            </a:r>
          </a:p>
        </p:txBody>
      </p:sp>
      <p:sp>
        <p:nvSpPr>
          <p:cNvPr id="3" name="Marcador de contenido 2">
            <a:extLst>
              <a:ext uri="{FF2B5EF4-FFF2-40B4-BE49-F238E27FC236}">
                <a16:creationId xmlns:a16="http://schemas.microsoft.com/office/drawing/2014/main" id="{F52B3F74-0765-45E9-AD01-13255B3F1737}"/>
              </a:ext>
            </a:extLst>
          </p:cNvPr>
          <p:cNvSpPr>
            <a:spLocks noGrp="1"/>
          </p:cNvSpPr>
          <p:nvPr>
            <p:ph idx="1"/>
          </p:nvPr>
        </p:nvSpPr>
        <p:spPr/>
        <p:txBody>
          <a:bodyPr/>
          <a:lstStyle/>
          <a:p>
            <a:r>
              <a:rPr lang="es-ES" dirty="0"/>
              <a:t>Como su nombre indica las tarjetas de expansión se usan para expandir mas de lo que viene de serie en la placa base, hay que tener que lo importante es la interfaz de la tarjeta PCI, AGP, PCI </a:t>
            </a:r>
            <a:r>
              <a:rPr lang="es-ES" dirty="0" err="1"/>
              <a:t>express</a:t>
            </a:r>
            <a:r>
              <a:rPr lang="es-ES" dirty="0"/>
              <a:t> </a:t>
            </a:r>
          </a:p>
        </p:txBody>
      </p:sp>
    </p:spTree>
    <p:extLst>
      <p:ext uri="{BB962C8B-B14F-4D97-AF65-F5344CB8AC3E}">
        <p14:creationId xmlns:p14="http://schemas.microsoft.com/office/powerpoint/2010/main" val="14475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024285-0210-4C45-9489-C7B238FFA9C1}"/>
              </a:ext>
            </a:extLst>
          </p:cNvPr>
          <p:cNvSpPr>
            <a:spLocks noGrp="1"/>
          </p:cNvSpPr>
          <p:nvPr>
            <p:ph type="title"/>
          </p:nvPr>
        </p:nvSpPr>
        <p:spPr/>
        <p:txBody>
          <a:bodyPr/>
          <a:lstStyle/>
          <a:p>
            <a:r>
              <a:rPr lang="es-ES" dirty="0"/>
              <a:t>Almacenamiento secundario </a:t>
            </a:r>
          </a:p>
        </p:txBody>
      </p:sp>
      <p:sp>
        <p:nvSpPr>
          <p:cNvPr id="3" name="Marcador de contenido 2">
            <a:extLst>
              <a:ext uri="{FF2B5EF4-FFF2-40B4-BE49-F238E27FC236}">
                <a16:creationId xmlns:a16="http://schemas.microsoft.com/office/drawing/2014/main" id="{1A8CC855-9943-41C9-A0DE-6B43C0825D1A}"/>
              </a:ext>
            </a:extLst>
          </p:cNvPr>
          <p:cNvSpPr>
            <a:spLocks noGrp="1"/>
          </p:cNvSpPr>
          <p:nvPr>
            <p:ph idx="1"/>
          </p:nvPr>
        </p:nvSpPr>
        <p:spPr/>
        <p:txBody>
          <a:bodyPr/>
          <a:lstStyle/>
          <a:p>
            <a:r>
              <a:rPr lang="es-ES" dirty="0"/>
              <a:t>Miraremos que tipo de interfaz tenemos por que hay varios, si los componentes son nuevos usaremos el ATA ya que es el estándar. </a:t>
            </a:r>
          </a:p>
        </p:txBody>
      </p:sp>
    </p:spTree>
    <p:extLst>
      <p:ext uri="{BB962C8B-B14F-4D97-AF65-F5344CB8AC3E}">
        <p14:creationId xmlns:p14="http://schemas.microsoft.com/office/powerpoint/2010/main" val="101955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C1B8-CFFF-42DE-B2E4-0E134FCC0D8B}"/>
              </a:ext>
            </a:extLst>
          </p:cNvPr>
          <p:cNvSpPr>
            <a:spLocks noGrp="1"/>
          </p:cNvSpPr>
          <p:nvPr>
            <p:ph type="title"/>
          </p:nvPr>
        </p:nvSpPr>
        <p:spPr/>
        <p:txBody>
          <a:bodyPr/>
          <a:lstStyle/>
          <a:p>
            <a:r>
              <a:rPr lang="es-ES" dirty="0"/>
              <a:t>Unidades ópticas</a:t>
            </a:r>
          </a:p>
        </p:txBody>
      </p:sp>
      <p:sp>
        <p:nvSpPr>
          <p:cNvPr id="3" name="Marcador de contenido 2">
            <a:extLst>
              <a:ext uri="{FF2B5EF4-FFF2-40B4-BE49-F238E27FC236}">
                <a16:creationId xmlns:a16="http://schemas.microsoft.com/office/drawing/2014/main" id="{1C7C1CD2-797F-4883-B52A-8F1510BE5F2C}"/>
              </a:ext>
            </a:extLst>
          </p:cNvPr>
          <p:cNvSpPr>
            <a:spLocks noGrp="1"/>
          </p:cNvSpPr>
          <p:nvPr>
            <p:ph idx="1"/>
          </p:nvPr>
        </p:nvSpPr>
        <p:spPr/>
        <p:txBody>
          <a:bodyPr/>
          <a:lstStyle/>
          <a:p>
            <a:r>
              <a:rPr lang="es-ES" dirty="0"/>
              <a:t>Aunque es la tecnología antigua algunos ordenadores lo llevan, pero no se suelen usar a día de hoy </a:t>
            </a:r>
          </a:p>
        </p:txBody>
      </p:sp>
    </p:spTree>
    <p:extLst>
      <p:ext uri="{BB962C8B-B14F-4D97-AF65-F5344CB8AC3E}">
        <p14:creationId xmlns:p14="http://schemas.microsoft.com/office/powerpoint/2010/main" val="167696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AFE3C-E7EF-48ED-A5A1-875D1A475C40}"/>
              </a:ext>
            </a:extLst>
          </p:cNvPr>
          <p:cNvSpPr>
            <a:spLocks noGrp="1"/>
          </p:cNvSpPr>
          <p:nvPr>
            <p:ph type="title"/>
          </p:nvPr>
        </p:nvSpPr>
        <p:spPr/>
        <p:txBody>
          <a:bodyPr/>
          <a:lstStyle/>
          <a:p>
            <a:r>
              <a:rPr lang="es-ES" dirty="0"/>
              <a:t>Conexión del panel frontal</a:t>
            </a:r>
          </a:p>
        </p:txBody>
      </p:sp>
      <p:sp>
        <p:nvSpPr>
          <p:cNvPr id="3" name="Marcador de contenido 2">
            <a:extLst>
              <a:ext uri="{FF2B5EF4-FFF2-40B4-BE49-F238E27FC236}">
                <a16:creationId xmlns:a16="http://schemas.microsoft.com/office/drawing/2014/main" id="{21B5FC12-F553-49CE-ABAC-E0835609FF0E}"/>
              </a:ext>
            </a:extLst>
          </p:cNvPr>
          <p:cNvSpPr>
            <a:spLocks noGrp="1"/>
          </p:cNvSpPr>
          <p:nvPr>
            <p:ph idx="1"/>
          </p:nvPr>
        </p:nvSpPr>
        <p:spPr/>
        <p:txBody>
          <a:bodyPr/>
          <a:lstStyle/>
          <a:p>
            <a:r>
              <a:rPr lang="es-ES" dirty="0"/>
              <a:t>El panel frontal se usa para por ejemplo el botón de encendido, los USB y los conectores de auriculares y micrófono, para conectadlo en la placa base hay unos pines para el panel frontal, si no sabemos como se conectan en el manual esta como van conectados. </a:t>
            </a:r>
          </a:p>
        </p:txBody>
      </p:sp>
    </p:spTree>
    <p:extLst>
      <p:ext uri="{BB962C8B-B14F-4D97-AF65-F5344CB8AC3E}">
        <p14:creationId xmlns:p14="http://schemas.microsoft.com/office/powerpoint/2010/main" val="48294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35BCD-049C-4AF2-929D-B7E5BF8EDADE}"/>
              </a:ext>
            </a:extLst>
          </p:cNvPr>
          <p:cNvSpPr>
            <a:spLocks noGrp="1"/>
          </p:cNvSpPr>
          <p:nvPr>
            <p:ph type="title"/>
          </p:nvPr>
        </p:nvSpPr>
        <p:spPr/>
        <p:txBody>
          <a:bodyPr/>
          <a:lstStyle/>
          <a:p>
            <a:r>
              <a:rPr lang="es-ES" dirty="0"/>
              <a:t>Preparación para el primer arranque </a:t>
            </a:r>
          </a:p>
        </p:txBody>
      </p:sp>
      <p:sp>
        <p:nvSpPr>
          <p:cNvPr id="3" name="Marcador de contenido 2">
            <a:extLst>
              <a:ext uri="{FF2B5EF4-FFF2-40B4-BE49-F238E27FC236}">
                <a16:creationId xmlns:a16="http://schemas.microsoft.com/office/drawing/2014/main" id="{D4ABC714-A24E-49FD-9BE1-A7E415D597A9}"/>
              </a:ext>
            </a:extLst>
          </p:cNvPr>
          <p:cNvSpPr>
            <a:spLocks noGrp="1"/>
          </p:cNvSpPr>
          <p:nvPr>
            <p:ph idx="1"/>
          </p:nvPr>
        </p:nvSpPr>
        <p:spPr/>
        <p:txBody>
          <a:bodyPr/>
          <a:lstStyle/>
          <a:p>
            <a:r>
              <a:rPr lang="es-ES" dirty="0"/>
              <a:t>Revisamos que este todo bien conectado para que así evitar un posible fallo </a:t>
            </a:r>
          </a:p>
          <a:p>
            <a:r>
              <a:rPr lang="es-ES" dirty="0"/>
              <a:t>Luego mirar que tanto los módulos de RAM como todos los módulos </a:t>
            </a:r>
          </a:p>
          <a:p>
            <a:r>
              <a:rPr lang="es-ES" dirty="0"/>
              <a:t>Y probar a encenderlo y normalmente funcionaria pero tendrías solo unas letras y un fondo negro si no has entrado en la BIOS o no has puesto un USB de instalación. </a:t>
            </a:r>
          </a:p>
        </p:txBody>
      </p:sp>
    </p:spTree>
    <p:extLst>
      <p:ext uri="{BB962C8B-B14F-4D97-AF65-F5344CB8AC3E}">
        <p14:creationId xmlns:p14="http://schemas.microsoft.com/office/powerpoint/2010/main" val="147147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75E1A-EC8C-45DC-8B36-86EDF37E923F}"/>
              </a:ext>
            </a:extLst>
          </p:cNvPr>
          <p:cNvSpPr>
            <a:spLocks noGrp="1"/>
          </p:cNvSpPr>
          <p:nvPr>
            <p:ph type="title"/>
          </p:nvPr>
        </p:nvSpPr>
        <p:spPr/>
        <p:txBody>
          <a:bodyPr/>
          <a:lstStyle/>
          <a:p>
            <a:r>
              <a:rPr lang="es-ES" dirty="0"/>
              <a:t>Riesgos para los equipos informáticos</a:t>
            </a:r>
          </a:p>
        </p:txBody>
      </p:sp>
      <p:sp>
        <p:nvSpPr>
          <p:cNvPr id="3" name="Marcador de contenido 2">
            <a:extLst>
              <a:ext uri="{FF2B5EF4-FFF2-40B4-BE49-F238E27FC236}">
                <a16:creationId xmlns:a16="http://schemas.microsoft.com/office/drawing/2014/main" id="{7265F426-207A-498E-B843-AA0E3D51F50C}"/>
              </a:ext>
            </a:extLst>
          </p:cNvPr>
          <p:cNvSpPr>
            <a:spLocks noGrp="1"/>
          </p:cNvSpPr>
          <p:nvPr>
            <p:ph idx="1"/>
          </p:nvPr>
        </p:nvSpPr>
        <p:spPr/>
        <p:txBody>
          <a:bodyPr/>
          <a:lstStyle/>
          <a:p>
            <a:r>
              <a:rPr lang="es-ES" dirty="0"/>
              <a:t>La electricidad estática es algo que todos tenemos en el cuerpo pero para los microprocesadores, placas, graficas… es algo muy malo ya que lo podemos fastidiar. Por eso antes de tocar algunos de los componentes anteriormente nombrados tenemos que tocar algo metálico como la pletina de tierra que tiene un enchufe o tocar algo metálico para que así no tengas electricidad estática. </a:t>
            </a:r>
          </a:p>
        </p:txBody>
      </p:sp>
    </p:spTree>
    <p:extLst>
      <p:ext uri="{BB962C8B-B14F-4D97-AF65-F5344CB8AC3E}">
        <p14:creationId xmlns:p14="http://schemas.microsoft.com/office/powerpoint/2010/main" val="27533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89E21-9FC7-4A3E-9BEB-69C254C2F071}"/>
              </a:ext>
            </a:extLst>
          </p:cNvPr>
          <p:cNvSpPr>
            <a:spLocks noGrp="1"/>
          </p:cNvSpPr>
          <p:nvPr>
            <p:ph type="title"/>
          </p:nvPr>
        </p:nvSpPr>
        <p:spPr/>
        <p:txBody>
          <a:bodyPr/>
          <a:lstStyle/>
          <a:p>
            <a:r>
              <a:rPr lang="es-ES" dirty="0"/>
              <a:t>Otros riesgos </a:t>
            </a:r>
          </a:p>
        </p:txBody>
      </p:sp>
      <p:sp>
        <p:nvSpPr>
          <p:cNvPr id="3" name="Marcador de contenido 2">
            <a:extLst>
              <a:ext uri="{FF2B5EF4-FFF2-40B4-BE49-F238E27FC236}">
                <a16:creationId xmlns:a16="http://schemas.microsoft.com/office/drawing/2014/main" id="{7CCFC310-7520-4753-81DF-8A0BF4450E55}"/>
              </a:ext>
            </a:extLst>
          </p:cNvPr>
          <p:cNvSpPr>
            <a:spLocks noGrp="1"/>
          </p:cNvSpPr>
          <p:nvPr>
            <p:ph idx="1"/>
          </p:nvPr>
        </p:nvSpPr>
        <p:spPr/>
        <p:txBody>
          <a:bodyPr/>
          <a:lstStyle/>
          <a:p>
            <a:r>
              <a:rPr lang="es-ES" dirty="0"/>
              <a:t>Uno de los mayores riesgos cuando te montas un ordenador es cuando coges el microprocesador para colocarlo en su sitio es tocar los pines ya que los pines son muy pequeños y se doblan fácilmente. </a:t>
            </a:r>
          </a:p>
        </p:txBody>
      </p:sp>
    </p:spTree>
    <p:extLst>
      <p:ext uri="{BB962C8B-B14F-4D97-AF65-F5344CB8AC3E}">
        <p14:creationId xmlns:p14="http://schemas.microsoft.com/office/powerpoint/2010/main" val="212387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9C947-5490-46D9-B15D-41A226AF4444}"/>
              </a:ext>
            </a:extLst>
          </p:cNvPr>
          <p:cNvSpPr>
            <a:spLocks noGrp="1"/>
          </p:cNvSpPr>
          <p:nvPr>
            <p:ph type="title"/>
          </p:nvPr>
        </p:nvSpPr>
        <p:spPr/>
        <p:txBody>
          <a:bodyPr/>
          <a:lstStyle/>
          <a:p>
            <a:r>
              <a:rPr lang="es-ES" dirty="0"/>
              <a:t>Elementos necesarios para el montaje </a:t>
            </a:r>
          </a:p>
        </p:txBody>
      </p:sp>
      <p:sp>
        <p:nvSpPr>
          <p:cNvPr id="3" name="Marcador de contenido 2">
            <a:extLst>
              <a:ext uri="{FF2B5EF4-FFF2-40B4-BE49-F238E27FC236}">
                <a16:creationId xmlns:a16="http://schemas.microsoft.com/office/drawing/2014/main" id="{E4FBF2A2-8FC4-420B-862F-5D8EA9A482C5}"/>
              </a:ext>
            </a:extLst>
          </p:cNvPr>
          <p:cNvSpPr>
            <a:spLocks noGrp="1"/>
          </p:cNvSpPr>
          <p:nvPr>
            <p:ph idx="1"/>
          </p:nvPr>
        </p:nvSpPr>
        <p:spPr/>
        <p:txBody>
          <a:bodyPr/>
          <a:lstStyle/>
          <a:p>
            <a:r>
              <a:rPr lang="es-ES" dirty="0"/>
              <a:t>Uno de los elementos mas importantes son los manuales de usuario tanto de la placa base y de la caja por que la placa base no sabes por ejemplo donde esta el pin de encendido. </a:t>
            </a:r>
          </a:p>
          <a:p>
            <a:endParaRPr lang="es-ES" dirty="0"/>
          </a:p>
        </p:txBody>
      </p:sp>
    </p:spTree>
    <p:extLst>
      <p:ext uri="{BB962C8B-B14F-4D97-AF65-F5344CB8AC3E}">
        <p14:creationId xmlns:p14="http://schemas.microsoft.com/office/powerpoint/2010/main" val="79435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D52-08B4-4FC1-A7E1-C736C9A15BE4}"/>
              </a:ext>
            </a:extLst>
          </p:cNvPr>
          <p:cNvSpPr>
            <a:spLocks noGrp="1"/>
          </p:cNvSpPr>
          <p:nvPr>
            <p:ph type="title"/>
          </p:nvPr>
        </p:nvSpPr>
        <p:spPr/>
        <p:txBody>
          <a:bodyPr/>
          <a:lstStyle/>
          <a:p>
            <a:r>
              <a:rPr lang="es-ES" dirty="0"/>
              <a:t>Herramientas y utensilios</a:t>
            </a:r>
          </a:p>
        </p:txBody>
      </p:sp>
      <p:sp>
        <p:nvSpPr>
          <p:cNvPr id="3" name="Marcador de contenido 2">
            <a:extLst>
              <a:ext uri="{FF2B5EF4-FFF2-40B4-BE49-F238E27FC236}">
                <a16:creationId xmlns:a16="http://schemas.microsoft.com/office/drawing/2014/main" id="{9A4A3BD4-6FFF-416A-8206-1DE1FF72AB6C}"/>
              </a:ext>
            </a:extLst>
          </p:cNvPr>
          <p:cNvSpPr>
            <a:spLocks noGrp="1"/>
          </p:cNvSpPr>
          <p:nvPr>
            <p:ph idx="1"/>
          </p:nvPr>
        </p:nvSpPr>
        <p:spPr/>
        <p:txBody>
          <a:bodyPr/>
          <a:lstStyle/>
          <a:p>
            <a:r>
              <a:rPr lang="es-ES" dirty="0"/>
              <a:t>Para llevar a cabo el montaje tendremos que usar los utensilios necesarios como por ejemplo: </a:t>
            </a:r>
          </a:p>
          <a:p>
            <a:pPr lvl="1"/>
            <a:r>
              <a:rPr lang="es-ES" dirty="0"/>
              <a:t>Destornillador de estrella </a:t>
            </a:r>
          </a:p>
          <a:p>
            <a:pPr lvl="1"/>
            <a:r>
              <a:rPr lang="es-ES" dirty="0"/>
              <a:t>Pulsera antiestática </a:t>
            </a:r>
          </a:p>
          <a:p>
            <a:pPr lvl="1"/>
            <a:r>
              <a:rPr lang="es-ES" dirty="0"/>
              <a:t>Jeringa con pasta térmica </a:t>
            </a:r>
          </a:p>
        </p:txBody>
      </p:sp>
    </p:spTree>
    <p:extLst>
      <p:ext uri="{BB962C8B-B14F-4D97-AF65-F5344CB8AC3E}">
        <p14:creationId xmlns:p14="http://schemas.microsoft.com/office/powerpoint/2010/main" val="212988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DF038-A023-4243-853C-15BDE0AA451C}"/>
              </a:ext>
            </a:extLst>
          </p:cNvPr>
          <p:cNvSpPr>
            <a:spLocks noGrp="1"/>
          </p:cNvSpPr>
          <p:nvPr>
            <p:ph type="title"/>
          </p:nvPr>
        </p:nvSpPr>
        <p:spPr/>
        <p:txBody>
          <a:bodyPr/>
          <a:lstStyle/>
          <a:p>
            <a:r>
              <a:rPr lang="es-ES" dirty="0"/>
              <a:t>Caja del ordenador </a:t>
            </a:r>
          </a:p>
        </p:txBody>
      </p:sp>
      <p:sp>
        <p:nvSpPr>
          <p:cNvPr id="3" name="Marcador de contenido 2">
            <a:extLst>
              <a:ext uri="{FF2B5EF4-FFF2-40B4-BE49-F238E27FC236}">
                <a16:creationId xmlns:a16="http://schemas.microsoft.com/office/drawing/2014/main" id="{BF30F862-25D3-4BC2-B75B-863490DF733C}"/>
              </a:ext>
            </a:extLst>
          </p:cNvPr>
          <p:cNvSpPr>
            <a:spLocks noGrp="1"/>
          </p:cNvSpPr>
          <p:nvPr>
            <p:ph idx="1"/>
          </p:nvPr>
        </p:nvSpPr>
        <p:spPr/>
        <p:txBody>
          <a:bodyPr/>
          <a:lstStyle/>
          <a:p>
            <a:r>
              <a:rPr lang="es-ES" dirty="0"/>
              <a:t>La caja del ordenador es el armazón en el que se ensamblan los distintos componentes del ordenador. Es el componente que va ha contener a todos los demás, sujetándolos y protegiéndolos, hay muchos tipos de marcas pero normalmente tienen todos lo mismo:</a:t>
            </a:r>
          </a:p>
          <a:p>
            <a:pPr lvl="1"/>
            <a:r>
              <a:rPr lang="es-ES" dirty="0"/>
              <a:t>Chasis </a:t>
            </a:r>
          </a:p>
          <a:p>
            <a:pPr lvl="1"/>
            <a:r>
              <a:rPr lang="es-ES" dirty="0"/>
              <a:t>Cubierta </a:t>
            </a:r>
          </a:p>
          <a:p>
            <a:pPr lvl="1"/>
            <a:r>
              <a:rPr lang="es-ES" dirty="0"/>
              <a:t>Panel frontal </a:t>
            </a:r>
          </a:p>
          <a:p>
            <a:pPr lvl="1"/>
            <a:r>
              <a:rPr lang="es-ES" dirty="0"/>
              <a:t>Interruptores </a:t>
            </a:r>
          </a:p>
          <a:p>
            <a:pPr lvl="1"/>
            <a:r>
              <a:rPr lang="es-ES" dirty="0"/>
              <a:t>Luces informativas </a:t>
            </a:r>
          </a:p>
          <a:p>
            <a:pPr lvl="1"/>
            <a:r>
              <a:rPr lang="es-ES" dirty="0"/>
              <a:t>Conectores externos</a:t>
            </a:r>
          </a:p>
        </p:txBody>
      </p:sp>
    </p:spTree>
    <p:extLst>
      <p:ext uri="{BB962C8B-B14F-4D97-AF65-F5344CB8AC3E}">
        <p14:creationId xmlns:p14="http://schemas.microsoft.com/office/powerpoint/2010/main" val="247512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D3E32-7EE5-4FC8-9F45-D7DFAF929B46}"/>
              </a:ext>
            </a:extLst>
          </p:cNvPr>
          <p:cNvSpPr>
            <a:spLocks noGrp="1"/>
          </p:cNvSpPr>
          <p:nvPr>
            <p:ph type="title"/>
          </p:nvPr>
        </p:nvSpPr>
        <p:spPr/>
        <p:txBody>
          <a:bodyPr/>
          <a:lstStyle/>
          <a:p>
            <a:r>
              <a:rPr lang="es-ES" dirty="0"/>
              <a:t>Tipos de cajas </a:t>
            </a:r>
          </a:p>
        </p:txBody>
      </p:sp>
      <p:sp>
        <p:nvSpPr>
          <p:cNvPr id="3" name="Marcador de contenido 2">
            <a:extLst>
              <a:ext uri="{FF2B5EF4-FFF2-40B4-BE49-F238E27FC236}">
                <a16:creationId xmlns:a16="http://schemas.microsoft.com/office/drawing/2014/main" id="{E0DE1DB1-DE7E-4870-A79A-B79D902CEDD6}"/>
              </a:ext>
            </a:extLst>
          </p:cNvPr>
          <p:cNvSpPr>
            <a:spLocks noGrp="1"/>
          </p:cNvSpPr>
          <p:nvPr>
            <p:ph idx="1"/>
          </p:nvPr>
        </p:nvSpPr>
        <p:spPr/>
        <p:txBody>
          <a:bodyPr/>
          <a:lstStyle/>
          <a:p>
            <a:r>
              <a:rPr lang="es-ES" dirty="0"/>
              <a:t>Hay muchas cajas en el mercado y lo mas importante es ver el factor de forma de nuestra placa base por que como hay muchos tipos de forma como estos:</a:t>
            </a:r>
          </a:p>
          <a:p>
            <a:pPr lvl="1"/>
            <a:r>
              <a:rPr lang="es-ES" dirty="0"/>
              <a:t>AT</a:t>
            </a:r>
          </a:p>
          <a:p>
            <a:pPr lvl="1"/>
            <a:r>
              <a:rPr lang="es-ES" dirty="0"/>
              <a:t>ATX</a:t>
            </a:r>
          </a:p>
          <a:p>
            <a:pPr lvl="1"/>
            <a:r>
              <a:rPr lang="es-ES" dirty="0"/>
              <a:t>ITX</a:t>
            </a:r>
          </a:p>
        </p:txBody>
      </p:sp>
    </p:spTree>
    <p:extLst>
      <p:ext uri="{BB962C8B-B14F-4D97-AF65-F5344CB8AC3E}">
        <p14:creationId xmlns:p14="http://schemas.microsoft.com/office/powerpoint/2010/main" val="428686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117D1-C5B6-4013-ACAE-9DDB64ABE887}"/>
              </a:ext>
            </a:extLst>
          </p:cNvPr>
          <p:cNvSpPr>
            <a:spLocks noGrp="1"/>
          </p:cNvSpPr>
          <p:nvPr>
            <p:ph type="title"/>
          </p:nvPr>
        </p:nvSpPr>
        <p:spPr/>
        <p:txBody>
          <a:bodyPr/>
          <a:lstStyle/>
          <a:p>
            <a:r>
              <a:rPr lang="es-ES" dirty="0"/>
              <a:t>Instalación de la placa base </a:t>
            </a:r>
          </a:p>
        </p:txBody>
      </p:sp>
      <p:sp>
        <p:nvSpPr>
          <p:cNvPr id="3" name="Marcador de contenido 2">
            <a:extLst>
              <a:ext uri="{FF2B5EF4-FFF2-40B4-BE49-F238E27FC236}">
                <a16:creationId xmlns:a16="http://schemas.microsoft.com/office/drawing/2014/main" id="{96BE65F9-D6ED-4ADE-BE8D-35BBF9B651CE}"/>
              </a:ext>
            </a:extLst>
          </p:cNvPr>
          <p:cNvSpPr>
            <a:spLocks noGrp="1"/>
          </p:cNvSpPr>
          <p:nvPr>
            <p:ph idx="1"/>
          </p:nvPr>
        </p:nvSpPr>
        <p:spPr/>
        <p:txBody>
          <a:bodyPr/>
          <a:lstStyle/>
          <a:p>
            <a:r>
              <a:rPr lang="es-ES" dirty="0"/>
              <a:t>Una vez que ya tenemos la placa base y la caja ponemos le embellecedor trasero de la placa base para dejarlo mas bonito y luego presentamos la placa base para ver donde tenemos que poner los espaciadores para que </a:t>
            </a:r>
            <a:r>
              <a:rPr lang="es-ES" dirty="0" err="1"/>
              <a:t>asi</a:t>
            </a:r>
            <a:r>
              <a:rPr lang="es-ES" dirty="0"/>
              <a:t> tenga una cámara de aire y evitar cortos.</a:t>
            </a:r>
          </a:p>
        </p:txBody>
      </p:sp>
    </p:spTree>
    <p:extLst>
      <p:ext uri="{BB962C8B-B14F-4D97-AF65-F5344CB8AC3E}">
        <p14:creationId xmlns:p14="http://schemas.microsoft.com/office/powerpoint/2010/main" val="383397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CC77E-F661-41CF-A2D8-93F60BF60D0A}"/>
              </a:ext>
            </a:extLst>
          </p:cNvPr>
          <p:cNvSpPr>
            <a:spLocks noGrp="1"/>
          </p:cNvSpPr>
          <p:nvPr>
            <p:ph type="title"/>
          </p:nvPr>
        </p:nvSpPr>
        <p:spPr/>
        <p:txBody>
          <a:bodyPr/>
          <a:lstStyle/>
          <a:p>
            <a:r>
              <a:rPr lang="es-ES" dirty="0"/>
              <a:t>Instalación del microprocesador </a:t>
            </a:r>
          </a:p>
        </p:txBody>
      </p:sp>
      <p:sp>
        <p:nvSpPr>
          <p:cNvPr id="3" name="Marcador de contenido 2">
            <a:extLst>
              <a:ext uri="{FF2B5EF4-FFF2-40B4-BE49-F238E27FC236}">
                <a16:creationId xmlns:a16="http://schemas.microsoft.com/office/drawing/2014/main" id="{31848F36-13EC-40F5-89C0-2A8CC169E4F8}"/>
              </a:ext>
            </a:extLst>
          </p:cNvPr>
          <p:cNvSpPr>
            <a:spLocks noGrp="1"/>
          </p:cNvSpPr>
          <p:nvPr>
            <p:ph idx="1"/>
          </p:nvPr>
        </p:nvSpPr>
        <p:spPr/>
        <p:txBody>
          <a:bodyPr/>
          <a:lstStyle/>
          <a:p>
            <a:r>
              <a:rPr lang="es-ES" dirty="0"/>
              <a:t>Una vez que la placa base esta atornillada a la caja se pone el microprocesador y lo que tendremos que hacer es mover la palanca para desbloquear el zócalo y así poner el microprocesador y que se quede bloqueado y no se mueva, también hay que tener en cuenta la posición del microprocesador en la placa. Normalmente hay una flecha que te indica como se instala por ejemplo, en los zócalos AM4 si no vemos la flecha lo que tenemos que hacer es poner la flecha del procesador hacia el conector de 4 pines que esta arriba a la izquierda o también mirar los pines y con cuidado verlo por que son muy finos.</a:t>
            </a:r>
          </a:p>
        </p:txBody>
      </p:sp>
    </p:spTree>
    <p:extLst>
      <p:ext uri="{BB962C8B-B14F-4D97-AF65-F5344CB8AC3E}">
        <p14:creationId xmlns:p14="http://schemas.microsoft.com/office/powerpoint/2010/main" val="26622855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367</TotalTime>
  <Words>922</Words>
  <Application>Microsoft Office PowerPoint</Application>
  <PresentationFormat>Panorámica</PresentationFormat>
  <Paragraphs>52</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Trebuchet MS</vt:lpstr>
      <vt:lpstr>Wingdings 3</vt:lpstr>
      <vt:lpstr>Faceta</vt:lpstr>
      <vt:lpstr> Ensamblado de equipos informáticos</vt:lpstr>
      <vt:lpstr>Riesgos para los equipos informáticos</vt:lpstr>
      <vt:lpstr>Otros riesgos </vt:lpstr>
      <vt:lpstr>Elementos necesarios para el montaje </vt:lpstr>
      <vt:lpstr>Herramientas y utensilios</vt:lpstr>
      <vt:lpstr>Caja del ordenador </vt:lpstr>
      <vt:lpstr>Tipos de cajas </vt:lpstr>
      <vt:lpstr>Instalación de la placa base </vt:lpstr>
      <vt:lpstr>Instalación del microprocesador </vt:lpstr>
      <vt:lpstr>Instalación del disipador y ventilador</vt:lpstr>
      <vt:lpstr>Instalación de los módulos de RAM</vt:lpstr>
      <vt:lpstr>Testeo de lo que llevamos hecho </vt:lpstr>
      <vt:lpstr>Instalación de la fuente de alimentación </vt:lpstr>
      <vt:lpstr>Tarjetas de expansión </vt:lpstr>
      <vt:lpstr>Almacenamiento secundario </vt:lpstr>
      <vt:lpstr>Unidades ópticas</vt:lpstr>
      <vt:lpstr>Conexión del panel frontal</vt:lpstr>
      <vt:lpstr>Preparación para el primer arranque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Ensamblado de equipos informáticos</dc:title>
  <dc:creator>carlos gonzalez</dc:creator>
  <cp:lastModifiedBy>carlos gonzalez</cp:lastModifiedBy>
  <cp:revision>25</cp:revision>
  <dcterms:created xsi:type="dcterms:W3CDTF">2021-02-04T10:40:16Z</dcterms:created>
  <dcterms:modified xsi:type="dcterms:W3CDTF">2021-02-04T16:48:07Z</dcterms:modified>
</cp:coreProperties>
</file>