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61"/>
  </p:notesMasterIdLst>
  <p:handoutMasterIdLst>
    <p:handoutMasterId r:id="rId62"/>
  </p:handoutMasterIdLst>
  <p:sldIdLst>
    <p:sldId id="256" r:id="rId2"/>
    <p:sldId id="321" r:id="rId3"/>
    <p:sldId id="417" r:id="rId4"/>
    <p:sldId id="414" r:id="rId5"/>
    <p:sldId id="518" r:id="rId6"/>
    <p:sldId id="527" r:id="rId7"/>
    <p:sldId id="519" r:id="rId8"/>
    <p:sldId id="520" r:id="rId9"/>
    <p:sldId id="521" r:id="rId10"/>
    <p:sldId id="528" r:id="rId11"/>
    <p:sldId id="530" r:id="rId12"/>
    <p:sldId id="531" r:id="rId13"/>
    <p:sldId id="524" r:id="rId14"/>
    <p:sldId id="525" r:id="rId15"/>
    <p:sldId id="532" r:id="rId16"/>
    <p:sldId id="533" r:id="rId17"/>
    <p:sldId id="534" r:id="rId18"/>
    <p:sldId id="535" r:id="rId19"/>
    <p:sldId id="536" r:id="rId20"/>
    <p:sldId id="537" r:id="rId21"/>
    <p:sldId id="538" r:id="rId22"/>
    <p:sldId id="526" r:id="rId23"/>
    <p:sldId id="529" r:id="rId24"/>
    <p:sldId id="542" r:id="rId25"/>
    <p:sldId id="543" r:id="rId26"/>
    <p:sldId id="544" r:id="rId27"/>
    <p:sldId id="547" r:id="rId28"/>
    <p:sldId id="548" r:id="rId29"/>
    <p:sldId id="545" r:id="rId30"/>
    <p:sldId id="549" r:id="rId31"/>
    <p:sldId id="546" r:id="rId32"/>
    <p:sldId id="550" r:id="rId33"/>
    <p:sldId id="565" r:id="rId34"/>
    <p:sldId id="566" r:id="rId35"/>
    <p:sldId id="567" r:id="rId36"/>
    <p:sldId id="569" r:id="rId37"/>
    <p:sldId id="539" r:id="rId38"/>
    <p:sldId id="551" r:id="rId39"/>
    <p:sldId id="562" r:id="rId40"/>
    <p:sldId id="552" r:id="rId41"/>
    <p:sldId id="555" r:id="rId42"/>
    <p:sldId id="557" r:id="rId43"/>
    <p:sldId id="558" r:id="rId44"/>
    <p:sldId id="559" r:id="rId45"/>
    <p:sldId id="560" r:id="rId46"/>
    <p:sldId id="561" r:id="rId47"/>
    <p:sldId id="553" r:id="rId48"/>
    <p:sldId id="554" r:id="rId49"/>
    <p:sldId id="563" r:id="rId50"/>
    <p:sldId id="564" r:id="rId51"/>
    <p:sldId id="568" r:id="rId52"/>
    <p:sldId id="540" r:id="rId53"/>
    <p:sldId id="522" r:id="rId54"/>
    <p:sldId id="523" r:id="rId55"/>
    <p:sldId id="570" r:id="rId56"/>
    <p:sldId id="571" r:id="rId57"/>
    <p:sldId id="572" r:id="rId58"/>
    <p:sldId id="433" r:id="rId59"/>
    <p:sldId id="391"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spitao Ruiz Ruth" initials="LRR" lastIdx="1" clrIdx="0">
    <p:extLst>
      <p:ext uri="{19B8F6BF-5375-455C-9EA6-DF929625EA0E}">
        <p15:presenceInfo xmlns:p15="http://schemas.microsoft.com/office/powerpoint/2012/main" userId="Lospitao Ruiz Ru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CDE7E-0157-4704-A2B1-2B9BA06CE79E}" v="166" dt="2022-04-01T12:25:26.66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5" autoAdjust="0"/>
    <p:restoredTop sz="94660"/>
  </p:normalViewPr>
  <p:slideViewPr>
    <p:cSldViewPr snapToGrid="0">
      <p:cViewPr varScale="1">
        <p:scale>
          <a:sx n="101" d="100"/>
          <a:sy n="101" d="100"/>
        </p:scale>
        <p:origin x="2376" y="102"/>
      </p:cViewPr>
      <p:guideLst/>
    </p:cSldViewPr>
  </p:slideViewPr>
  <p:notesTextViewPr>
    <p:cViewPr>
      <p:scale>
        <a:sx n="1" d="1"/>
        <a:sy n="1" d="1"/>
      </p:scale>
      <p:origin x="0" y="0"/>
    </p:cViewPr>
  </p:notesTextViewPr>
  <p:notesViewPr>
    <p:cSldViewPr snapToGrid="0">
      <p:cViewPr varScale="1">
        <p:scale>
          <a:sx n="81" d="100"/>
          <a:sy n="81" d="100"/>
        </p:scale>
        <p:origin x="3894"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spitao Ruiz Ruth" userId="30ee3ba2-6e8b-4676-b2ed-3db1763dd90e" providerId="ADAL" clId="{05ECDE7E-0157-4704-A2B1-2B9BA06CE79E}"/>
    <pc:docChg chg="undo redo custSel addSld delSld modSld sldOrd">
      <pc:chgData name="Lospitao Ruiz Ruth" userId="30ee3ba2-6e8b-4676-b2ed-3db1763dd90e" providerId="ADAL" clId="{05ECDE7E-0157-4704-A2B1-2B9BA06CE79E}" dt="2022-03-24T16:20:35.452" v="7411" actId="20577"/>
      <pc:docMkLst>
        <pc:docMk/>
      </pc:docMkLst>
      <pc:sldChg chg="modSp mod">
        <pc:chgData name="Lospitao Ruiz Ruth" userId="30ee3ba2-6e8b-4676-b2ed-3db1763dd90e" providerId="ADAL" clId="{05ECDE7E-0157-4704-A2B1-2B9BA06CE79E}" dt="2022-03-15T10:36:26.082" v="9" actId="20577"/>
        <pc:sldMkLst>
          <pc:docMk/>
          <pc:sldMk cId="570521858" sldId="256"/>
        </pc:sldMkLst>
        <pc:spChg chg="mod">
          <ac:chgData name="Lospitao Ruiz Ruth" userId="30ee3ba2-6e8b-4676-b2ed-3db1763dd90e" providerId="ADAL" clId="{05ECDE7E-0157-4704-A2B1-2B9BA06CE79E}" dt="2022-03-15T10:36:26.082" v="9" actId="20577"/>
          <ac:spMkLst>
            <pc:docMk/>
            <pc:sldMk cId="570521858" sldId="256"/>
            <ac:spMk id="2" creationId="{49679902-1484-4F1C-929D-3E64083334FE}"/>
          </ac:spMkLst>
        </pc:spChg>
      </pc:sldChg>
      <pc:sldChg chg="modSp mod">
        <pc:chgData name="Lospitao Ruiz Ruth" userId="30ee3ba2-6e8b-4676-b2ed-3db1763dd90e" providerId="ADAL" clId="{05ECDE7E-0157-4704-A2B1-2B9BA06CE79E}" dt="2022-03-24T15:45:27.902" v="6699" actId="6549"/>
        <pc:sldMkLst>
          <pc:docMk/>
          <pc:sldMk cId="1348644175" sldId="321"/>
        </pc:sldMkLst>
        <pc:spChg chg="mod">
          <ac:chgData name="Lospitao Ruiz Ruth" userId="30ee3ba2-6e8b-4676-b2ed-3db1763dd90e" providerId="ADAL" clId="{05ECDE7E-0157-4704-A2B1-2B9BA06CE79E}" dt="2022-03-24T15:45:27.902" v="6699" actId="6549"/>
          <ac:spMkLst>
            <pc:docMk/>
            <pc:sldMk cId="1348644175" sldId="321"/>
            <ac:spMk id="3" creationId="{453A3785-6D0B-4F02-9531-B22EA50D5094}"/>
          </ac:spMkLst>
        </pc:spChg>
      </pc:sldChg>
      <pc:sldChg chg="modSp mod">
        <pc:chgData name="Lospitao Ruiz Ruth" userId="30ee3ba2-6e8b-4676-b2ed-3db1763dd90e" providerId="ADAL" clId="{05ECDE7E-0157-4704-A2B1-2B9BA06CE79E}" dt="2022-03-15T10:36:33.927" v="24" actId="20577"/>
        <pc:sldMkLst>
          <pc:docMk/>
          <pc:sldMk cId="1639085918" sldId="391"/>
        </pc:sldMkLst>
        <pc:spChg chg="mod">
          <ac:chgData name="Lospitao Ruiz Ruth" userId="30ee3ba2-6e8b-4676-b2ed-3db1763dd90e" providerId="ADAL" clId="{05ECDE7E-0157-4704-A2B1-2B9BA06CE79E}" dt="2022-03-15T10:36:33.927" v="24" actId="20577"/>
          <ac:spMkLst>
            <pc:docMk/>
            <pc:sldMk cId="1639085918" sldId="391"/>
            <ac:spMk id="2" creationId="{49679902-1484-4F1C-929D-3E64083334FE}"/>
          </ac:spMkLst>
        </pc:spChg>
      </pc:sldChg>
      <pc:sldChg chg="addSp delSp modSp mod">
        <pc:chgData name="Lospitao Ruiz Ruth" userId="30ee3ba2-6e8b-4676-b2ed-3db1763dd90e" providerId="ADAL" clId="{05ECDE7E-0157-4704-A2B1-2B9BA06CE79E}" dt="2022-03-15T10:46:44.871" v="72" actId="1076"/>
        <pc:sldMkLst>
          <pc:docMk/>
          <pc:sldMk cId="3631206611" sldId="414"/>
        </pc:sldMkLst>
        <pc:spChg chg="mod">
          <ac:chgData name="Lospitao Ruiz Ruth" userId="30ee3ba2-6e8b-4676-b2ed-3db1763dd90e" providerId="ADAL" clId="{05ECDE7E-0157-4704-A2B1-2B9BA06CE79E}" dt="2022-03-15T10:44:54.102" v="60" actId="20577"/>
          <ac:spMkLst>
            <pc:docMk/>
            <pc:sldMk cId="3631206611" sldId="414"/>
            <ac:spMk id="5" creationId="{C74BB128-4E8B-455D-A07C-2DD5B2AAC3AF}"/>
          </ac:spMkLst>
        </pc:spChg>
        <pc:picChg chg="add del mod">
          <ac:chgData name="Lospitao Ruiz Ruth" userId="30ee3ba2-6e8b-4676-b2ed-3db1763dd90e" providerId="ADAL" clId="{05ECDE7E-0157-4704-A2B1-2B9BA06CE79E}" dt="2022-03-15T10:46:41.435" v="71" actId="478"/>
          <ac:picMkLst>
            <pc:docMk/>
            <pc:sldMk cId="3631206611" sldId="414"/>
            <ac:picMk id="7" creationId="{BD8B159B-6CE1-490A-B1BA-2D21EB991BB3}"/>
          </ac:picMkLst>
        </pc:picChg>
        <pc:cxnChg chg="mod ord">
          <ac:chgData name="Lospitao Ruiz Ruth" userId="30ee3ba2-6e8b-4676-b2ed-3db1763dd90e" providerId="ADAL" clId="{05ECDE7E-0157-4704-A2B1-2B9BA06CE79E}" dt="2022-03-15T10:46:44.871" v="72" actId="1076"/>
          <ac:cxnSpMkLst>
            <pc:docMk/>
            <pc:sldMk cId="3631206611" sldId="414"/>
            <ac:cxnSpMk id="3" creationId="{2B1C3CC4-480E-4321-8EFF-E2F6E7DA868B}"/>
          </ac:cxnSpMkLst>
        </pc:cxnChg>
      </pc:sldChg>
      <pc:sldChg chg="modSp mod">
        <pc:chgData name="Lospitao Ruiz Ruth" userId="30ee3ba2-6e8b-4676-b2ed-3db1763dd90e" providerId="ADAL" clId="{05ECDE7E-0157-4704-A2B1-2B9BA06CE79E}" dt="2022-03-24T15:37:37.512" v="6432" actId="20577"/>
        <pc:sldMkLst>
          <pc:docMk/>
          <pc:sldMk cId="682412842" sldId="433"/>
        </pc:sldMkLst>
        <pc:spChg chg="mod">
          <ac:chgData name="Lospitao Ruiz Ruth" userId="30ee3ba2-6e8b-4676-b2ed-3db1763dd90e" providerId="ADAL" clId="{05ECDE7E-0157-4704-A2B1-2B9BA06CE79E}" dt="2022-03-24T15:37:37.512" v="6432" actId="20577"/>
          <ac:spMkLst>
            <pc:docMk/>
            <pc:sldMk cId="682412842" sldId="433"/>
            <ac:spMk id="3" creationId="{51DFE5CF-5363-4EC9-B443-7792AF526E4B}"/>
          </ac:spMkLst>
        </pc:spChg>
      </pc:sldChg>
      <pc:sldChg chg="del">
        <pc:chgData name="Lospitao Ruiz Ruth" userId="30ee3ba2-6e8b-4676-b2ed-3db1763dd90e" providerId="ADAL" clId="{05ECDE7E-0157-4704-A2B1-2B9BA06CE79E}" dt="2022-03-15T10:47:59.916" v="89" actId="47"/>
        <pc:sldMkLst>
          <pc:docMk/>
          <pc:sldMk cId="2047407074" sldId="436"/>
        </pc:sldMkLst>
      </pc:sldChg>
      <pc:sldChg chg="del">
        <pc:chgData name="Lospitao Ruiz Ruth" userId="30ee3ba2-6e8b-4676-b2ed-3db1763dd90e" providerId="ADAL" clId="{05ECDE7E-0157-4704-A2B1-2B9BA06CE79E}" dt="2022-03-15T10:47:59.916" v="89" actId="47"/>
        <pc:sldMkLst>
          <pc:docMk/>
          <pc:sldMk cId="1139889813" sldId="446"/>
        </pc:sldMkLst>
      </pc:sldChg>
      <pc:sldChg chg="del">
        <pc:chgData name="Lospitao Ruiz Ruth" userId="30ee3ba2-6e8b-4676-b2ed-3db1763dd90e" providerId="ADAL" clId="{05ECDE7E-0157-4704-A2B1-2B9BA06CE79E}" dt="2022-03-15T10:47:59.916" v="89" actId="47"/>
        <pc:sldMkLst>
          <pc:docMk/>
          <pc:sldMk cId="2456106588" sldId="447"/>
        </pc:sldMkLst>
      </pc:sldChg>
      <pc:sldChg chg="del">
        <pc:chgData name="Lospitao Ruiz Ruth" userId="30ee3ba2-6e8b-4676-b2ed-3db1763dd90e" providerId="ADAL" clId="{05ECDE7E-0157-4704-A2B1-2B9BA06CE79E}" dt="2022-03-15T10:47:59.916" v="89" actId="47"/>
        <pc:sldMkLst>
          <pc:docMk/>
          <pc:sldMk cId="3781301963" sldId="448"/>
        </pc:sldMkLst>
      </pc:sldChg>
      <pc:sldChg chg="del">
        <pc:chgData name="Lospitao Ruiz Ruth" userId="30ee3ba2-6e8b-4676-b2ed-3db1763dd90e" providerId="ADAL" clId="{05ECDE7E-0157-4704-A2B1-2B9BA06CE79E}" dt="2022-03-15T10:47:59.916" v="89" actId="47"/>
        <pc:sldMkLst>
          <pc:docMk/>
          <pc:sldMk cId="2324814132" sldId="450"/>
        </pc:sldMkLst>
      </pc:sldChg>
      <pc:sldChg chg="del">
        <pc:chgData name="Lospitao Ruiz Ruth" userId="30ee3ba2-6e8b-4676-b2ed-3db1763dd90e" providerId="ADAL" clId="{05ECDE7E-0157-4704-A2B1-2B9BA06CE79E}" dt="2022-03-15T10:47:59.916" v="89" actId="47"/>
        <pc:sldMkLst>
          <pc:docMk/>
          <pc:sldMk cId="3320491949" sldId="451"/>
        </pc:sldMkLst>
      </pc:sldChg>
      <pc:sldChg chg="del">
        <pc:chgData name="Lospitao Ruiz Ruth" userId="30ee3ba2-6e8b-4676-b2ed-3db1763dd90e" providerId="ADAL" clId="{05ECDE7E-0157-4704-A2B1-2B9BA06CE79E}" dt="2022-03-15T10:47:59.916" v="89" actId="47"/>
        <pc:sldMkLst>
          <pc:docMk/>
          <pc:sldMk cId="4031400921" sldId="454"/>
        </pc:sldMkLst>
      </pc:sldChg>
      <pc:sldChg chg="del">
        <pc:chgData name="Lospitao Ruiz Ruth" userId="30ee3ba2-6e8b-4676-b2ed-3db1763dd90e" providerId="ADAL" clId="{05ECDE7E-0157-4704-A2B1-2B9BA06CE79E}" dt="2022-03-15T10:47:59.916" v="89" actId="47"/>
        <pc:sldMkLst>
          <pc:docMk/>
          <pc:sldMk cId="783800859" sldId="455"/>
        </pc:sldMkLst>
      </pc:sldChg>
      <pc:sldChg chg="del">
        <pc:chgData name="Lospitao Ruiz Ruth" userId="30ee3ba2-6e8b-4676-b2ed-3db1763dd90e" providerId="ADAL" clId="{05ECDE7E-0157-4704-A2B1-2B9BA06CE79E}" dt="2022-03-15T10:48:04.584" v="90" actId="47"/>
        <pc:sldMkLst>
          <pc:docMk/>
          <pc:sldMk cId="286700435" sldId="458"/>
        </pc:sldMkLst>
      </pc:sldChg>
      <pc:sldChg chg="del">
        <pc:chgData name="Lospitao Ruiz Ruth" userId="30ee3ba2-6e8b-4676-b2ed-3db1763dd90e" providerId="ADAL" clId="{05ECDE7E-0157-4704-A2B1-2B9BA06CE79E}" dt="2022-03-15T10:47:59.916" v="89" actId="47"/>
        <pc:sldMkLst>
          <pc:docMk/>
          <pc:sldMk cId="1525217494" sldId="460"/>
        </pc:sldMkLst>
      </pc:sldChg>
      <pc:sldChg chg="del">
        <pc:chgData name="Lospitao Ruiz Ruth" userId="30ee3ba2-6e8b-4676-b2ed-3db1763dd90e" providerId="ADAL" clId="{05ECDE7E-0157-4704-A2B1-2B9BA06CE79E}" dt="2022-03-15T10:47:59.916" v="89" actId="47"/>
        <pc:sldMkLst>
          <pc:docMk/>
          <pc:sldMk cId="31586338" sldId="461"/>
        </pc:sldMkLst>
      </pc:sldChg>
      <pc:sldChg chg="del">
        <pc:chgData name="Lospitao Ruiz Ruth" userId="30ee3ba2-6e8b-4676-b2ed-3db1763dd90e" providerId="ADAL" clId="{05ECDE7E-0157-4704-A2B1-2B9BA06CE79E}" dt="2022-03-15T10:47:59.916" v="89" actId="47"/>
        <pc:sldMkLst>
          <pc:docMk/>
          <pc:sldMk cId="1996769760" sldId="462"/>
        </pc:sldMkLst>
      </pc:sldChg>
      <pc:sldChg chg="del">
        <pc:chgData name="Lospitao Ruiz Ruth" userId="30ee3ba2-6e8b-4676-b2ed-3db1763dd90e" providerId="ADAL" clId="{05ECDE7E-0157-4704-A2B1-2B9BA06CE79E}" dt="2022-03-15T10:47:59.916" v="89" actId="47"/>
        <pc:sldMkLst>
          <pc:docMk/>
          <pc:sldMk cId="2914734051" sldId="464"/>
        </pc:sldMkLst>
      </pc:sldChg>
      <pc:sldChg chg="del">
        <pc:chgData name="Lospitao Ruiz Ruth" userId="30ee3ba2-6e8b-4676-b2ed-3db1763dd90e" providerId="ADAL" clId="{05ECDE7E-0157-4704-A2B1-2B9BA06CE79E}" dt="2022-03-15T10:47:59.916" v="89" actId="47"/>
        <pc:sldMkLst>
          <pc:docMk/>
          <pc:sldMk cId="2449034399" sldId="465"/>
        </pc:sldMkLst>
      </pc:sldChg>
      <pc:sldChg chg="del">
        <pc:chgData name="Lospitao Ruiz Ruth" userId="30ee3ba2-6e8b-4676-b2ed-3db1763dd90e" providerId="ADAL" clId="{05ECDE7E-0157-4704-A2B1-2B9BA06CE79E}" dt="2022-03-15T10:47:59.916" v="89" actId="47"/>
        <pc:sldMkLst>
          <pc:docMk/>
          <pc:sldMk cId="817691376" sldId="466"/>
        </pc:sldMkLst>
      </pc:sldChg>
      <pc:sldChg chg="del">
        <pc:chgData name="Lospitao Ruiz Ruth" userId="30ee3ba2-6e8b-4676-b2ed-3db1763dd90e" providerId="ADAL" clId="{05ECDE7E-0157-4704-A2B1-2B9BA06CE79E}" dt="2022-03-15T10:47:59.916" v="89" actId="47"/>
        <pc:sldMkLst>
          <pc:docMk/>
          <pc:sldMk cId="3738763539" sldId="467"/>
        </pc:sldMkLst>
      </pc:sldChg>
      <pc:sldChg chg="del">
        <pc:chgData name="Lospitao Ruiz Ruth" userId="30ee3ba2-6e8b-4676-b2ed-3db1763dd90e" providerId="ADAL" clId="{05ECDE7E-0157-4704-A2B1-2B9BA06CE79E}" dt="2022-03-15T10:47:59.916" v="89" actId="47"/>
        <pc:sldMkLst>
          <pc:docMk/>
          <pc:sldMk cId="2148529028" sldId="468"/>
        </pc:sldMkLst>
      </pc:sldChg>
      <pc:sldChg chg="del">
        <pc:chgData name="Lospitao Ruiz Ruth" userId="30ee3ba2-6e8b-4676-b2ed-3db1763dd90e" providerId="ADAL" clId="{05ECDE7E-0157-4704-A2B1-2B9BA06CE79E}" dt="2022-03-15T10:47:59.916" v="89" actId="47"/>
        <pc:sldMkLst>
          <pc:docMk/>
          <pc:sldMk cId="54345024" sldId="469"/>
        </pc:sldMkLst>
      </pc:sldChg>
      <pc:sldChg chg="del">
        <pc:chgData name="Lospitao Ruiz Ruth" userId="30ee3ba2-6e8b-4676-b2ed-3db1763dd90e" providerId="ADAL" clId="{05ECDE7E-0157-4704-A2B1-2B9BA06CE79E}" dt="2022-03-15T10:47:59.916" v="89" actId="47"/>
        <pc:sldMkLst>
          <pc:docMk/>
          <pc:sldMk cId="930713300" sldId="470"/>
        </pc:sldMkLst>
      </pc:sldChg>
      <pc:sldChg chg="del">
        <pc:chgData name="Lospitao Ruiz Ruth" userId="30ee3ba2-6e8b-4676-b2ed-3db1763dd90e" providerId="ADAL" clId="{05ECDE7E-0157-4704-A2B1-2B9BA06CE79E}" dt="2022-03-15T10:47:59.916" v="89" actId="47"/>
        <pc:sldMkLst>
          <pc:docMk/>
          <pc:sldMk cId="1186718613" sldId="471"/>
        </pc:sldMkLst>
      </pc:sldChg>
      <pc:sldChg chg="del">
        <pc:chgData name="Lospitao Ruiz Ruth" userId="30ee3ba2-6e8b-4676-b2ed-3db1763dd90e" providerId="ADAL" clId="{05ECDE7E-0157-4704-A2B1-2B9BA06CE79E}" dt="2022-03-15T10:47:59.916" v="89" actId="47"/>
        <pc:sldMkLst>
          <pc:docMk/>
          <pc:sldMk cId="3349576082" sldId="474"/>
        </pc:sldMkLst>
      </pc:sldChg>
      <pc:sldChg chg="del">
        <pc:chgData name="Lospitao Ruiz Ruth" userId="30ee3ba2-6e8b-4676-b2ed-3db1763dd90e" providerId="ADAL" clId="{05ECDE7E-0157-4704-A2B1-2B9BA06CE79E}" dt="2022-03-15T10:47:59.916" v="89" actId="47"/>
        <pc:sldMkLst>
          <pc:docMk/>
          <pc:sldMk cId="3765689964" sldId="476"/>
        </pc:sldMkLst>
      </pc:sldChg>
      <pc:sldChg chg="del">
        <pc:chgData name="Lospitao Ruiz Ruth" userId="30ee3ba2-6e8b-4676-b2ed-3db1763dd90e" providerId="ADAL" clId="{05ECDE7E-0157-4704-A2B1-2B9BA06CE79E}" dt="2022-03-15T10:47:59.916" v="89" actId="47"/>
        <pc:sldMkLst>
          <pc:docMk/>
          <pc:sldMk cId="3603624286" sldId="477"/>
        </pc:sldMkLst>
      </pc:sldChg>
      <pc:sldChg chg="del">
        <pc:chgData name="Lospitao Ruiz Ruth" userId="30ee3ba2-6e8b-4676-b2ed-3db1763dd90e" providerId="ADAL" clId="{05ECDE7E-0157-4704-A2B1-2B9BA06CE79E}" dt="2022-03-15T10:48:04.584" v="90" actId="47"/>
        <pc:sldMkLst>
          <pc:docMk/>
          <pc:sldMk cId="3519955161" sldId="481"/>
        </pc:sldMkLst>
      </pc:sldChg>
      <pc:sldChg chg="del">
        <pc:chgData name="Lospitao Ruiz Ruth" userId="30ee3ba2-6e8b-4676-b2ed-3db1763dd90e" providerId="ADAL" clId="{05ECDE7E-0157-4704-A2B1-2B9BA06CE79E}" dt="2022-03-15T10:48:04.584" v="90" actId="47"/>
        <pc:sldMkLst>
          <pc:docMk/>
          <pc:sldMk cId="198488399" sldId="482"/>
        </pc:sldMkLst>
      </pc:sldChg>
      <pc:sldChg chg="del">
        <pc:chgData name="Lospitao Ruiz Ruth" userId="30ee3ba2-6e8b-4676-b2ed-3db1763dd90e" providerId="ADAL" clId="{05ECDE7E-0157-4704-A2B1-2B9BA06CE79E}" dt="2022-03-15T10:47:59.916" v="89" actId="47"/>
        <pc:sldMkLst>
          <pc:docMk/>
          <pc:sldMk cId="2564499307" sldId="483"/>
        </pc:sldMkLst>
      </pc:sldChg>
      <pc:sldChg chg="del">
        <pc:chgData name="Lospitao Ruiz Ruth" userId="30ee3ba2-6e8b-4676-b2ed-3db1763dd90e" providerId="ADAL" clId="{05ECDE7E-0157-4704-A2B1-2B9BA06CE79E}" dt="2022-03-15T10:47:59.916" v="89" actId="47"/>
        <pc:sldMkLst>
          <pc:docMk/>
          <pc:sldMk cId="1288650759" sldId="484"/>
        </pc:sldMkLst>
      </pc:sldChg>
      <pc:sldChg chg="del">
        <pc:chgData name="Lospitao Ruiz Ruth" userId="30ee3ba2-6e8b-4676-b2ed-3db1763dd90e" providerId="ADAL" clId="{05ECDE7E-0157-4704-A2B1-2B9BA06CE79E}" dt="2022-03-15T10:48:04.584" v="90" actId="47"/>
        <pc:sldMkLst>
          <pc:docMk/>
          <pc:sldMk cId="1309451117" sldId="487"/>
        </pc:sldMkLst>
      </pc:sldChg>
      <pc:sldChg chg="del">
        <pc:chgData name="Lospitao Ruiz Ruth" userId="30ee3ba2-6e8b-4676-b2ed-3db1763dd90e" providerId="ADAL" clId="{05ECDE7E-0157-4704-A2B1-2B9BA06CE79E}" dt="2022-03-15T10:47:59.916" v="89" actId="47"/>
        <pc:sldMkLst>
          <pc:docMk/>
          <pc:sldMk cId="3415811296" sldId="488"/>
        </pc:sldMkLst>
      </pc:sldChg>
      <pc:sldChg chg="del">
        <pc:chgData name="Lospitao Ruiz Ruth" userId="30ee3ba2-6e8b-4676-b2ed-3db1763dd90e" providerId="ADAL" clId="{05ECDE7E-0157-4704-A2B1-2B9BA06CE79E}" dt="2022-03-15T10:47:59.916" v="89" actId="47"/>
        <pc:sldMkLst>
          <pc:docMk/>
          <pc:sldMk cId="1296525932" sldId="489"/>
        </pc:sldMkLst>
      </pc:sldChg>
      <pc:sldChg chg="del">
        <pc:chgData name="Lospitao Ruiz Ruth" userId="30ee3ba2-6e8b-4676-b2ed-3db1763dd90e" providerId="ADAL" clId="{05ECDE7E-0157-4704-A2B1-2B9BA06CE79E}" dt="2022-03-15T10:47:59.916" v="89" actId="47"/>
        <pc:sldMkLst>
          <pc:docMk/>
          <pc:sldMk cId="2457475406" sldId="490"/>
        </pc:sldMkLst>
      </pc:sldChg>
      <pc:sldChg chg="del">
        <pc:chgData name="Lospitao Ruiz Ruth" userId="30ee3ba2-6e8b-4676-b2ed-3db1763dd90e" providerId="ADAL" clId="{05ECDE7E-0157-4704-A2B1-2B9BA06CE79E}" dt="2022-03-15T10:48:04.584" v="90" actId="47"/>
        <pc:sldMkLst>
          <pc:docMk/>
          <pc:sldMk cId="3594983700" sldId="491"/>
        </pc:sldMkLst>
      </pc:sldChg>
      <pc:sldChg chg="del">
        <pc:chgData name="Lospitao Ruiz Ruth" userId="30ee3ba2-6e8b-4676-b2ed-3db1763dd90e" providerId="ADAL" clId="{05ECDE7E-0157-4704-A2B1-2B9BA06CE79E}" dt="2022-03-15T10:48:04.584" v="90" actId="47"/>
        <pc:sldMkLst>
          <pc:docMk/>
          <pc:sldMk cId="2412286826" sldId="492"/>
        </pc:sldMkLst>
      </pc:sldChg>
      <pc:sldChg chg="del">
        <pc:chgData name="Lospitao Ruiz Ruth" userId="30ee3ba2-6e8b-4676-b2ed-3db1763dd90e" providerId="ADAL" clId="{05ECDE7E-0157-4704-A2B1-2B9BA06CE79E}" dt="2022-03-15T10:48:04.584" v="90" actId="47"/>
        <pc:sldMkLst>
          <pc:docMk/>
          <pc:sldMk cId="3602320566" sldId="493"/>
        </pc:sldMkLst>
      </pc:sldChg>
      <pc:sldChg chg="del">
        <pc:chgData name="Lospitao Ruiz Ruth" userId="30ee3ba2-6e8b-4676-b2ed-3db1763dd90e" providerId="ADAL" clId="{05ECDE7E-0157-4704-A2B1-2B9BA06CE79E}" dt="2022-03-15T10:48:04.584" v="90" actId="47"/>
        <pc:sldMkLst>
          <pc:docMk/>
          <pc:sldMk cId="3250075274" sldId="494"/>
        </pc:sldMkLst>
      </pc:sldChg>
      <pc:sldChg chg="del">
        <pc:chgData name="Lospitao Ruiz Ruth" userId="30ee3ba2-6e8b-4676-b2ed-3db1763dd90e" providerId="ADAL" clId="{05ECDE7E-0157-4704-A2B1-2B9BA06CE79E}" dt="2022-03-15T10:47:59.916" v="89" actId="47"/>
        <pc:sldMkLst>
          <pc:docMk/>
          <pc:sldMk cId="3695913280" sldId="495"/>
        </pc:sldMkLst>
      </pc:sldChg>
      <pc:sldChg chg="del">
        <pc:chgData name="Lospitao Ruiz Ruth" userId="30ee3ba2-6e8b-4676-b2ed-3db1763dd90e" providerId="ADAL" clId="{05ECDE7E-0157-4704-A2B1-2B9BA06CE79E}" dt="2022-03-15T10:47:59.916" v="89" actId="47"/>
        <pc:sldMkLst>
          <pc:docMk/>
          <pc:sldMk cId="3328193981" sldId="496"/>
        </pc:sldMkLst>
      </pc:sldChg>
      <pc:sldChg chg="del">
        <pc:chgData name="Lospitao Ruiz Ruth" userId="30ee3ba2-6e8b-4676-b2ed-3db1763dd90e" providerId="ADAL" clId="{05ECDE7E-0157-4704-A2B1-2B9BA06CE79E}" dt="2022-03-15T10:47:59.916" v="89" actId="47"/>
        <pc:sldMkLst>
          <pc:docMk/>
          <pc:sldMk cId="1614867322" sldId="497"/>
        </pc:sldMkLst>
      </pc:sldChg>
      <pc:sldChg chg="del">
        <pc:chgData name="Lospitao Ruiz Ruth" userId="30ee3ba2-6e8b-4676-b2ed-3db1763dd90e" providerId="ADAL" clId="{05ECDE7E-0157-4704-A2B1-2B9BA06CE79E}" dt="2022-03-15T10:47:59.916" v="89" actId="47"/>
        <pc:sldMkLst>
          <pc:docMk/>
          <pc:sldMk cId="3427344228" sldId="498"/>
        </pc:sldMkLst>
      </pc:sldChg>
      <pc:sldChg chg="del">
        <pc:chgData name="Lospitao Ruiz Ruth" userId="30ee3ba2-6e8b-4676-b2ed-3db1763dd90e" providerId="ADAL" clId="{05ECDE7E-0157-4704-A2B1-2B9BA06CE79E}" dt="2022-03-15T10:47:59.916" v="89" actId="47"/>
        <pc:sldMkLst>
          <pc:docMk/>
          <pc:sldMk cId="2348444490" sldId="499"/>
        </pc:sldMkLst>
      </pc:sldChg>
      <pc:sldChg chg="del">
        <pc:chgData name="Lospitao Ruiz Ruth" userId="30ee3ba2-6e8b-4676-b2ed-3db1763dd90e" providerId="ADAL" clId="{05ECDE7E-0157-4704-A2B1-2B9BA06CE79E}" dt="2022-03-15T10:47:59.916" v="89" actId="47"/>
        <pc:sldMkLst>
          <pc:docMk/>
          <pc:sldMk cId="3135526072" sldId="500"/>
        </pc:sldMkLst>
      </pc:sldChg>
      <pc:sldChg chg="del">
        <pc:chgData name="Lospitao Ruiz Ruth" userId="30ee3ba2-6e8b-4676-b2ed-3db1763dd90e" providerId="ADAL" clId="{05ECDE7E-0157-4704-A2B1-2B9BA06CE79E}" dt="2022-03-15T10:47:59.916" v="89" actId="47"/>
        <pc:sldMkLst>
          <pc:docMk/>
          <pc:sldMk cId="3740609201" sldId="501"/>
        </pc:sldMkLst>
      </pc:sldChg>
      <pc:sldChg chg="del">
        <pc:chgData name="Lospitao Ruiz Ruth" userId="30ee3ba2-6e8b-4676-b2ed-3db1763dd90e" providerId="ADAL" clId="{05ECDE7E-0157-4704-A2B1-2B9BA06CE79E}" dt="2022-03-15T10:47:59.916" v="89" actId="47"/>
        <pc:sldMkLst>
          <pc:docMk/>
          <pc:sldMk cId="425468751" sldId="502"/>
        </pc:sldMkLst>
      </pc:sldChg>
      <pc:sldChg chg="del">
        <pc:chgData name="Lospitao Ruiz Ruth" userId="30ee3ba2-6e8b-4676-b2ed-3db1763dd90e" providerId="ADAL" clId="{05ECDE7E-0157-4704-A2B1-2B9BA06CE79E}" dt="2022-03-15T10:47:59.916" v="89" actId="47"/>
        <pc:sldMkLst>
          <pc:docMk/>
          <pc:sldMk cId="490395639" sldId="504"/>
        </pc:sldMkLst>
      </pc:sldChg>
      <pc:sldChg chg="del">
        <pc:chgData name="Lospitao Ruiz Ruth" userId="30ee3ba2-6e8b-4676-b2ed-3db1763dd90e" providerId="ADAL" clId="{05ECDE7E-0157-4704-A2B1-2B9BA06CE79E}" dt="2022-03-15T10:47:59.916" v="89" actId="47"/>
        <pc:sldMkLst>
          <pc:docMk/>
          <pc:sldMk cId="1352066382" sldId="505"/>
        </pc:sldMkLst>
      </pc:sldChg>
      <pc:sldChg chg="del">
        <pc:chgData name="Lospitao Ruiz Ruth" userId="30ee3ba2-6e8b-4676-b2ed-3db1763dd90e" providerId="ADAL" clId="{05ECDE7E-0157-4704-A2B1-2B9BA06CE79E}" dt="2022-03-15T10:47:59.916" v="89" actId="47"/>
        <pc:sldMkLst>
          <pc:docMk/>
          <pc:sldMk cId="1494485123" sldId="506"/>
        </pc:sldMkLst>
      </pc:sldChg>
      <pc:sldChg chg="del">
        <pc:chgData name="Lospitao Ruiz Ruth" userId="30ee3ba2-6e8b-4676-b2ed-3db1763dd90e" providerId="ADAL" clId="{05ECDE7E-0157-4704-A2B1-2B9BA06CE79E}" dt="2022-03-15T10:47:59.916" v="89" actId="47"/>
        <pc:sldMkLst>
          <pc:docMk/>
          <pc:sldMk cId="1926439919" sldId="507"/>
        </pc:sldMkLst>
      </pc:sldChg>
      <pc:sldChg chg="del">
        <pc:chgData name="Lospitao Ruiz Ruth" userId="30ee3ba2-6e8b-4676-b2ed-3db1763dd90e" providerId="ADAL" clId="{05ECDE7E-0157-4704-A2B1-2B9BA06CE79E}" dt="2022-03-15T10:48:04.584" v="90" actId="47"/>
        <pc:sldMkLst>
          <pc:docMk/>
          <pc:sldMk cId="3666135100" sldId="508"/>
        </pc:sldMkLst>
      </pc:sldChg>
      <pc:sldChg chg="del">
        <pc:chgData name="Lospitao Ruiz Ruth" userId="30ee3ba2-6e8b-4676-b2ed-3db1763dd90e" providerId="ADAL" clId="{05ECDE7E-0157-4704-A2B1-2B9BA06CE79E}" dt="2022-03-15T10:48:04.584" v="90" actId="47"/>
        <pc:sldMkLst>
          <pc:docMk/>
          <pc:sldMk cId="1279287135" sldId="512"/>
        </pc:sldMkLst>
      </pc:sldChg>
      <pc:sldChg chg="del">
        <pc:chgData name="Lospitao Ruiz Ruth" userId="30ee3ba2-6e8b-4676-b2ed-3db1763dd90e" providerId="ADAL" clId="{05ECDE7E-0157-4704-A2B1-2B9BA06CE79E}" dt="2022-03-15T10:48:04.584" v="90" actId="47"/>
        <pc:sldMkLst>
          <pc:docMk/>
          <pc:sldMk cId="2350224610" sldId="515"/>
        </pc:sldMkLst>
      </pc:sldChg>
      <pc:sldChg chg="del">
        <pc:chgData name="Lospitao Ruiz Ruth" userId="30ee3ba2-6e8b-4676-b2ed-3db1763dd90e" providerId="ADAL" clId="{05ECDE7E-0157-4704-A2B1-2B9BA06CE79E}" dt="2022-03-15T10:47:59.916" v="89" actId="47"/>
        <pc:sldMkLst>
          <pc:docMk/>
          <pc:sldMk cId="2226565468" sldId="516"/>
        </pc:sldMkLst>
      </pc:sldChg>
      <pc:sldChg chg="del">
        <pc:chgData name="Lospitao Ruiz Ruth" userId="30ee3ba2-6e8b-4676-b2ed-3db1763dd90e" providerId="ADAL" clId="{05ECDE7E-0157-4704-A2B1-2B9BA06CE79E}" dt="2022-03-15T10:48:04.584" v="90" actId="47"/>
        <pc:sldMkLst>
          <pc:docMk/>
          <pc:sldMk cId="1946053335" sldId="517"/>
        </pc:sldMkLst>
      </pc:sldChg>
      <pc:sldChg chg="addSp delSp modSp add mod ord">
        <pc:chgData name="Lospitao Ruiz Ruth" userId="30ee3ba2-6e8b-4676-b2ed-3db1763dd90e" providerId="ADAL" clId="{05ECDE7E-0157-4704-A2B1-2B9BA06CE79E}" dt="2022-03-15T10:47:45.160" v="88"/>
        <pc:sldMkLst>
          <pc:docMk/>
          <pc:sldMk cId="2313185650" sldId="518"/>
        </pc:sldMkLst>
        <pc:spChg chg="del">
          <ac:chgData name="Lospitao Ruiz Ruth" userId="30ee3ba2-6e8b-4676-b2ed-3db1763dd90e" providerId="ADAL" clId="{05ECDE7E-0157-4704-A2B1-2B9BA06CE79E}" dt="2022-03-15T10:46:54.531" v="75" actId="478"/>
          <ac:spMkLst>
            <pc:docMk/>
            <pc:sldMk cId="2313185650" sldId="518"/>
            <ac:spMk id="5" creationId="{C74BB128-4E8B-455D-A07C-2DD5B2AAC3AF}"/>
          </ac:spMkLst>
        </pc:spChg>
        <pc:spChg chg="add del mod">
          <ac:chgData name="Lospitao Ruiz Ruth" userId="30ee3ba2-6e8b-4676-b2ed-3db1763dd90e" providerId="ADAL" clId="{05ECDE7E-0157-4704-A2B1-2B9BA06CE79E}" dt="2022-03-15T10:46:56.298" v="76" actId="478"/>
          <ac:spMkLst>
            <pc:docMk/>
            <pc:sldMk cId="2313185650" sldId="518"/>
            <ac:spMk id="8" creationId="{2E63AEE9-F3EB-43B4-B011-692D3E955081}"/>
          </ac:spMkLst>
        </pc:spChg>
        <pc:picChg chg="del">
          <ac:chgData name="Lospitao Ruiz Ruth" userId="30ee3ba2-6e8b-4676-b2ed-3db1763dd90e" providerId="ADAL" clId="{05ECDE7E-0157-4704-A2B1-2B9BA06CE79E}" dt="2022-03-15T10:46:49.549" v="73" actId="478"/>
          <ac:picMkLst>
            <pc:docMk/>
            <pc:sldMk cId="2313185650" sldId="518"/>
            <ac:picMk id="6" creationId="{9974F344-873D-4234-9A5A-E70B4B244923}"/>
          </ac:picMkLst>
        </pc:picChg>
        <pc:picChg chg="mod">
          <ac:chgData name="Lospitao Ruiz Ruth" userId="30ee3ba2-6e8b-4676-b2ed-3db1763dd90e" providerId="ADAL" clId="{05ECDE7E-0157-4704-A2B1-2B9BA06CE79E}" dt="2022-03-15T10:47:17.736" v="86" actId="1076"/>
          <ac:picMkLst>
            <pc:docMk/>
            <pc:sldMk cId="2313185650" sldId="518"/>
            <ac:picMk id="7" creationId="{BD8B159B-6CE1-490A-B1BA-2D21EB991BB3}"/>
          </ac:picMkLst>
        </pc:picChg>
        <pc:cxnChg chg="mod">
          <ac:chgData name="Lospitao Ruiz Ruth" userId="30ee3ba2-6e8b-4676-b2ed-3db1763dd90e" providerId="ADAL" clId="{05ECDE7E-0157-4704-A2B1-2B9BA06CE79E}" dt="2022-03-15T10:47:07.151" v="80" actId="1076"/>
          <ac:cxnSpMkLst>
            <pc:docMk/>
            <pc:sldMk cId="2313185650" sldId="518"/>
            <ac:cxnSpMk id="3" creationId="{2B1C3CC4-480E-4321-8EFF-E2F6E7DA868B}"/>
          </ac:cxnSpMkLst>
        </pc:cxnChg>
        <pc:cxnChg chg="add mod">
          <ac:chgData name="Lospitao Ruiz Ruth" userId="30ee3ba2-6e8b-4676-b2ed-3db1763dd90e" providerId="ADAL" clId="{05ECDE7E-0157-4704-A2B1-2B9BA06CE79E}" dt="2022-03-15T10:47:11.415" v="83" actId="1076"/>
          <ac:cxnSpMkLst>
            <pc:docMk/>
            <pc:sldMk cId="2313185650" sldId="518"/>
            <ac:cxnSpMk id="9" creationId="{2BD0BE53-EEEF-49A2-B0C0-43368249DB98}"/>
          </ac:cxnSpMkLst>
        </pc:cxnChg>
      </pc:sldChg>
      <pc:sldChg chg="modSp new mod ord">
        <pc:chgData name="Lospitao Ruiz Ruth" userId="30ee3ba2-6e8b-4676-b2ed-3db1763dd90e" providerId="ADAL" clId="{05ECDE7E-0157-4704-A2B1-2B9BA06CE79E}" dt="2022-03-15T10:51:51.111" v="217" actId="6549"/>
        <pc:sldMkLst>
          <pc:docMk/>
          <pc:sldMk cId="2105431762" sldId="519"/>
        </pc:sldMkLst>
        <pc:spChg chg="mod">
          <ac:chgData name="Lospitao Ruiz Ruth" userId="30ee3ba2-6e8b-4676-b2ed-3db1763dd90e" providerId="ADAL" clId="{05ECDE7E-0157-4704-A2B1-2B9BA06CE79E}" dt="2022-03-15T10:48:20.885" v="99"/>
          <ac:spMkLst>
            <pc:docMk/>
            <pc:sldMk cId="2105431762" sldId="519"/>
            <ac:spMk id="2" creationId="{7D6E8076-2017-4537-9AC7-FBCE2E9ED42A}"/>
          </ac:spMkLst>
        </pc:spChg>
        <pc:spChg chg="mod">
          <ac:chgData name="Lospitao Ruiz Ruth" userId="30ee3ba2-6e8b-4676-b2ed-3db1763dd90e" providerId="ADAL" clId="{05ECDE7E-0157-4704-A2B1-2B9BA06CE79E}" dt="2022-03-15T10:51:51.111" v="217" actId="6549"/>
          <ac:spMkLst>
            <pc:docMk/>
            <pc:sldMk cId="2105431762" sldId="519"/>
            <ac:spMk id="3" creationId="{EF878997-8BCA-4C46-8194-01392110CE46}"/>
          </ac:spMkLst>
        </pc:spChg>
      </pc:sldChg>
      <pc:sldChg chg="addSp delSp modSp new mod">
        <pc:chgData name="Lospitao Ruiz Ruth" userId="30ee3ba2-6e8b-4676-b2ed-3db1763dd90e" providerId="ADAL" clId="{05ECDE7E-0157-4704-A2B1-2B9BA06CE79E}" dt="2022-03-24T14:22:13.363" v="2774" actId="14100"/>
        <pc:sldMkLst>
          <pc:docMk/>
          <pc:sldMk cId="2156214363" sldId="520"/>
        </pc:sldMkLst>
        <pc:spChg chg="mod">
          <ac:chgData name="Lospitao Ruiz Ruth" userId="30ee3ba2-6e8b-4676-b2ed-3db1763dd90e" providerId="ADAL" clId="{05ECDE7E-0157-4704-A2B1-2B9BA06CE79E}" dt="2022-03-15T10:55:47.420" v="235" actId="20577"/>
          <ac:spMkLst>
            <pc:docMk/>
            <pc:sldMk cId="2156214363" sldId="520"/>
            <ac:spMk id="2" creationId="{B8F89A9E-E877-485A-9502-D0C7ED14987D}"/>
          </ac:spMkLst>
        </pc:spChg>
        <pc:spChg chg="mod">
          <ac:chgData name="Lospitao Ruiz Ruth" userId="30ee3ba2-6e8b-4676-b2ed-3db1763dd90e" providerId="ADAL" clId="{05ECDE7E-0157-4704-A2B1-2B9BA06CE79E}" dt="2022-03-23T17:47:09.456" v="1553" actId="113"/>
          <ac:spMkLst>
            <pc:docMk/>
            <pc:sldMk cId="2156214363" sldId="520"/>
            <ac:spMk id="3" creationId="{460A2C5C-3E23-4702-BA1B-9762645ED619}"/>
          </ac:spMkLst>
        </pc:spChg>
        <pc:graphicFrameChg chg="add del">
          <ac:chgData name="Lospitao Ruiz Ruth" userId="30ee3ba2-6e8b-4676-b2ed-3db1763dd90e" providerId="ADAL" clId="{05ECDE7E-0157-4704-A2B1-2B9BA06CE79E}" dt="2022-03-15T10:56:59.257" v="467" actId="3680"/>
          <ac:graphicFrameMkLst>
            <pc:docMk/>
            <pc:sldMk cId="2156214363" sldId="520"/>
            <ac:graphicFrameMk id="4" creationId="{E033EC1E-5A54-4C4F-9927-6EE75E387D20}"/>
          </ac:graphicFrameMkLst>
        </pc:graphicFrameChg>
        <pc:graphicFrameChg chg="add mod modGraphic">
          <ac:chgData name="Lospitao Ruiz Ruth" userId="30ee3ba2-6e8b-4676-b2ed-3db1763dd90e" providerId="ADAL" clId="{05ECDE7E-0157-4704-A2B1-2B9BA06CE79E}" dt="2022-03-24T14:22:09.124" v="2773" actId="1076"/>
          <ac:graphicFrameMkLst>
            <pc:docMk/>
            <pc:sldMk cId="2156214363" sldId="520"/>
            <ac:graphicFrameMk id="5" creationId="{CBC754AE-786E-42E2-B381-5825C10C68F4}"/>
          </ac:graphicFrameMkLst>
        </pc:graphicFrameChg>
        <pc:picChg chg="add mod">
          <ac:chgData name="Lospitao Ruiz Ruth" userId="30ee3ba2-6e8b-4676-b2ed-3db1763dd90e" providerId="ADAL" clId="{05ECDE7E-0157-4704-A2B1-2B9BA06CE79E}" dt="2022-03-24T14:22:13.363" v="2774" actId="14100"/>
          <ac:picMkLst>
            <pc:docMk/>
            <pc:sldMk cId="2156214363" sldId="520"/>
            <ac:picMk id="6" creationId="{CD239C51-4890-4EB7-A0D8-69B562D18A8D}"/>
          </ac:picMkLst>
        </pc:picChg>
      </pc:sldChg>
      <pc:sldChg chg="addSp modSp new mod">
        <pc:chgData name="Lospitao Ruiz Ruth" userId="30ee3ba2-6e8b-4676-b2ed-3db1763dd90e" providerId="ADAL" clId="{05ECDE7E-0157-4704-A2B1-2B9BA06CE79E}" dt="2022-03-15T11:00:43.916" v="884" actId="20577"/>
        <pc:sldMkLst>
          <pc:docMk/>
          <pc:sldMk cId="3506689291" sldId="521"/>
        </pc:sldMkLst>
        <pc:spChg chg="mod">
          <ac:chgData name="Lospitao Ruiz Ruth" userId="30ee3ba2-6e8b-4676-b2ed-3db1763dd90e" providerId="ADAL" clId="{05ECDE7E-0157-4704-A2B1-2B9BA06CE79E}" dt="2022-03-15T11:00:14.295" v="846" actId="20577"/>
          <ac:spMkLst>
            <pc:docMk/>
            <pc:sldMk cId="3506689291" sldId="521"/>
            <ac:spMk id="2" creationId="{B341A9F1-9248-4BFD-8891-DE382584DE26}"/>
          </ac:spMkLst>
        </pc:spChg>
        <pc:spChg chg="mod">
          <ac:chgData name="Lospitao Ruiz Ruth" userId="30ee3ba2-6e8b-4676-b2ed-3db1763dd90e" providerId="ADAL" clId="{05ECDE7E-0157-4704-A2B1-2B9BA06CE79E}" dt="2022-03-15T11:00:43.916" v="884" actId="20577"/>
          <ac:spMkLst>
            <pc:docMk/>
            <pc:sldMk cId="3506689291" sldId="521"/>
            <ac:spMk id="3" creationId="{426487D4-C4E3-469E-9682-57E74EA6B376}"/>
          </ac:spMkLst>
        </pc:spChg>
        <pc:picChg chg="add mod">
          <ac:chgData name="Lospitao Ruiz Ruth" userId="30ee3ba2-6e8b-4676-b2ed-3db1763dd90e" providerId="ADAL" clId="{05ECDE7E-0157-4704-A2B1-2B9BA06CE79E}" dt="2022-03-15T11:00:34.874" v="847"/>
          <ac:picMkLst>
            <pc:docMk/>
            <pc:sldMk cId="3506689291" sldId="521"/>
            <ac:picMk id="4" creationId="{BBCEBC5A-C7F5-410F-BFB2-568FFEC2DE08}"/>
          </ac:picMkLst>
        </pc:picChg>
      </pc:sldChg>
      <pc:sldChg chg="new del">
        <pc:chgData name="Lospitao Ruiz Ruth" userId="30ee3ba2-6e8b-4676-b2ed-3db1763dd90e" providerId="ADAL" clId="{05ECDE7E-0157-4704-A2B1-2B9BA06CE79E}" dt="2022-03-24T14:29:25.460" v="3034" actId="2696"/>
        <pc:sldMkLst>
          <pc:docMk/>
          <pc:sldMk cId="1827327017" sldId="522"/>
        </pc:sldMkLst>
      </pc:sldChg>
      <pc:sldChg chg="modSp add mod">
        <pc:chgData name="Lospitao Ruiz Ruth" userId="30ee3ba2-6e8b-4676-b2ed-3db1763dd90e" providerId="ADAL" clId="{05ECDE7E-0157-4704-A2B1-2B9BA06CE79E}" dt="2022-03-24T15:32:47.378" v="6369" actId="20577"/>
        <pc:sldMkLst>
          <pc:docMk/>
          <pc:sldMk cId="4102219318" sldId="522"/>
        </pc:sldMkLst>
        <pc:spChg chg="mod">
          <ac:chgData name="Lospitao Ruiz Ruth" userId="30ee3ba2-6e8b-4676-b2ed-3db1763dd90e" providerId="ADAL" clId="{05ECDE7E-0157-4704-A2B1-2B9BA06CE79E}" dt="2022-03-24T15:32:40.159" v="6362" actId="20577"/>
          <ac:spMkLst>
            <pc:docMk/>
            <pc:sldMk cId="4102219318" sldId="522"/>
            <ac:spMk id="2" creationId="{53150860-FEBC-4CCE-BD83-B1E520C1784D}"/>
          </ac:spMkLst>
        </pc:spChg>
        <pc:spChg chg="mod">
          <ac:chgData name="Lospitao Ruiz Ruth" userId="30ee3ba2-6e8b-4676-b2ed-3db1763dd90e" providerId="ADAL" clId="{05ECDE7E-0157-4704-A2B1-2B9BA06CE79E}" dt="2022-03-24T15:32:47.378" v="6369" actId="20577"/>
          <ac:spMkLst>
            <pc:docMk/>
            <pc:sldMk cId="4102219318" sldId="522"/>
            <ac:spMk id="3" creationId="{A64A4CCB-43A9-4984-8906-EAEA2253A831}"/>
          </ac:spMkLst>
        </pc:spChg>
      </pc:sldChg>
      <pc:sldChg chg="new del">
        <pc:chgData name="Lospitao Ruiz Ruth" userId="30ee3ba2-6e8b-4676-b2ed-3db1763dd90e" providerId="ADAL" clId="{05ECDE7E-0157-4704-A2B1-2B9BA06CE79E}" dt="2022-03-24T14:29:25.460" v="3034" actId="2696"/>
        <pc:sldMkLst>
          <pc:docMk/>
          <pc:sldMk cId="1882355845" sldId="523"/>
        </pc:sldMkLst>
      </pc:sldChg>
      <pc:sldChg chg="addSp modSp add mod">
        <pc:chgData name="Lospitao Ruiz Ruth" userId="30ee3ba2-6e8b-4676-b2ed-3db1763dd90e" providerId="ADAL" clId="{05ECDE7E-0157-4704-A2B1-2B9BA06CE79E}" dt="2022-03-24T15:36:14.248" v="6430" actId="1076"/>
        <pc:sldMkLst>
          <pc:docMk/>
          <pc:sldMk cId="2058828353" sldId="523"/>
        </pc:sldMkLst>
        <pc:spChg chg="mod">
          <ac:chgData name="Lospitao Ruiz Ruth" userId="30ee3ba2-6e8b-4676-b2ed-3db1763dd90e" providerId="ADAL" clId="{05ECDE7E-0157-4704-A2B1-2B9BA06CE79E}" dt="2022-03-24T15:34:03.753" v="6396" actId="20577"/>
          <ac:spMkLst>
            <pc:docMk/>
            <pc:sldMk cId="2058828353" sldId="523"/>
            <ac:spMk id="2" creationId="{B0554068-4810-4139-9C6D-7EB77C29C3CF}"/>
          </ac:spMkLst>
        </pc:spChg>
        <pc:spChg chg="mod">
          <ac:chgData name="Lospitao Ruiz Ruth" userId="30ee3ba2-6e8b-4676-b2ed-3db1763dd90e" providerId="ADAL" clId="{05ECDE7E-0157-4704-A2B1-2B9BA06CE79E}" dt="2022-03-24T15:35:08.914" v="6415" actId="113"/>
          <ac:spMkLst>
            <pc:docMk/>
            <pc:sldMk cId="2058828353" sldId="523"/>
            <ac:spMk id="3" creationId="{3E2A50CE-0947-462D-A4AE-5C118CA81701}"/>
          </ac:spMkLst>
        </pc:spChg>
        <pc:spChg chg="add mod">
          <ac:chgData name="Lospitao Ruiz Ruth" userId="30ee3ba2-6e8b-4676-b2ed-3db1763dd90e" providerId="ADAL" clId="{05ECDE7E-0157-4704-A2B1-2B9BA06CE79E}" dt="2022-03-24T15:36:14.248" v="6430" actId="1076"/>
          <ac:spMkLst>
            <pc:docMk/>
            <pc:sldMk cId="2058828353" sldId="523"/>
            <ac:spMk id="6" creationId="{73B0E297-0E61-4F12-B422-2BF3F32D04A9}"/>
          </ac:spMkLst>
        </pc:spChg>
        <pc:picChg chg="add mod">
          <ac:chgData name="Lospitao Ruiz Ruth" userId="30ee3ba2-6e8b-4676-b2ed-3db1763dd90e" providerId="ADAL" clId="{05ECDE7E-0157-4704-A2B1-2B9BA06CE79E}" dt="2022-03-24T15:35:01.110" v="6413" actId="1076"/>
          <ac:picMkLst>
            <pc:docMk/>
            <pc:sldMk cId="2058828353" sldId="523"/>
            <ac:picMk id="5" creationId="{2E602AF7-45FF-4015-8EC2-053C34ECC79B}"/>
          </ac:picMkLst>
        </pc:picChg>
      </pc:sldChg>
      <pc:sldChg chg="modSp new mod">
        <pc:chgData name="Lospitao Ruiz Ruth" userId="30ee3ba2-6e8b-4676-b2ed-3db1763dd90e" providerId="ADAL" clId="{05ECDE7E-0157-4704-A2B1-2B9BA06CE79E}" dt="2022-03-23T17:49:25.847" v="1634" actId="20577"/>
        <pc:sldMkLst>
          <pc:docMk/>
          <pc:sldMk cId="3739791625" sldId="524"/>
        </pc:sldMkLst>
        <pc:spChg chg="mod">
          <ac:chgData name="Lospitao Ruiz Ruth" userId="30ee3ba2-6e8b-4676-b2ed-3db1763dd90e" providerId="ADAL" clId="{05ECDE7E-0157-4704-A2B1-2B9BA06CE79E}" dt="2022-03-23T17:49:02.127" v="1631" actId="20577"/>
          <ac:spMkLst>
            <pc:docMk/>
            <pc:sldMk cId="3739791625" sldId="524"/>
            <ac:spMk id="2" creationId="{EC775B99-A202-490D-AAC7-E3C659ABD0C7}"/>
          </ac:spMkLst>
        </pc:spChg>
        <pc:spChg chg="mod">
          <ac:chgData name="Lospitao Ruiz Ruth" userId="30ee3ba2-6e8b-4676-b2ed-3db1763dd90e" providerId="ADAL" clId="{05ECDE7E-0157-4704-A2B1-2B9BA06CE79E}" dt="2022-03-23T17:49:25.847" v="1634" actId="20577"/>
          <ac:spMkLst>
            <pc:docMk/>
            <pc:sldMk cId="3739791625" sldId="524"/>
            <ac:spMk id="3" creationId="{178E44EE-0A91-470C-B0BC-2BC088329120}"/>
          </ac:spMkLst>
        </pc:spChg>
      </pc:sldChg>
      <pc:sldChg chg="addSp modSp new mod">
        <pc:chgData name="Lospitao Ruiz Ruth" userId="30ee3ba2-6e8b-4676-b2ed-3db1763dd90e" providerId="ADAL" clId="{05ECDE7E-0157-4704-A2B1-2B9BA06CE79E}" dt="2022-03-23T17:51:26.242" v="1767" actId="1076"/>
        <pc:sldMkLst>
          <pc:docMk/>
          <pc:sldMk cId="3111975717" sldId="525"/>
        </pc:sldMkLst>
        <pc:spChg chg="mod">
          <ac:chgData name="Lospitao Ruiz Ruth" userId="30ee3ba2-6e8b-4676-b2ed-3db1763dd90e" providerId="ADAL" clId="{05ECDE7E-0157-4704-A2B1-2B9BA06CE79E}" dt="2022-03-23T17:49:50.563" v="1663" actId="20577"/>
          <ac:spMkLst>
            <pc:docMk/>
            <pc:sldMk cId="3111975717" sldId="525"/>
            <ac:spMk id="2" creationId="{56FD7895-5F12-4A85-9CB7-52CD5FE43579}"/>
          </ac:spMkLst>
        </pc:spChg>
        <pc:spChg chg="mod">
          <ac:chgData name="Lospitao Ruiz Ruth" userId="30ee3ba2-6e8b-4676-b2ed-3db1763dd90e" providerId="ADAL" clId="{05ECDE7E-0157-4704-A2B1-2B9BA06CE79E}" dt="2022-03-23T17:50:47.042" v="1764" actId="15"/>
          <ac:spMkLst>
            <pc:docMk/>
            <pc:sldMk cId="3111975717" sldId="525"/>
            <ac:spMk id="3" creationId="{E69C8687-2C58-4559-9D75-BBE492CF190E}"/>
          </ac:spMkLst>
        </pc:spChg>
        <pc:picChg chg="add mod">
          <ac:chgData name="Lospitao Ruiz Ruth" userId="30ee3ba2-6e8b-4676-b2ed-3db1763dd90e" providerId="ADAL" clId="{05ECDE7E-0157-4704-A2B1-2B9BA06CE79E}" dt="2022-03-23T17:51:26.242" v="1767" actId="1076"/>
          <ac:picMkLst>
            <pc:docMk/>
            <pc:sldMk cId="3111975717" sldId="525"/>
            <ac:picMk id="5" creationId="{502A1F07-CE77-4FFE-8CC0-E26A130007C3}"/>
          </ac:picMkLst>
        </pc:picChg>
      </pc:sldChg>
      <pc:sldChg chg="addSp modSp new mod">
        <pc:chgData name="Lospitao Ruiz Ruth" userId="30ee3ba2-6e8b-4676-b2ed-3db1763dd90e" providerId="ADAL" clId="{05ECDE7E-0157-4704-A2B1-2B9BA06CE79E}" dt="2022-03-24T14:28:42.149" v="3033" actId="11529"/>
        <pc:sldMkLst>
          <pc:docMk/>
          <pc:sldMk cId="2166944354" sldId="526"/>
        </pc:sldMkLst>
        <pc:spChg chg="mod">
          <ac:chgData name="Lospitao Ruiz Ruth" userId="30ee3ba2-6e8b-4676-b2ed-3db1763dd90e" providerId="ADAL" clId="{05ECDE7E-0157-4704-A2B1-2B9BA06CE79E}" dt="2022-03-24T14:25:57.821" v="2801"/>
          <ac:spMkLst>
            <pc:docMk/>
            <pc:sldMk cId="2166944354" sldId="526"/>
            <ac:spMk id="2" creationId="{5785D29D-092A-41D8-B518-0CEA5BDFE279}"/>
          </ac:spMkLst>
        </pc:spChg>
        <pc:spChg chg="mod">
          <ac:chgData name="Lospitao Ruiz Ruth" userId="30ee3ba2-6e8b-4676-b2ed-3db1763dd90e" providerId="ADAL" clId="{05ECDE7E-0157-4704-A2B1-2B9BA06CE79E}" dt="2022-03-24T14:26:52.239" v="3024" actId="20577"/>
          <ac:spMkLst>
            <pc:docMk/>
            <pc:sldMk cId="2166944354" sldId="526"/>
            <ac:spMk id="3" creationId="{6AFEEB91-3AD1-4FF8-A459-F6D12D5AB7A0}"/>
          </ac:spMkLst>
        </pc:spChg>
        <pc:picChg chg="add mod ord">
          <ac:chgData name="Lospitao Ruiz Ruth" userId="30ee3ba2-6e8b-4676-b2ed-3db1763dd90e" providerId="ADAL" clId="{05ECDE7E-0157-4704-A2B1-2B9BA06CE79E}" dt="2022-03-24T14:28:36.034" v="3032" actId="1076"/>
          <ac:picMkLst>
            <pc:docMk/>
            <pc:sldMk cId="2166944354" sldId="526"/>
            <ac:picMk id="5" creationId="{370D7990-EB7B-4FD3-BDED-B9B285935150}"/>
          </ac:picMkLst>
        </pc:picChg>
        <pc:picChg chg="add mod">
          <ac:chgData name="Lospitao Ruiz Ruth" userId="30ee3ba2-6e8b-4676-b2ed-3db1763dd90e" providerId="ADAL" clId="{05ECDE7E-0157-4704-A2B1-2B9BA06CE79E}" dt="2022-03-24T14:28:28.499" v="3029" actId="1076"/>
          <ac:picMkLst>
            <pc:docMk/>
            <pc:sldMk cId="2166944354" sldId="526"/>
            <ac:picMk id="7" creationId="{ADBFA491-4ACB-4484-B812-E9607D08A8F1}"/>
          </ac:picMkLst>
        </pc:picChg>
        <pc:cxnChg chg="add">
          <ac:chgData name="Lospitao Ruiz Ruth" userId="30ee3ba2-6e8b-4676-b2ed-3db1763dd90e" providerId="ADAL" clId="{05ECDE7E-0157-4704-A2B1-2B9BA06CE79E}" dt="2022-03-24T14:28:42.149" v="3033" actId="11529"/>
          <ac:cxnSpMkLst>
            <pc:docMk/>
            <pc:sldMk cId="2166944354" sldId="526"/>
            <ac:cxnSpMk id="9" creationId="{E2609D06-4567-4DC6-BA6B-0CFCE69350B7}"/>
          </ac:cxnSpMkLst>
        </pc:cxnChg>
      </pc:sldChg>
      <pc:sldChg chg="modSp add mod">
        <pc:chgData name="Lospitao Ruiz Ruth" userId="30ee3ba2-6e8b-4676-b2ed-3db1763dd90e" providerId="ADAL" clId="{05ECDE7E-0157-4704-A2B1-2B9BA06CE79E}" dt="2022-03-15T10:50:02.652" v="167"/>
        <pc:sldMkLst>
          <pc:docMk/>
          <pc:sldMk cId="428561392" sldId="527"/>
        </pc:sldMkLst>
        <pc:spChg chg="mod">
          <ac:chgData name="Lospitao Ruiz Ruth" userId="30ee3ba2-6e8b-4676-b2ed-3db1763dd90e" providerId="ADAL" clId="{05ECDE7E-0157-4704-A2B1-2B9BA06CE79E}" dt="2022-03-15T10:50:02.652" v="167"/>
          <ac:spMkLst>
            <pc:docMk/>
            <pc:sldMk cId="428561392" sldId="527"/>
            <ac:spMk id="3" creationId="{EF878997-8BCA-4C46-8194-01392110CE46}"/>
          </ac:spMkLst>
        </pc:spChg>
      </pc:sldChg>
      <pc:sldChg chg="addSp modSp add mod">
        <pc:chgData name="Lospitao Ruiz Ruth" userId="30ee3ba2-6e8b-4676-b2ed-3db1763dd90e" providerId="ADAL" clId="{05ECDE7E-0157-4704-A2B1-2B9BA06CE79E}" dt="2022-03-15T11:02:35.362" v="1259" actId="6549"/>
        <pc:sldMkLst>
          <pc:docMk/>
          <pc:sldMk cId="1403791181" sldId="528"/>
        </pc:sldMkLst>
        <pc:spChg chg="add mod">
          <ac:chgData name="Lospitao Ruiz Ruth" userId="30ee3ba2-6e8b-4676-b2ed-3db1763dd90e" providerId="ADAL" clId="{05ECDE7E-0157-4704-A2B1-2B9BA06CE79E}" dt="2022-03-15T11:02:35.362" v="1259" actId="6549"/>
          <ac:spMkLst>
            <pc:docMk/>
            <pc:sldMk cId="1403791181" sldId="528"/>
            <ac:spMk id="5" creationId="{CD32C5C1-681A-4A72-A2A1-8B8AF5528082}"/>
          </ac:spMkLst>
        </pc:spChg>
      </pc:sldChg>
      <pc:sldChg chg="modSp add mod">
        <pc:chgData name="Lospitao Ruiz Ruth" userId="30ee3ba2-6e8b-4676-b2ed-3db1763dd90e" providerId="ADAL" clId="{05ECDE7E-0157-4704-A2B1-2B9BA06CE79E}" dt="2022-03-24T14:29:48.197" v="3075" actId="20577"/>
        <pc:sldMkLst>
          <pc:docMk/>
          <pc:sldMk cId="2660993631" sldId="529"/>
        </pc:sldMkLst>
        <pc:spChg chg="mod">
          <ac:chgData name="Lospitao Ruiz Ruth" userId="30ee3ba2-6e8b-4676-b2ed-3db1763dd90e" providerId="ADAL" clId="{05ECDE7E-0157-4704-A2B1-2B9BA06CE79E}" dt="2022-03-24T14:29:48.197" v="3075" actId="20577"/>
          <ac:spMkLst>
            <pc:docMk/>
            <pc:sldMk cId="2660993631" sldId="529"/>
            <ac:spMk id="2" creationId="{0CD6C819-7441-4BC4-8F2D-E1A4CC61F484}"/>
          </ac:spMkLst>
        </pc:spChg>
      </pc:sldChg>
      <pc:sldChg chg="modSp add del mod">
        <pc:chgData name="Lospitao Ruiz Ruth" userId="30ee3ba2-6e8b-4676-b2ed-3db1763dd90e" providerId="ADAL" clId="{05ECDE7E-0157-4704-A2B1-2B9BA06CE79E}" dt="2022-03-24T14:29:25.460" v="3034" actId="2696"/>
        <pc:sldMkLst>
          <pc:docMk/>
          <pc:sldMk cId="3260778462" sldId="529"/>
        </pc:sldMkLst>
        <pc:spChg chg="mod">
          <ac:chgData name="Lospitao Ruiz Ruth" userId="30ee3ba2-6e8b-4676-b2ed-3db1763dd90e" providerId="ADAL" clId="{05ECDE7E-0157-4704-A2B1-2B9BA06CE79E}" dt="2022-03-15T11:04:53.956" v="1552" actId="20577"/>
          <ac:spMkLst>
            <pc:docMk/>
            <pc:sldMk cId="3260778462" sldId="529"/>
            <ac:spMk id="2" creationId="{0CD6C819-7441-4BC4-8F2D-E1A4CC61F484}"/>
          </ac:spMkLst>
        </pc:spChg>
      </pc:sldChg>
      <pc:sldChg chg="modSp new mod">
        <pc:chgData name="Lospitao Ruiz Ruth" userId="30ee3ba2-6e8b-4676-b2ed-3db1763dd90e" providerId="ADAL" clId="{05ECDE7E-0157-4704-A2B1-2B9BA06CE79E}" dt="2022-03-15T11:04:37.136" v="1542" actId="20577"/>
        <pc:sldMkLst>
          <pc:docMk/>
          <pc:sldMk cId="3125488417" sldId="530"/>
        </pc:sldMkLst>
        <pc:spChg chg="mod">
          <ac:chgData name="Lospitao Ruiz Ruth" userId="30ee3ba2-6e8b-4676-b2ed-3db1763dd90e" providerId="ADAL" clId="{05ECDE7E-0157-4704-A2B1-2B9BA06CE79E}" dt="2022-03-15T11:03:00.846" v="1278" actId="20577"/>
          <ac:spMkLst>
            <pc:docMk/>
            <pc:sldMk cId="3125488417" sldId="530"/>
            <ac:spMk id="2" creationId="{BC9D8E1D-910D-435A-A496-F53F8148DF71}"/>
          </ac:spMkLst>
        </pc:spChg>
        <pc:spChg chg="mod">
          <ac:chgData name="Lospitao Ruiz Ruth" userId="30ee3ba2-6e8b-4676-b2ed-3db1763dd90e" providerId="ADAL" clId="{05ECDE7E-0157-4704-A2B1-2B9BA06CE79E}" dt="2022-03-15T11:04:37.136" v="1542" actId="20577"/>
          <ac:spMkLst>
            <pc:docMk/>
            <pc:sldMk cId="3125488417" sldId="530"/>
            <ac:spMk id="3" creationId="{91BB4055-8C47-403A-8D75-3D749FAB68E2}"/>
          </ac:spMkLst>
        </pc:spChg>
      </pc:sldChg>
      <pc:sldChg chg="modSp add mod ord">
        <pc:chgData name="Lospitao Ruiz Ruth" userId="30ee3ba2-6e8b-4676-b2ed-3db1763dd90e" providerId="ADAL" clId="{05ECDE7E-0157-4704-A2B1-2B9BA06CE79E}" dt="2022-03-24T14:30:00.699" v="3105" actId="6549"/>
        <pc:sldMkLst>
          <pc:docMk/>
          <pc:sldMk cId="2483426017" sldId="531"/>
        </pc:sldMkLst>
        <pc:spChg chg="mod">
          <ac:chgData name="Lospitao Ruiz Ruth" userId="30ee3ba2-6e8b-4676-b2ed-3db1763dd90e" providerId="ADAL" clId="{05ECDE7E-0157-4704-A2B1-2B9BA06CE79E}" dt="2022-03-24T14:30:00.699" v="3105" actId="6549"/>
          <ac:spMkLst>
            <pc:docMk/>
            <pc:sldMk cId="2483426017" sldId="531"/>
            <ac:spMk id="2" creationId="{0CD6C819-7441-4BC4-8F2D-E1A4CC61F484}"/>
          </ac:spMkLst>
        </pc:spChg>
      </pc:sldChg>
      <pc:sldChg chg="addSp delSp modSp add mod">
        <pc:chgData name="Lospitao Ruiz Ruth" userId="30ee3ba2-6e8b-4676-b2ed-3db1763dd90e" providerId="ADAL" clId="{05ECDE7E-0157-4704-A2B1-2B9BA06CE79E}" dt="2022-03-23T17:52:47.684" v="1788" actId="20577"/>
        <pc:sldMkLst>
          <pc:docMk/>
          <pc:sldMk cId="1698521244" sldId="532"/>
        </pc:sldMkLst>
        <pc:spChg chg="add mod">
          <ac:chgData name="Lospitao Ruiz Ruth" userId="30ee3ba2-6e8b-4676-b2ed-3db1763dd90e" providerId="ADAL" clId="{05ECDE7E-0157-4704-A2B1-2B9BA06CE79E}" dt="2022-03-23T17:52:34.914" v="1781" actId="552"/>
          <ac:spMkLst>
            <pc:docMk/>
            <pc:sldMk cId="1698521244" sldId="532"/>
            <ac:spMk id="4" creationId="{C9258075-F34E-43A1-A59D-E97DBC7F3785}"/>
          </ac:spMkLst>
        </pc:spChg>
        <pc:spChg chg="add mod">
          <ac:chgData name="Lospitao Ruiz Ruth" userId="30ee3ba2-6e8b-4676-b2ed-3db1763dd90e" providerId="ADAL" clId="{05ECDE7E-0157-4704-A2B1-2B9BA06CE79E}" dt="2022-03-23T17:52:42.874" v="1784" actId="20577"/>
          <ac:spMkLst>
            <pc:docMk/>
            <pc:sldMk cId="1698521244" sldId="532"/>
            <ac:spMk id="6" creationId="{46090C12-C750-4F34-AFF5-6EFA841D3E69}"/>
          </ac:spMkLst>
        </pc:spChg>
        <pc:spChg chg="add mod">
          <ac:chgData name="Lospitao Ruiz Ruth" userId="30ee3ba2-6e8b-4676-b2ed-3db1763dd90e" providerId="ADAL" clId="{05ECDE7E-0157-4704-A2B1-2B9BA06CE79E}" dt="2022-03-23T17:52:45.411" v="1786" actId="20577"/>
          <ac:spMkLst>
            <pc:docMk/>
            <pc:sldMk cId="1698521244" sldId="532"/>
            <ac:spMk id="7" creationId="{8985C69F-F0C0-4C42-82DF-A8DFF49D2FDC}"/>
          </ac:spMkLst>
        </pc:spChg>
        <pc:spChg chg="add mod">
          <ac:chgData name="Lospitao Ruiz Ruth" userId="30ee3ba2-6e8b-4676-b2ed-3db1763dd90e" providerId="ADAL" clId="{05ECDE7E-0157-4704-A2B1-2B9BA06CE79E}" dt="2022-03-23T17:52:47.684" v="1788" actId="20577"/>
          <ac:spMkLst>
            <pc:docMk/>
            <pc:sldMk cId="1698521244" sldId="532"/>
            <ac:spMk id="8" creationId="{F5096FFA-BB22-403D-BE5D-67E43286B961}"/>
          </ac:spMkLst>
        </pc:spChg>
        <pc:picChg chg="del">
          <ac:chgData name="Lospitao Ruiz Ruth" userId="30ee3ba2-6e8b-4676-b2ed-3db1763dd90e" providerId="ADAL" clId="{05ECDE7E-0157-4704-A2B1-2B9BA06CE79E}" dt="2022-03-23T17:51:32.430" v="1769" actId="478"/>
          <ac:picMkLst>
            <pc:docMk/>
            <pc:sldMk cId="1698521244" sldId="532"/>
            <ac:picMk id="5" creationId="{502A1F07-CE77-4FFE-8CC0-E26A130007C3}"/>
          </ac:picMkLst>
        </pc:picChg>
      </pc:sldChg>
      <pc:sldChg chg="addSp modSp add mod">
        <pc:chgData name="Lospitao Ruiz Ruth" userId="30ee3ba2-6e8b-4676-b2ed-3db1763dd90e" providerId="ADAL" clId="{05ECDE7E-0157-4704-A2B1-2B9BA06CE79E}" dt="2022-03-23T17:54:16.163" v="1818" actId="1076"/>
        <pc:sldMkLst>
          <pc:docMk/>
          <pc:sldMk cId="4024061836" sldId="533"/>
        </pc:sldMkLst>
        <pc:spChg chg="add mod">
          <ac:chgData name="Lospitao Ruiz Ruth" userId="30ee3ba2-6e8b-4676-b2ed-3db1763dd90e" providerId="ADAL" clId="{05ECDE7E-0157-4704-A2B1-2B9BA06CE79E}" dt="2022-03-23T17:54:09.131" v="1815" actId="14100"/>
          <ac:spMkLst>
            <pc:docMk/>
            <pc:sldMk cId="4024061836" sldId="533"/>
            <ac:spMk id="5" creationId="{127C0B29-1547-49F6-8816-ED381FF56B1E}"/>
          </ac:spMkLst>
        </pc:spChg>
        <pc:spChg chg="mod">
          <ac:chgData name="Lospitao Ruiz Ruth" userId="30ee3ba2-6e8b-4676-b2ed-3db1763dd90e" providerId="ADAL" clId="{05ECDE7E-0157-4704-A2B1-2B9BA06CE79E}" dt="2022-03-23T17:53:04.377" v="1808" actId="207"/>
          <ac:spMkLst>
            <pc:docMk/>
            <pc:sldMk cId="4024061836" sldId="533"/>
            <ac:spMk id="6" creationId="{46090C12-C750-4F34-AFF5-6EFA841D3E69}"/>
          </ac:spMkLst>
        </pc:spChg>
        <pc:spChg chg="mod">
          <ac:chgData name="Lospitao Ruiz Ruth" userId="30ee3ba2-6e8b-4676-b2ed-3db1763dd90e" providerId="ADAL" clId="{05ECDE7E-0157-4704-A2B1-2B9BA06CE79E}" dt="2022-03-23T17:53:04.377" v="1808" actId="207"/>
          <ac:spMkLst>
            <pc:docMk/>
            <pc:sldMk cId="4024061836" sldId="533"/>
            <ac:spMk id="7" creationId="{8985C69F-F0C0-4C42-82DF-A8DFF49D2FDC}"/>
          </ac:spMkLst>
        </pc:spChg>
        <pc:spChg chg="mod">
          <ac:chgData name="Lospitao Ruiz Ruth" userId="30ee3ba2-6e8b-4676-b2ed-3db1763dd90e" providerId="ADAL" clId="{05ECDE7E-0157-4704-A2B1-2B9BA06CE79E}" dt="2022-03-23T17:53:04.377" v="1808" actId="207"/>
          <ac:spMkLst>
            <pc:docMk/>
            <pc:sldMk cId="4024061836" sldId="533"/>
            <ac:spMk id="8" creationId="{F5096FFA-BB22-403D-BE5D-67E43286B961}"/>
          </ac:spMkLst>
        </pc:spChg>
        <pc:picChg chg="add mod">
          <ac:chgData name="Lospitao Ruiz Ruth" userId="30ee3ba2-6e8b-4676-b2ed-3db1763dd90e" providerId="ADAL" clId="{05ECDE7E-0157-4704-A2B1-2B9BA06CE79E}" dt="2022-03-23T17:54:16.163" v="1818" actId="1076"/>
          <ac:picMkLst>
            <pc:docMk/>
            <pc:sldMk cId="4024061836" sldId="533"/>
            <ac:picMk id="10" creationId="{601CB061-3B7A-4AAB-BE0E-06966D3D39E5}"/>
          </ac:picMkLst>
        </pc:picChg>
      </pc:sldChg>
      <pc:sldChg chg="addSp delSp modSp add mod">
        <pc:chgData name="Lospitao Ruiz Ruth" userId="30ee3ba2-6e8b-4676-b2ed-3db1763dd90e" providerId="ADAL" clId="{05ECDE7E-0157-4704-A2B1-2B9BA06CE79E}" dt="2022-03-24T14:12:00.172" v="1831" actId="1076"/>
        <pc:sldMkLst>
          <pc:docMk/>
          <pc:sldMk cId="1251226571" sldId="534"/>
        </pc:sldMkLst>
        <pc:spChg chg="mod">
          <ac:chgData name="Lospitao Ruiz Ruth" userId="30ee3ba2-6e8b-4676-b2ed-3db1763dd90e" providerId="ADAL" clId="{05ECDE7E-0157-4704-A2B1-2B9BA06CE79E}" dt="2022-03-24T14:11:18.356" v="1823" actId="108"/>
          <ac:spMkLst>
            <pc:docMk/>
            <pc:sldMk cId="1251226571" sldId="534"/>
            <ac:spMk id="4" creationId="{C9258075-F34E-43A1-A59D-E97DBC7F3785}"/>
          </ac:spMkLst>
        </pc:spChg>
        <pc:spChg chg="mod">
          <ac:chgData name="Lospitao Ruiz Ruth" userId="30ee3ba2-6e8b-4676-b2ed-3db1763dd90e" providerId="ADAL" clId="{05ECDE7E-0157-4704-A2B1-2B9BA06CE79E}" dt="2022-03-24T14:11:29.249" v="1825" actId="6549"/>
          <ac:spMkLst>
            <pc:docMk/>
            <pc:sldMk cId="1251226571" sldId="534"/>
            <ac:spMk id="5" creationId="{127C0B29-1547-49F6-8816-ED381FF56B1E}"/>
          </ac:spMkLst>
        </pc:spChg>
        <pc:spChg chg="mod">
          <ac:chgData name="Lospitao Ruiz Ruth" userId="30ee3ba2-6e8b-4676-b2ed-3db1763dd90e" providerId="ADAL" clId="{05ECDE7E-0157-4704-A2B1-2B9BA06CE79E}" dt="2022-03-24T14:11:15.169" v="1822" actId="108"/>
          <ac:spMkLst>
            <pc:docMk/>
            <pc:sldMk cId="1251226571" sldId="534"/>
            <ac:spMk id="6" creationId="{46090C12-C750-4F34-AFF5-6EFA841D3E69}"/>
          </ac:spMkLst>
        </pc:spChg>
        <pc:picChg chg="del">
          <ac:chgData name="Lospitao Ruiz Ruth" userId="30ee3ba2-6e8b-4676-b2ed-3db1763dd90e" providerId="ADAL" clId="{05ECDE7E-0157-4704-A2B1-2B9BA06CE79E}" dt="2022-03-24T14:11:44.642" v="1826" actId="478"/>
          <ac:picMkLst>
            <pc:docMk/>
            <pc:sldMk cId="1251226571" sldId="534"/>
            <ac:picMk id="10" creationId="{601CB061-3B7A-4AAB-BE0E-06966D3D39E5}"/>
          </ac:picMkLst>
        </pc:picChg>
        <pc:picChg chg="add mod modCrop">
          <ac:chgData name="Lospitao Ruiz Ruth" userId="30ee3ba2-6e8b-4676-b2ed-3db1763dd90e" providerId="ADAL" clId="{05ECDE7E-0157-4704-A2B1-2B9BA06CE79E}" dt="2022-03-24T14:12:00.172" v="1831" actId="1076"/>
          <ac:picMkLst>
            <pc:docMk/>
            <pc:sldMk cId="1251226571" sldId="534"/>
            <ac:picMk id="11" creationId="{4384C6EA-6E77-4231-9944-787F0E399358}"/>
          </ac:picMkLst>
        </pc:picChg>
      </pc:sldChg>
      <pc:sldChg chg="add del">
        <pc:chgData name="Lospitao Ruiz Ruth" userId="30ee3ba2-6e8b-4676-b2ed-3db1763dd90e" providerId="ADAL" clId="{05ECDE7E-0157-4704-A2B1-2B9BA06CE79E}" dt="2022-03-23T17:54:23.123" v="1820" actId="47"/>
        <pc:sldMkLst>
          <pc:docMk/>
          <pc:sldMk cId="1393987088" sldId="534"/>
        </pc:sldMkLst>
      </pc:sldChg>
      <pc:sldChg chg="addSp delSp modSp add mod">
        <pc:chgData name="Lospitao Ruiz Ruth" userId="30ee3ba2-6e8b-4676-b2ed-3db1763dd90e" providerId="ADAL" clId="{05ECDE7E-0157-4704-A2B1-2B9BA06CE79E}" dt="2022-03-24T14:12:57.489" v="1844" actId="14100"/>
        <pc:sldMkLst>
          <pc:docMk/>
          <pc:sldMk cId="768158520" sldId="535"/>
        </pc:sldMkLst>
        <pc:spChg chg="mod">
          <ac:chgData name="Lospitao Ruiz Ruth" userId="30ee3ba2-6e8b-4676-b2ed-3db1763dd90e" providerId="ADAL" clId="{05ECDE7E-0157-4704-A2B1-2B9BA06CE79E}" dt="2022-03-24T14:12:52.795" v="1842" actId="14100"/>
          <ac:spMkLst>
            <pc:docMk/>
            <pc:sldMk cId="768158520" sldId="535"/>
            <ac:spMk id="5" creationId="{127C0B29-1547-49F6-8816-ED381FF56B1E}"/>
          </ac:spMkLst>
        </pc:spChg>
        <pc:spChg chg="mod">
          <ac:chgData name="Lospitao Ruiz Ruth" userId="30ee3ba2-6e8b-4676-b2ed-3db1763dd90e" providerId="ADAL" clId="{05ECDE7E-0157-4704-A2B1-2B9BA06CE79E}" dt="2022-03-24T14:12:21.547" v="1835" actId="108"/>
          <ac:spMkLst>
            <pc:docMk/>
            <pc:sldMk cId="768158520" sldId="535"/>
            <ac:spMk id="6" creationId="{46090C12-C750-4F34-AFF5-6EFA841D3E69}"/>
          </ac:spMkLst>
        </pc:spChg>
        <pc:spChg chg="mod">
          <ac:chgData name="Lospitao Ruiz Ruth" userId="30ee3ba2-6e8b-4676-b2ed-3db1763dd90e" providerId="ADAL" clId="{05ECDE7E-0157-4704-A2B1-2B9BA06CE79E}" dt="2022-03-24T14:12:18.781" v="1834" actId="108"/>
          <ac:spMkLst>
            <pc:docMk/>
            <pc:sldMk cId="768158520" sldId="535"/>
            <ac:spMk id="7" creationId="{8985C69F-F0C0-4C42-82DF-A8DFF49D2FDC}"/>
          </ac:spMkLst>
        </pc:spChg>
        <pc:picChg chg="add mod modCrop">
          <ac:chgData name="Lospitao Ruiz Ruth" userId="30ee3ba2-6e8b-4676-b2ed-3db1763dd90e" providerId="ADAL" clId="{05ECDE7E-0157-4704-A2B1-2B9BA06CE79E}" dt="2022-03-24T14:12:57.489" v="1844" actId="14100"/>
          <ac:picMkLst>
            <pc:docMk/>
            <pc:sldMk cId="768158520" sldId="535"/>
            <ac:picMk id="10" creationId="{FA050C3B-14D7-424D-A8BF-9EBBBFB14CA1}"/>
          </ac:picMkLst>
        </pc:picChg>
        <pc:picChg chg="del">
          <ac:chgData name="Lospitao Ruiz Ruth" userId="30ee3ba2-6e8b-4676-b2ed-3db1763dd90e" providerId="ADAL" clId="{05ECDE7E-0157-4704-A2B1-2B9BA06CE79E}" dt="2022-03-24T14:12:33.598" v="1836" actId="478"/>
          <ac:picMkLst>
            <pc:docMk/>
            <pc:sldMk cId="768158520" sldId="535"/>
            <ac:picMk id="11" creationId="{4384C6EA-6E77-4231-9944-787F0E399358}"/>
          </ac:picMkLst>
        </pc:picChg>
      </pc:sldChg>
      <pc:sldChg chg="addSp delSp modSp add mod">
        <pc:chgData name="Lospitao Ruiz Ruth" userId="30ee3ba2-6e8b-4676-b2ed-3db1763dd90e" providerId="ADAL" clId="{05ECDE7E-0157-4704-A2B1-2B9BA06CE79E}" dt="2022-03-24T14:13:47.113" v="1853" actId="14100"/>
        <pc:sldMkLst>
          <pc:docMk/>
          <pc:sldMk cId="2348337137" sldId="536"/>
        </pc:sldMkLst>
        <pc:spChg chg="mod">
          <ac:chgData name="Lospitao Ruiz Ruth" userId="30ee3ba2-6e8b-4676-b2ed-3db1763dd90e" providerId="ADAL" clId="{05ECDE7E-0157-4704-A2B1-2B9BA06CE79E}" dt="2022-03-24T14:13:21.842" v="1848"/>
          <ac:spMkLst>
            <pc:docMk/>
            <pc:sldMk cId="2348337137" sldId="536"/>
            <ac:spMk id="5" creationId="{127C0B29-1547-49F6-8816-ED381FF56B1E}"/>
          </ac:spMkLst>
        </pc:spChg>
        <pc:spChg chg="mod">
          <ac:chgData name="Lospitao Ruiz Ruth" userId="30ee3ba2-6e8b-4676-b2ed-3db1763dd90e" providerId="ADAL" clId="{05ECDE7E-0157-4704-A2B1-2B9BA06CE79E}" dt="2022-03-24T14:13:12.615" v="1847" actId="108"/>
          <ac:spMkLst>
            <pc:docMk/>
            <pc:sldMk cId="2348337137" sldId="536"/>
            <ac:spMk id="7" creationId="{8985C69F-F0C0-4C42-82DF-A8DFF49D2FDC}"/>
          </ac:spMkLst>
        </pc:spChg>
        <pc:spChg chg="mod">
          <ac:chgData name="Lospitao Ruiz Ruth" userId="30ee3ba2-6e8b-4676-b2ed-3db1763dd90e" providerId="ADAL" clId="{05ECDE7E-0157-4704-A2B1-2B9BA06CE79E}" dt="2022-03-24T14:13:10.151" v="1846" actId="108"/>
          <ac:spMkLst>
            <pc:docMk/>
            <pc:sldMk cId="2348337137" sldId="536"/>
            <ac:spMk id="8" creationId="{F5096FFA-BB22-403D-BE5D-67E43286B961}"/>
          </ac:spMkLst>
        </pc:spChg>
        <pc:picChg chg="del">
          <ac:chgData name="Lospitao Ruiz Ruth" userId="30ee3ba2-6e8b-4676-b2ed-3db1763dd90e" providerId="ADAL" clId="{05ECDE7E-0157-4704-A2B1-2B9BA06CE79E}" dt="2022-03-24T14:13:35.888" v="1849" actId="478"/>
          <ac:picMkLst>
            <pc:docMk/>
            <pc:sldMk cId="2348337137" sldId="536"/>
            <ac:picMk id="10" creationId="{FA050C3B-14D7-424D-A8BF-9EBBBFB14CA1}"/>
          </ac:picMkLst>
        </pc:picChg>
        <pc:picChg chg="add mod">
          <ac:chgData name="Lospitao Ruiz Ruth" userId="30ee3ba2-6e8b-4676-b2ed-3db1763dd90e" providerId="ADAL" clId="{05ECDE7E-0157-4704-A2B1-2B9BA06CE79E}" dt="2022-03-24T14:13:47.113" v="1853" actId="14100"/>
          <ac:picMkLst>
            <pc:docMk/>
            <pc:sldMk cId="2348337137" sldId="536"/>
            <ac:picMk id="11" creationId="{42AEDA6A-8AA7-4DEC-8A5A-1B2CDF4AFFA8}"/>
          </ac:picMkLst>
        </pc:picChg>
      </pc:sldChg>
      <pc:sldChg chg="modSp new mod">
        <pc:chgData name="Lospitao Ruiz Ruth" userId="30ee3ba2-6e8b-4676-b2ed-3db1763dd90e" providerId="ADAL" clId="{05ECDE7E-0157-4704-A2B1-2B9BA06CE79E}" dt="2022-03-24T14:20:16.291" v="2760" actId="20577"/>
        <pc:sldMkLst>
          <pc:docMk/>
          <pc:sldMk cId="557268445" sldId="537"/>
        </pc:sldMkLst>
        <pc:spChg chg="mod">
          <ac:chgData name="Lospitao Ruiz Ruth" userId="30ee3ba2-6e8b-4676-b2ed-3db1763dd90e" providerId="ADAL" clId="{05ECDE7E-0157-4704-A2B1-2B9BA06CE79E}" dt="2022-03-24T14:14:19.397" v="1866" actId="20577"/>
          <ac:spMkLst>
            <pc:docMk/>
            <pc:sldMk cId="557268445" sldId="537"/>
            <ac:spMk id="2" creationId="{BE23DF5B-420A-4AD5-9CE3-CB5F2B449027}"/>
          </ac:spMkLst>
        </pc:spChg>
        <pc:spChg chg="mod">
          <ac:chgData name="Lospitao Ruiz Ruth" userId="30ee3ba2-6e8b-4676-b2ed-3db1763dd90e" providerId="ADAL" clId="{05ECDE7E-0157-4704-A2B1-2B9BA06CE79E}" dt="2022-03-24T14:20:16.291" v="2760" actId="20577"/>
          <ac:spMkLst>
            <pc:docMk/>
            <pc:sldMk cId="557268445" sldId="537"/>
            <ac:spMk id="3" creationId="{0CD62231-5F2D-4204-B920-CB1ADC864800}"/>
          </ac:spMkLst>
        </pc:spChg>
      </pc:sldChg>
      <pc:sldChg chg="addSp modSp add mod">
        <pc:chgData name="Lospitao Ruiz Ruth" userId="30ee3ba2-6e8b-4676-b2ed-3db1763dd90e" providerId="ADAL" clId="{05ECDE7E-0157-4704-A2B1-2B9BA06CE79E}" dt="2022-03-24T14:25:49.557" v="2800" actId="115"/>
        <pc:sldMkLst>
          <pc:docMk/>
          <pc:sldMk cId="3811041997" sldId="538"/>
        </pc:sldMkLst>
        <pc:spChg chg="mod">
          <ac:chgData name="Lospitao Ruiz Ruth" userId="30ee3ba2-6e8b-4676-b2ed-3db1763dd90e" providerId="ADAL" clId="{05ECDE7E-0157-4704-A2B1-2B9BA06CE79E}" dt="2022-03-24T14:25:03.011" v="2791" actId="14100"/>
          <ac:spMkLst>
            <pc:docMk/>
            <pc:sldMk cId="3811041997" sldId="538"/>
            <ac:spMk id="3" creationId="{0CD62231-5F2D-4204-B920-CB1ADC864800}"/>
          </ac:spMkLst>
        </pc:spChg>
        <pc:spChg chg="add mod">
          <ac:chgData name="Lospitao Ruiz Ruth" userId="30ee3ba2-6e8b-4676-b2ed-3db1763dd90e" providerId="ADAL" clId="{05ECDE7E-0157-4704-A2B1-2B9BA06CE79E}" dt="2022-03-24T14:25:49.557" v="2800" actId="115"/>
          <ac:spMkLst>
            <pc:docMk/>
            <pc:sldMk cId="3811041997" sldId="538"/>
            <ac:spMk id="6" creationId="{5F690948-0709-48A1-94C0-B365FF51DBB2}"/>
          </ac:spMkLst>
        </pc:spChg>
        <pc:picChg chg="add mod ord">
          <ac:chgData name="Lospitao Ruiz Ruth" userId="30ee3ba2-6e8b-4676-b2ed-3db1763dd90e" providerId="ADAL" clId="{05ECDE7E-0157-4704-A2B1-2B9BA06CE79E}" dt="2022-03-24T14:23:05.283" v="2779" actId="1076"/>
          <ac:picMkLst>
            <pc:docMk/>
            <pc:sldMk cId="3811041997" sldId="538"/>
            <ac:picMk id="5" creationId="{E6D7E760-61E9-4C06-96D4-F6F8AAF660AE}"/>
          </ac:picMkLst>
        </pc:picChg>
      </pc:sldChg>
      <pc:sldChg chg="modSp add mod">
        <pc:chgData name="Lospitao Ruiz Ruth" userId="30ee3ba2-6e8b-4676-b2ed-3db1763dd90e" providerId="ADAL" clId="{05ECDE7E-0157-4704-A2B1-2B9BA06CE79E}" dt="2022-03-24T15:45:56.922" v="6713" actId="20577"/>
        <pc:sldMkLst>
          <pc:docMk/>
          <pc:sldMk cId="4245624839" sldId="539"/>
        </pc:sldMkLst>
        <pc:spChg chg="mod">
          <ac:chgData name="Lospitao Ruiz Ruth" userId="30ee3ba2-6e8b-4676-b2ed-3db1763dd90e" providerId="ADAL" clId="{05ECDE7E-0157-4704-A2B1-2B9BA06CE79E}" dt="2022-03-24T15:45:56.922" v="6713" actId="20577"/>
          <ac:spMkLst>
            <pc:docMk/>
            <pc:sldMk cId="4245624839" sldId="539"/>
            <ac:spMk id="2" creationId="{0CD6C819-7441-4BC4-8F2D-E1A4CC61F484}"/>
          </ac:spMkLst>
        </pc:spChg>
      </pc:sldChg>
      <pc:sldChg chg="modSp add mod">
        <pc:chgData name="Lospitao Ruiz Ruth" userId="30ee3ba2-6e8b-4676-b2ed-3db1763dd90e" providerId="ADAL" clId="{05ECDE7E-0157-4704-A2B1-2B9BA06CE79E}" dt="2022-03-24T15:25:09.612" v="5833" actId="20577"/>
        <pc:sldMkLst>
          <pc:docMk/>
          <pc:sldMk cId="1477955036" sldId="540"/>
        </pc:sldMkLst>
        <pc:spChg chg="mod">
          <ac:chgData name="Lospitao Ruiz Ruth" userId="30ee3ba2-6e8b-4676-b2ed-3db1763dd90e" providerId="ADAL" clId="{05ECDE7E-0157-4704-A2B1-2B9BA06CE79E}" dt="2022-03-24T15:25:09.612" v="5833" actId="20577"/>
          <ac:spMkLst>
            <pc:docMk/>
            <pc:sldMk cId="1477955036" sldId="540"/>
            <ac:spMk id="2" creationId="{0CD6C819-7441-4BC4-8F2D-E1A4CC61F484}"/>
          </ac:spMkLst>
        </pc:spChg>
      </pc:sldChg>
      <pc:sldChg chg="add del">
        <pc:chgData name="Lospitao Ruiz Ruth" userId="30ee3ba2-6e8b-4676-b2ed-3db1763dd90e" providerId="ADAL" clId="{05ECDE7E-0157-4704-A2B1-2B9BA06CE79E}" dt="2022-03-24T15:25:13.991" v="5834" actId="47"/>
        <pc:sldMkLst>
          <pc:docMk/>
          <pc:sldMk cId="3869414998" sldId="541"/>
        </pc:sldMkLst>
      </pc:sldChg>
      <pc:sldChg chg="addSp modSp new mod">
        <pc:chgData name="Lospitao Ruiz Ruth" userId="30ee3ba2-6e8b-4676-b2ed-3db1763dd90e" providerId="ADAL" clId="{05ECDE7E-0157-4704-A2B1-2B9BA06CE79E}" dt="2022-03-24T14:32:58.190" v="3216" actId="167"/>
        <pc:sldMkLst>
          <pc:docMk/>
          <pc:sldMk cId="3513323105" sldId="542"/>
        </pc:sldMkLst>
        <pc:spChg chg="mod">
          <ac:chgData name="Lospitao Ruiz Ruth" userId="30ee3ba2-6e8b-4676-b2ed-3db1763dd90e" providerId="ADAL" clId="{05ECDE7E-0157-4704-A2B1-2B9BA06CE79E}" dt="2022-03-24T14:32:46.228" v="3213" actId="20577"/>
          <ac:spMkLst>
            <pc:docMk/>
            <pc:sldMk cId="3513323105" sldId="542"/>
            <ac:spMk id="2" creationId="{5FB7922B-82CA-4A75-BE8E-B901C27860E5}"/>
          </ac:spMkLst>
        </pc:spChg>
        <pc:spChg chg="mod">
          <ac:chgData name="Lospitao Ruiz Ruth" userId="30ee3ba2-6e8b-4676-b2ed-3db1763dd90e" providerId="ADAL" clId="{05ECDE7E-0157-4704-A2B1-2B9BA06CE79E}" dt="2022-03-24T14:32:35.843" v="3197" actId="14100"/>
          <ac:spMkLst>
            <pc:docMk/>
            <pc:sldMk cId="3513323105" sldId="542"/>
            <ac:spMk id="3" creationId="{BE07CFC0-B130-4BAF-8166-1FE57382993E}"/>
          </ac:spMkLst>
        </pc:spChg>
        <pc:spChg chg="add mod">
          <ac:chgData name="Lospitao Ruiz Ruth" userId="30ee3ba2-6e8b-4676-b2ed-3db1763dd90e" providerId="ADAL" clId="{05ECDE7E-0157-4704-A2B1-2B9BA06CE79E}" dt="2022-03-24T14:32:53.452" v="3214" actId="1076"/>
          <ac:spMkLst>
            <pc:docMk/>
            <pc:sldMk cId="3513323105" sldId="542"/>
            <ac:spMk id="6" creationId="{4FD257E5-F6D4-4B0F-8BF8-AE85B95D6F13}"/>
          </ac:spMkLst>
        </pc:spChg>
        <pc:picChg chg="add mod ord">
          <ac:chgData name="Lospitao Ruiz Ruth" userId="30ee3ba2-6e8b-4676-b2ed-3db1763dd90e" providerId="ADAL" clId="{05ECDE7E-0157-4704-A2B1-2B9BA06CE79E}" dt="2022-03-24T14:32:58.190" v="3216" actId="167"/>
          <ac:picMkLst>
            <pc:docMk/>
            <pc:sldMk cId="3513323105" sldId="542"/>
            <ac:picMk id="5" creationId="{A375BC45-EE03-4F00-B79B-7C6910A95B0D}"/>
          </ac:picMkLst>
        </pc:picChg>
      </pc:sldChg>
      <pc:sldChg chg="addSp modSp new mod">
        <pc:chgData name="Lospitao Ruiz Ruth" userId="30ee3ba2-6e8b-4676-b2ed-3db1763dd90e" providerId="ADAL" clId="{05ECDE7E-0157-4704-A2B1-2B9BA06CE79E}" dt="2022-03-24T14:37:46.582" v="3388" actId="113"/>
        <pc:sldMkLst>
          <pc:docMk/>
          <pc:sldMk cId="2853881089" sldId="543"/>
        </pc:sldMkLst>
        <pc:spChg chg="mod">
          <ac:chgData name="Lospitao Ruiz Ruth" userId="30ee3ba2-6e8b-4676-b2ed-3db1763dd90e" providerId="ADAL" clId="{05ECDE7E-0157-4704-A2B1-2B9BA06CE79E}" dt="2022-03-24T14:33:19.199" v="3228" actId="20577"/>
          <ac:spMkLst>
            <pc:docMk/>
            <pc:sldMk cId="2853881089" sldId="543"/>
            <ac:spMk id="2" creationId="{ED4B8BC3-D422-4369-AA57-DBB32E93B6AC}"/>
          </ac:spMkLst>
        </pc:spChg>
        <pc:spChg chg="mod">
          <ac:chgData name="Lospitao Ruiz Ruth" userId="30ee3ba2-6e8b-4676-b2ed-3db1763dd90e" providerId="ADAL" clId="{05ECDE7E-0157-4704-A2B1-2B9BA06CE79E}" dt="2022-03-24T14:37:46.582" v="3388" actId="113"/>
          <ac:spMkLst>
            <pc:docMk/>
            <pc:sldMk cId="2853881089" sldId="543"/>
            <ac:spMk id="3" creationId="{8F4AEA0C-64C2-4199-9D07-1874B9F32BBD}"/>
          </ac:spMkLst>
        </pc:spChg>
        <pc:graphicFrameChg chg="add mod modGraphic">
          <ac:chgData name="Lospitao Ruiz Ruth" userId="30ee3ba2-6e8b-4676-b2ed-3db1763dd90e" providerId="ADAL" clId="{05ECDE7E-0157-4704-A2B1-2B9BA06CE79E}" dt="2022-03-24T14:37:34.193" v="3385"/>
          <ac:graphicFrameMkLst>
            <pc:docMk/>
            <pc:sldMk cId="2853881089" sldId="543"/>
            <ac:graphicFrameMk id="4" creationId="{E2C0564C-3DE4-4CD9-8FCA-2F328718AD74}"/>
          </ac:graphicFrameMkLst>
        </pc:graphicFrameChg>
      </pc:sldChg>
      <pc:sldChg chg="modSp new mod">
        <pc:chgData name="Lospitao Ruiz Ruth" userId="30ee3ba2-6e8b-4676-b2ed-3db1763dd90e" providerId="ADAL" clId="{05ECDE7E-0157-4704-A2B1-2B9BA06CE79E}" dt="2022-03-24T14:39:09.985" v="3619" actId="20577"/>
        <pc:sldMkLst>
          <pc:docMk/>
          <pc:sldMk cId="848805706" sldId="544"/>
        </pc:sldMkLst>
        <pc:spChg chg="mod">
          <ac:chgData name="Lospitao Ruiz Ruth" userId="30ee3ba2-6e8b-4676-b2ed-3db1763dd90e" providerId="ADAL" clId="{05ECDE7E-0157-4704-A2B1-2B9BA06CE79E}" dt="2022-03-24T14:37:58.064" v="3392" actId="20577"/>
          <ac:spMkLst>
            <pc:docMk/>
            <pc:sldMk cId="848805706" sldId="544"/>
            <ac:spMk id="2" creationId="{067B2623-A84D-4137-9D8C-518B8C9F41BB}"/>
          </ac:spMkLst>
        </pc:spChg>
        <pc:spChg chg="mod">
          <ac:chgData name="Lospitao Ruiz Ruth" userId="30ee3ba2-6e8b-4676-b2ed-3db1763dd90e" providerId="ADAL" clId="{05ECDE7E-0157-4704-A2B1-2B9BA06CE79E}" dt="2022-03-24T14:39:09.985" v="3619" actId="20577"/>
          <ac:spMkLst>
            <pc:docMk/>
            <pc:sldMk cId="848805706" sldId="544"/>
            <ac:spMk id="3" creationId="{32E84163-9CE6-43B8-880B-B4A1FA1C2558}"/>
          </ac:spMkLst>
        </pc:spChg>
      </pc:sldChg>
      <pc:sldChg chg="modSp new mod">
        <pc:chgData name="Lospitao Ruiz Ruth" userId="30ee3ba2-6e8b-4676-b2ed-3db1763dd90e" providerId="ADAL" clId="{05ECDE7E-0157-4704-A2B1-2B9BA06CE79E}" dt="2022-03-24T14:44:35.303" v="3828" actId="21"/>
        <pc:sldMkLst>
          <pc:docMk/>
          <pc:sldMk cId="2220306026" sldId="545"/>
        </pc:sldMkLst>
        <pc:spChg chg="mod">
          <ac:chgData name="Lospitao Ruiz Ruth" userId="30ee3ba2-6e8b-4676-b2ed-3db1763dd90e" providerId="ADAL" clId="{05ECDE7E-0157-4704-A2B1-2B9BA06CE79E}" dt="2022-03-24T14:38:02.200" v="3395" actId="20577"/>
          <ac:spMkLst>
            <pc:docMk/>
            <pc:sldMk cId="2220306026" sldId="545"/>
            <ac:spMk id="2" creationId="{5B9E4003-DFD6-42EE-826A-C9B4AFC6547F}"/>
          </ac:spMkLst>
        </pc:spChg>
        <pc:spChg chg="mod">
          <ac:chgData name="Lospitao Ruiz Ruth" userId="30ee3ba2-6e8b-4676-b2ed-3db1763dd90e" providerId="ADAL" clId="{05ECDE7E-0157-4704-A2B1-2B9BA06CE79E}" dt="2022-03-24T14:44:35.303" v="3828" actId="21"/>
          <ac:spMkLst>
            <pc:docMk/>
            <pc:sldMk cId="2220306026" sldId="545"/>
            <ac:spMk id="3" creationId="{11C18653-B96F-4BE3-826D-D8202597E14A}"/>
          </ac:spMkLst>
        </pc:spChg>
      </pc:sldChg>
      <pc:sldChg chg="modSp new mod">
        <pc:chgData name="Lospitao Ruiz Ruth" userId="30ee3ba2-6e8b-4676-b2ed-3db1763dd90e" providerId="ADAL" clId="{05ECDE7E-0157-4704-A2B1-2B9BA06CE79E}" dt="2022-03-24T14:46:49.962" v="4016" actId="6549"/>
        <pc:sldMkLst>
          <pc:docMk/>
          <pc:sldMk cId="4078110564" sldId="546"/>
        </pc:sldMkLst>
        <pc:spChg chg="mod">
          <ac:chgData name="Lospitao Ruiz Ruth" userId="30ee3ba2-6e8b-4676-b2ed-3db1763dd90e" providerId="ADAL" clId="{05ECDE7E-0157-4704-A2B1-2B9BA06CE79E}" dt="2022-03-24T14:38:05.268" v="3400" actId="20577"/>
          <ac:spMkLst>
            <pc:docMk/>
            <pc:sldMk cId="4078110564" sldId="546"/>
            <ac:spMk id="2" creationId="{B0763731-994C-4287-93F5-AEEEA3A01DBA}"/>
          </ac:spMkLst>
        </pc:spChg>
        <pc:spChg chg="mod">
          <ac:chgData name="Lospitao Ruiz Ruth" userId="30ee3ba2-6e8b-4676-b2ed-3db1763dd90e" providerId="ADAL" clId="{05ECDE7E-0157-4704-A2B1-2B9BA06CE79E}" dt="2022-03-24T14:46:49.962" v="4016" actId="6549"/>
          <ac:spMkLst>
            <pc:docMk/>
            <pc:sldMk cId="4078110564" sldId="546"/>
            <ac:spMk id="3" creationId="{C5C3F62D-C417-42C3-AC5B-8E0FC2208E78}"/>
          </ac:spMkLst>
        </pc:spChg>
      </pc:sldChg>
      <pc:sldChg chg="modSp add mod">
        <pc:chgData name="Lospitao Ruiz Ruth" userId="30ee3ba2-6e8b-4676-b2ed-3db1763dd90e" providerId="ADAL" clId="{05ECDE7E-0157-4704-A2B1-2B9BA06CE79E}" dt="2022-03-24T14:40:46.087" v="3637" actId="113"/>
        <pc:sldMkLst>
          <pc:docMk/>
          <pc:sldMk cId="3099155065" sldId="547"/>
        </pc:sldMkLst>
        <pc:spChg chg="mod">
          <ac:chgData name="Lospitao Ruiz Ruth" userId="30ee3ba2-6e8b-4676-b2ed-3db1763dd90e" providerId="ADAL" clId="{05ECDE7E-0157-4704-A2B1-2B9BA06CE79E}" dt="2022-03-24T14:40:46.087" v="3637" actId="113"/>
          <ac:spMkLst>
            <pc:docMk/>
            <pc:sldMk cId="3099155065" sldId="547"/>
            <ac:spMk id="3" creationId="{32E84163-9CE6-43B8-880B-B4A1FA1C2558}"/>
          </ac:spMkLst>
        </pc:spChg>
      </pc:sldChg>
      <pc:sldChg chg="addSp delSp modSp add mod">
        <pc:chgData name="Lospitao Ruiz Ruth" userId="30ee3ba2-6e8b-4676-b2ed-3db1763dd90e" providerId="ADAL" clId="{05ECDE7E-0157-4704-A2B1-2B9BA06CE79E}" dt="2022-03-24T14:41:08.874" v="3641" actId="478"/>
        <pc:sldMkLst>
          <pc:docMk/>
          <pc:sldMk cId="172948592" sldId="548"/>
        </pc:sldMkLst>
        <pc:spChg chg="del">
          <ac:chgData name="Lospitao Ruiz Ruth" userId="30ee3ba2-6e8b-4676-b2ed-3db1763dd90e" providerId="ADAL" clId="{05ECDE7E-0157-4704-A2B1-2B9BA06CE79E}" dt="2022-03-24T14:41:03.034" v="3639" actId="478"/>
          <ac:spMkLst>
            <pc:docMk/>
            <pc:sldMk cId="172948592" sldId="548"/>
            <ac:spMk id="3" creationId="{32E84163-9CE6-43B8-880B-B4A1FA1C2558}"/>
          </ac:spMkLst>
        </pc:spChg>
        <pc:spChg chg="add del mod">
          <ac:chgData name="Lospitao Ruiz Ruth" userId="30ee3ba2-6e8b-4676-b2ed-3db1763dd90e" providerId="ADAL" clId="{05ECDE7E-0157-4704-A2B1-2B9BA06CE79E}" dt="2022-03-24T14:41:08.874" v="3641" actId="478"/>
          <ac:spMkLst>
            <pc:docMk/>
            <pc:sldMk cId="172948592" sldId="548"/>
            <ac:spMk id="5" creationId="{B498B9AB-05DE-4094-BF48-93F8A9E83C86}"/>
          </ac:spMkLst>
        </pc:spChg>
        <pc:picChg chg="add">
          <ac:chgData name="Lospitao Ruiz Ruth" userId="30ee3ba2-6e8b-4676-b2ed-3db1763dd90e" providerId="ADAL" clId="{05ECDE7E-0157-4704-A2B1-2B9BA06CE79E}" dt="2022-03-24T14:41:03.636" v="3640" actId="22"/>
          <ac:picMkLst>
            <pc:docMk/>
            <pc:sldMk cId="172948592" sldId="548"/>
            <ac:picMk id="7" creationId="{F5F376BB-97B0-4B02-814B-ED0538CD24C0}"/>
          </ac:picMkLst>
        </pc:picChg>
      </pc:sldChg>
      <pc:sldChg chg="addSp delSp modSp add mod">
        <pc:chgData name="Lospitao Ruiz Ruth" userId="30ee3ba2-6e8b-4676-b2ed-3db1763dd90e" providerId="ADAL" clId="{05ECDE7E-0157-4704-A2B1-2B9BA06CE79E}" dt="2022-03-24T14:44:09.170" v="3824" actId="22"/>
        <pc:sldMkLst>
          <pc:docMk/>
          <pc:sldMk cId="4267969273" sldId="549"/>
        </pc:sldMkLst>
        <pc:spChg chg="del">
          <ac:chgData name="Lospitao Ruiz Ruth" userId="30ee3ba2-6e8b-4676-b2ed-3db1763dd90e" providerId="ADAL" clId="{05ECDE7E-0157-4704-A2B1-2B9BA06CE79E}" dt="2022-03-24T14:44:06.467" v="3823" actId="478"/>
          <ac:spMkLst>
            <pc:docMk/>
            <pc:sldMk cId="4267969273" sldId="549"/>
            <ac:spMk id="3" creationId="{11C18653-B96F-4BE3-826D-D8202597E14A}"/>
          </ac:spMkLst>
        </pc:spChg>
        <pc:spChg chg="add del mod">
          <ac:chgData name="Lospitao Ruiz Ruth" userId="30ee3ba2-6e8b-4676-b2ed-3db1763dd90e" providerId="ADAL" clId="{05ECDE7E-0157-4704-A2B1-2B9BA06CE79E}" dt="2022-03-24T14:44:09.170" v="3824" actId="22"/>
          <ac:spMkLst>
            <pc:docMk/>
            <pc:sldMk cId="4267969273" sldId="549"/>
            <ac:spMk id="5" creationId="{85146F3D-FADB-4111-9F2F-564DEC35A930}"/>
          </ac:spMkLst>
        </pc:spChg>
        <pc:picChg chg="add mod ord">
          <ac:chgData name="Lospitao Ruiz Ruth" userId="30ee3ba2-6e8b-4676-b2ed-3db1763dd90e" providerId="ADAL" clId="{05ECDE7E-0157-4704-A2B1-2B9BA06CE79E}" dt="2022-03-24T14:44:09.170" v="3824" actId="22"/>
          <ac:picMkLst>
            <pc:docMk/>
            <pc:sldMk cId="4267969273" sldId="549"/>
            <ac:picMk id="7" creationId="{49305FCE-F768-412D-A1C4-BEEC1E1781F8}"/>
          </ac:picMkLst>
        </pc:picChg>
      </pc:sldChg>
      <pc:sldChg chg="addSp delSp modSp add mod">
        <pc:chgData name="Lospitao Ruiz Ruth" userId="30ee3ba2-6e8b-4676-b2ed-3db1763dd90e" providerId="ADAL" clId="{05ECDE7E-0157-4704-A2B1-2B9BA06CE79E}" dt="2022-03-24T14:45:42.456" v="3846" actId="478"/>
        <pc:sldMkLst>
          <pc:docMk/>
          <pc:sldMk cId="3837362742" sldId="550"/>
        </pc:sldMkLst>
        <pc:spChg chg="del">
          <ac:chgData name="Lospitao Ruiz Ruth" userId="30ee3ba2-6e8b-4676-b2ed-3db1763dd90e" providerId="ADAL" clId="{05ECDE7E-0157-4704-A2B1-2B9BA06CE79E}" dt="2022-03-24T14:45:38.444" v="3844" actId="478"/>
          <ac:spMkLst>
            <pc:docMk/>
            <pc:sldMk cId="3837362742" sldId="550"/>
            <ac:spMk id="3" creationId="{C5C3F62D-C417-42C3-AC5B-8E0FC2208E78}"/>
          </ac:spMkLst>
        </pc:spChg>
        <pc:spChg chg="add del mod">
          <ac:chgData name="Lospitao Ruiz Ruth" userId="30ee3ba2-6e8b-4676-b2ed-3db1763dd90e" providerId="ADAL" clId="{05ECDE7E-0157-4704-A2B1-2B9BA06CE79E}" dt="2022-03-24T14:45:42.456" v="3846" actId="478"/>
          <ac:spMkLst>
            <pc:docMk/>
            <pc:sldMk cId="3837362742" sldId="550"/>
            <ac:spMk id="5" creationId="{2A34DF4F-2AA3-484A-9B85-0EC705447E0E}"/>
          </ac:spMkLst>
        </pc:spChg>
        <pc:picChg chg="add">
          <ac:chgData name="Lospitao Ruiz Ruth" userId="30ee3ba2-6e8b-4676-b2ed-3db1763dd90e" providerId="ADAL" clId="{05ECDE7E-0157-4704-A2B1-2B9BA06CE79E}" dt="2022-03-24T14:45:39.468" v="3845" actId="22"/>
          <ac:picMkLst>
            <pc:docMk/>
            <pc:sldMk cId="3837362742" sldId="550"/>
            <ac:picMk id="7" creationId="{59E2228B-89F1-4DF8-97AB-F3CA9787ACBA}"/>
          </ac:picMkLst>
        </pc:picChg>
      </pc:sldChg>
      <pc:sldChg chg="modSp new mod">
        <pc:chgData name="Lospitao Ruiz Ruth" userId="30ee3ba2-6e8b-4676-b2ed-3db1763dd90e" providerId="ADAL" clId="{05ECDE7E-0157-4704-A2B1-2B9BA06CE79E}" dt="2022-03-24T14:52:26.960" v="4157" actId="20577"/>
        <pc:sldMkLst>
          <pc:docMk/>
          <pc:sldMk cId="1440443122" sldId="551"/>
        </pc:sldMkLst>
        <pc:spChg chg="mod">
          <ac:chgData name="Lospitao Ruiz Ruth" userId="30ee3ba2-6e8b-4676-b2ed-3db1763dd90e" providerId="ADAL" clId="{05ECDE7E-0157-4704-A2B1-2B9BA06CE79E}" dt="2022-03-24T14:51:32.482" v="4065" actId="20577"/>
          <ac:spMkLst>
            <pc:docMk/>
            <pc:sldMk cId="1440443122" sldId="551"/>
            <ac:spMk id="2" creationId="{A2B5E527-0EE5-4F45-B353-33884852C0CE}"/>
          </ac:spMkLst>
        </pc:spChg>
        <pc:spChg chg="mod">
          <ac:chgData name="Lospitao Ruiz Ruth" userId="30ee3ba2-6e8b-4676-b2ed-3db1763dd90e" providerId="ADAL" clId="{05ECDE7E-0157-4704-A2B1-2B9BA06CE79E}" dt="2022-03-24T14:52:26.960" v="4157" actId="20577"/>
          <ac:spMkLst>
            <pc:docMk/>
            <pc:sldMk cId="1440443122" sldId="551"/>
            <ac:spMk id="3" creationId="{78C43A3F-ECD6-4B4C-B333-C3C2D7A4EEC7}"/>
          </ac:spMkLst>
        </pc:spChg>
      </pc:sldChg>
      <pc:sldChg chg="modSp new mod">
        <pc:chgData name="Lospitao Ruiz Ruth" userId="30ee3ba2-6e8b-4676-b2ed-3db1763dd90e" providerId="ADAL" clId="{05ECDE7E-0157-4704-A2B1-2B9BA06CE79E}" dt="2022-03-24T14:56:58.600" v="4251" actId="20577"/>
        <pc:sldMkLst>
          <pc:docMk/>
          <pc:sldMk cId="4266571229" sldId="552"/>
        </pc:sldMkLst>
        <pc:spChg chg="mod">
          <ac:chgData name="Lospitao Ruiz Ruth" userId="30ee3ba2-6e8b-4676-b2ed-3db1763dd90e" providerId="ADAL" clId="{05ECDE7E-0157-4704-A2B1-2B9BA06CE79E}" dt="2022-03-24T14:53:35.652" v="4225" actId="20577"/>
          <ac:spMkLst>
            <pc:docMk/>
            <pc:sldMk cId="4266571229" sldId="552"/>
            <ac:spMk id="2" creationId="{DA49AFF1-233D-42DC-80D5-E2E416A71500}"/>
          </ac:spMkLst>
        </pc:spChg>
        <pc:spChg chg="mod">
          <ac:chgData name="Lospitao Ruiz Ruth" userId="30ee3ba2-6e8b-4676-b2ed-3db1763dd90e" providerId="ADAL" clId="{05ECDE7E-0157-4704-A2B1-2B9BA06CE79E}" dt="2022-03-24T14:56:58.600" v="4251" actId="20577"/>
          <ac:spMkLst>
            <pc:docMk/>
            <pc:sldMk cId="4266571229" sldId="552"/>
            <ac:spMk id="3" creationId="{C8DA7320-053E-4ECA-ABD3-A77E8F194B95}"/>
          </ac:spMkLst>
        </pc:spChg>
      </pc:sldChg>
      <pc:sldChg chg="modSp new mod">
        <pc:chgData name="Lospitao Ruiz Ruth" userId="30ee3ba2-6e8b-4676-b2ed-3db1763dd90e" providerId="ADAL" clId="{05ECDE7E-0157-4704-A2B1-2B9BA06CE79E}" dt="2022-03-24T15:08:48.005" v="4809" actId="21"/>
        <pc:sldMkLst>
          <pc:docMk/>
          <pc:sldMk cId="3185887873" sldId="553"/>
        </pc:sldMkLst>
        <pc:spChg chg="mod">
          <ac:chgData name="Lospitao Ruiz Ruth" userId="30ee3ba2-6e8b-4676-b2ed-3db1763dd90e" providerId="ADAL" clId="{05ECDE7E-0157-4704-A2B1-2B9BA06CE79E}" dt="2022-03-24T15:08:18.007" v="4807" actId="5793"/>
          <ac:spMkLst>
            <pc:docMk/>
            <pc:sldMk cId="3185887873" sldId="553"/>
            <ac:spMk id="2" creationId="{C1C31453-9B91-4280-8D9E-8957CCBE726D}"/>
          </ac:spMkLst>
        </pc:spChg>
        <pc:spChg chg="mod">
          <ac:chgData name="Lospitao Ruiz Ruth" userId="30ee3ba2-6e8b-4676-b2ed-3db1763dd90e" providerId="ADAL" clId="{05ECDE7E-0157-4704-A2B1-2B9BA06CE79E}" dt="2022-03-24T15:08:48.005" v="4809" actId="21"/>
          <ac:spMkLst>
            <pc:docMk/>
            <pc:sldMk cId="3185887873" sldId="553"/>
            <ac:spMk id="3" creationId="{21126636-1C60-4CE4-A2DF-04D12A03500E}"/>
          </ac:spMkLst>
        </pc:spChg>
      </pc:sldChg>
      <pc:sldChg chg="modSp new mod">
        <pc:chgData name="Lospitao Ruiz Ruth" userId="30ee3ba2-6e8b-4676-b2ed-3db1763dd90e" providerId="ADAL" clId="{05ECDE7E-0157-4704-A2B1-2B9BA06CE79E}" dt="2022-03-24T15:10:53.809" v="4833" actId="5793"/>
        <pc:sldMkLst>
          <pc:docMk/>
          <pc:sldMk cId="295558803" sldId="554"/>
        </pc:sldMkLst>
        <pc:spChg chg="mod">
          <ac:chgData name="Lospitao Ruiz Ruth" userId="30ee3ba2-6e8b-4676-b2ed-3db1763dd90e" providerId="ADAL" clId="{05ECDE7E-0157-4704-A2B1-2B9BA06CE79E}" dt="2022-03-24T15:08:53.860" v="4820" actId="20577"/>
          <ac:spMkLst>
            <pc:docMk/>
            <pc:sldMk cId="295558803" sldId="554"/>
            <ac:spMk id="2" creationId="{B24D7CC1-9638-4D97-B7C9-CBB378BA18C1}"/>
          </ac:spMkLst>
        </pc:spChg>
        <pc:spChg chg="mod">
          <ac:chgData name="Lospitao Ruiz Ruth" userId="30ee3ba2-6e8b-4676-b2ed-3db1763dd90e" providerId="ADAL" clId="{05ECDE7E-0157-4704-A2B1-2B9BA06CE79E}" dt="2022-03-24T15:10:53.809" v="4833" actId="5793"/>
          <ac:spMkLst>
            <pc:docMk/>
            <pc:sldMk cId="295558803" sldId="554"/>
            <ac:spMk id="3" creationId="{0E36A119-CADD-4D6D-85C5-737AF938C22A}"/>
          </ac:spMkLst>
        </pc:spChg>
      </pc:sldChg>
      <pc:sldChg chg="addSp modSp add mod">
        <pc:chgData name="Lospitao Ruiz Ruth" userId="30ee3ba2-6e8b-4676-b2ed-3db1763dd90e" providerId="ADAL" clId="{05ECDE7E-0157-4704-A2B1-2B9BA06CE79E}" dt="2022-03-24T14:56:40.800" v="4248" actId="465"/>
        <pc:sldMkLst>
          <pc:docMk/>
          <pc:sldMk cId="994086015" sldId="555"/>
        </pc:sldMkLst>
        <pc:spChg chg="mod">
          <ac:chgData name="Lospitao Ruiz Ruth" userId="30ee3ba2-6e8b-4676-b2ed-3db1763dd90e" providerId="ADAL" clId="{05ECDE7E-0157-4704-A2B1-2B9BA06CE79E}" dt="2022-03-24T14:55:59.456" v="4242" actId="6549"/>
          <ac:spMkLst>
            <pc:docMk/>
            <pc:sldMk cId="994086015" sldId="555"/>
            <ac:spMk id="2" creationId="{56FD7895-5F12-4A85-9CB7-52CD5FE43579}"/>
          </ac:spMkLst>
        </pc:spChg>
        <pc:spChg chg="mod">
          <ac:chgData name="Lospitao Ruiz Ruth" userId="30ee3ba2-6e8b-4676-b2ed-3db1763dd90e" providerId="ADAL" clId="{05ECDE7E-0157-4704-A2B1-2B9BA06CE79E}" dt="2022-03-24T14:56:21.942" v="4243"/>
          <ac:spMkLst>
            <pc:docMk/>
            <pc:sldMk cId="994086015" sldId="555"/>
            <ac:spMk id="3" creationId="{E69C8687-2C58-4559-9D75-BBE492CF190E}"/>
          </ac:spMkLst>
        </pc:spChg>
        <pc:spChg chg="mod">
          <ac:chgData name="Lospitao Ruiz Ruth" userId="30ee3ba2-6e8b-4676-b2ed-3db1763dd90e" providerId="ADAL" clId="{05ECDE7E-0157-4704-A2B1-2B9BA06CE79E}" dt="2022-03-24T14:56:26.958" v="4244" actId="1076"/>
          <ac:spMkLst>
            <pc:docMk/>
            <pc:sldMk cId="994086015" sldId="555"/>
            <ac:spMk id="4" creationId="{C9258075-F34E-43A1-A59D-E97DBC7F3785}"/>
          </ac:spMkLst>
        </pc:spChg>
        <pc:spChg chg="mod">
          <ac:chgData name="Lospitao Ruiz Ruth" userId="30ee3ba2-6e8b-4676-b2ed-3db1763dd90e" providerId="ADAL" clId="{05ECDE7E-0157-4704-A2B1-2B9BA06CE79E}" dt="2022-03-24T14:56:40.800" v="4248" actId="465"/>
          <ac:spMkLst>
            <pc:docMk/>
            <pc:sldMk cId="994086015" sldId="555"/>
            <ac:spMk id="6" creationId="{46090C12-C750-4F34-AFF5-6EFA841D3E69}"/>
          </ac:spMkLst>
        </pc:spChg>
        <pc:spChg chg="mod">
          <ac:chgData name="Lospitao Ruiz Ruth" userId="30ee3ba2-6e8b-4676-b2ed-3db1763dd90e" providerId="ADAL" clId="{05ECDE7E-0157-4704-A2B1-2B9BA06CE79E}" dt="2022-03-24T14:56:40.800" v="4248" actId="465"/>
          <ac:spMkLst>
            <pc:docMk/>
            <pc:sldMk cId="994086015" sldId="555"/>
            <ac:spMk id="7" creationId="{8985C69F-F0C0-4C42-82DF-A8DFF49D2FDC}"/>
          </ac:spMkLst>
        </pc:spChg>
        <pc:spChg chg="mod">
          <ac:chgData name="Lospitao Ruiz Ruth" userId="30ee3ba2-6e8b-4676-b2ed-3db1763dd90e" providerId="ADAL" clId="{05ECDE7E-0157-4704-A2B1-2B9BA06CE79E}" dt="2022-03-24T14:56:40.800" v="4248" actId="465"/>
          <ac:spMkLst>
            <pc:docMk/>
            <pc:sldMk cId="994086015" sldId="555"/>
            <ac:spMk id="8" creationId="{F5096FFA-BB22-403D-BE5D-67E43286B961}"/>
          </ac:spMkLst>
        </pc:spChg>
        <pc:spChg chg="add mod">
          <ac:chgData name="Lospitao Ruiz Ruth" userId="30ee3ba2-6e8b-4676-b2ed-3db1763dd90e" providerId="ADAL" clId="{05ECDE7E-0157-4704-A2B1-2B9BA06CE79E}" dt="2022-03-24T14:56:33.834" v="4247" actId="20577"/>
          <ac:spMkLst>
            <pc:docMk/>
            <pc:sldMk cId="994086015" sldId="555"/>
            <ac:spMk id="9" creationId="{457C8409-D435-405E-83C3-18E5F874005A}"/>
          </ac:spMkLst>
        </pc:spChg>
      </pc:sldChg>
      <pc:sldChg chg="add del">
        <pc:chgData name="Lospitao Ruiz Ruth" userId="30ee3ba2-6e8b-4676-b2ed-3db1763dd90e" providerId="ADAL" clId="{05ECDE7E-0157-4704-A2B1-2B9BA06CE79E}" dt="2022-03-24T14:58:09.269" v="4300" actId="47"/>
        <pc:sldMkLst>
          <pc:docMk/>
          <pc:sldMk cId="2014374557" sldId="556"/>
        </pc:sldMkLst>
      </pc:sldChg>
      <pc:sldChg chg="addSp modSp add mod">
        <pc:chgData name="Lospitao Ruiz Ruth" userId="30ee3ba2-6e8b-4676-b2ed-3db1763dd90e" providerId="ADAL" clId="{05ECDE7E-0157-4704-A2B1-2B9BA06CE79E}" dt="2022-03-24T14:58:05.686" v="4299" actId="207"/>
        <pc:sldMkLst>
          <pc:docMk/>
          <pc:sldMk cId="1564748826" sldId="557"/>
        </pc:sldMkLst>
        <pc:spChg chg="mod">
          <ac:chgData name="Lospitao Ruiz Ruth" userId="30ee3ba2-6e8b-4676-b2ed-3db1763dd90e" providerId="ADAL" clId="{05ECDE7E-0157-4704-A2B1-2B9BA06CE79E}" dt="2022-03-24T14:58:05.686" v="4299" actId="207"/>
          <ac:spMkLst>
            <pc:docMk/>
            <pc:sldMk cId="1564748826" sldId="557"/>
            <ac:spMk id="6" creationId="{46090C12-C750-4F34-AFF5-6EFA841D3E69}"/>
          </ac:spMkLst>
        </pc:spChg>
        <pc:spChg chg="mod">
          <ac:chgData name="Lospitao Ruiz Ruth" userId="30ee3ba2-6e8b-4676-b2ed-3db1763dd90e" providerId="ADAL" clId="{05ECDE7E-0157-4704-A2B1-2B9BA06CE79E}" dt="2022-03-24T14:58:05.686" v="4299" actId="207"/>
          <ac:spMkLst>
            <pc:docMk/>
            <pc:sldMk cId="1564748826" sldId="557"/>
            <ac:spMk id="7" creationId="{8985C69F-F0C0-4C42-82DF-A8DFF49D2FDC}"/>
          </ac:spMkLst>
        </pc:spChg>
        <pc:spChg chg="mod">
          <ac:chgData name="Lospitao Ruiz Ruth" userId="30ee3ba2-6e8b-4676-b2ed-3db1763dd90e" providerId="ADAL" clId="{05ECDE7E-0157-4704-A2B1-2B9BA06CE79E}" dt="2022-03-24T14:58:05.686" v="4299" actId="207"/>
          <ac:spMkLst>
            <pc:docMk/>
            <pc:sldMk cId="1564748826" sldId="557"/>
            <ac:spMk id="8" creationId="{F5096FFA-BB22-403D-BE5D-67E43286B961}"/>
          </ac:spMkLst>
        </pc:spChg>
        <pc:spChg chg="mod">
          <ac:chgData name="Lospitao Ruiz Ruth" userId="30ee3ba2-6e8b-4676-b2ed-3db1763dd90e" providerId="ADAL" clId="{05ECDE7E-0157-4704-A2B1-2B9BA06CE79E}" dt="2022-03-24T14:58:05.686" v="4299" actId="207"/>
          <ac:spMkLst>
            <pc:docMk/>
            <pc:sldMk cId="1564748826" sldId="557"/>
            <ac:spMk id="9" creationId="{457C8409-D435-405E-83C3-18E5F874005A}"/>
          </ac:spMkLst>
        </pc:spChg>
        <pc:spChg chg="add mod">
          <ac:chgData name="Lospitao Ruiz Ruth" userId="30ee3ba2-6e8b-4676-b2ed-3db1763dd90e" providerId="ADAL" clId="{05ECDE7E-0157-4704-A2B1-2B9BA06CE79E}" dt="2022-03-24T14:57:28.960" v="4256" actId="14100"/>
          <ac:spMkLst>
            <pc:docMk/>
            <pc:sldMk cId="1564748826" sldId="557"/>
            <ac:spMk id="10" creationId="{2DCDF38C-47D8-4DBE-AA88-B3FB48D09A52}"/>
          </ac:spMkLst>
        </pc:spChg>
        <pc:picChg chg="add mod">
          <ac:chgData name="Lospitao Ruiz Ruth" userId="30ee3ba2-6e8b-4676-b2ed-3db1763dd90e" providerId="ADAL" clId="{05ECDE7E-0157-4704-A2B1-2B9BA06CE79E}" dt="2022-03-24T14:57:45.797" v="4259" actId="1076"/>
          <ac:picMkLst>
            <pc:docMk/>
            <pc:sldMk cId="1564748826" sldId="557"/>
            <ac:picMk id="11" creationId="{43E2F60C-2C3A-43DD-9D32-F7A98CCA0E9B}"/>
          </ac:picMkLst>
        </pc:picChg>
      </pc:sldChg>
      <pc:sldChg chg="addSp delSp modSp add mod">
        <pc:chgData name="Lospitao Ruiz Ruth" userId="30ee3ba2-6e8b-4676-b2ed-3db1763dd90e" providerId="ADAL" clId="{05ECDE7E-0157-4704-A2B1-2B9BA06CE79E}" dt="2022-03-24T14:58:52.419" v="4312" actId="1076"/>
        <pc:sldMkLst>
          <pc:docMk/>
          <pc:sldMk cId="1612986437" sldId="558"/>
        </pc:sldMkLst>
        <pc:spChg chg="mod">
          <ac:chgData name="Lospitao Ruiz Ruth" userId="30ee3ba2-6e8b-4676-b2ed-3db1763dd90e" providerId="ADAL" clId="{05ECDE7E-0157-4704-A2B1-2B9BA06CE79E}" dt="2022-03-24T14:58:26.837" v="4304" actId="108"/>
          <ac:spMkLst>
            <pc:docMk/>
            <pc:sldMk cId="1612986437" sldId="558"/>
            <ac:spMk id="4" creationId="{C9258075-F34E-43A1-A59D-E97DBC7F3785}"/>
          </ac:spMkLst>
        </pc:spChg>
        <pc:spChg chg="mod">
          <ac:chgData name="Lospitao Ruiz Ruth" userId="30ee3ba2-6e8b-4676-b2ed-3db1763dd90e" providerId="ADAL" clId="{05ECDE7E-0157-4704-A2B1-2B9BA06CE79E}" dt="2022-03-24T14:58:24.461" v="4303" actId="108"/>
          <ac:spMkLst>
            <pc:docMk/>
            <pc:sldMk cId="1612986437" sldId="558"/>
            <ac:spMk id="6" creationId="{46090C12-C750-4F34-AFF5-6EFA841D3E69}"/>
          </ac:spMkLst>
        </pc:spChg>
        <pc:spChg chg="mod">
          <ac:chgData name="Lospitao Ruiz Ruth" userId="30ee3ba2-6e8b-4676-b2ed-3db1763dd90e" providerId="ADAL" clId="{05ECDE7E-0157-4704-A2B1-2B9BA06CE79E}" dt="2022-03-24T14:58:21.912" v="4302"/>
          <ac:spMkLst>
            <pc:docMk/>
            <pc:sldMk cId="1612986437" sldId="558"/>
            <ac:spMk id="10" creationId="{2DCDF38C-47D8-4DBE-AA88-B3FB48D09A52}"/>
          </ac:spMkLst>
        </pc:spChg>
        <pc:picChg chg="del">
          <ac:chgData name="Lospitao Ruiz Ruth" userId="30ee3ba2-6e8b-4676-b2ed-3db1763dd90e" providerId="ADAL" clId="{05ECDE7E-0157-4704-A2B1-2B9BA06CE79E}" dt="2022-03-24T14:58:39.907" v="4305" actId="478"/>
          <ac:picMkLst>
            <pc:docMk/>
            <pc:sldMk cId="1612986437" sldId="558"/>
            <ac:picMk id="11" creationId="{43E2F60C-2C3A-43DD-9D32-F7A98CCA0E9B}"/>
          </ac:picMkLst>
        </pc:picChg>
        <pc:picChg chg="add mod">
          <ac:chgData name="Lospitao Ruiz Ruth" userId="30ee3ba2-6e8b-4676-b2ed-3db1763dd90e" providerId="ADAL" clId="{05ECDE7E-0157-4704-A2B1-2B9BA06CE79E}" dt="2022-03-24T14:58:52.419" v="4312" actId="1076"/>
          <ac:picMkLst>
            <pc:docMk/>
            <pc:sldMk cId="1612986437" sldId="558"/>
            <ac:picMk id="12" creationId="{F311455C-BA00-400D-89AE-F292FD133B4D}"/>
          </ac:picMkLst>
        </pc:picChg>
      </pc:sldChg>
      <pc:sldChg chg="addSp delSp modSp add mod">
        <pc:chgData name="Lospitao Ruiz Ruth" userId="30ee3ba2-6e8b-4676-b2ed-3db1763dd90e" providerId="ADAL" clId="{05ECDE7E-0157-4704-A2B1-2B9BA06CE79E}" dt="2022-03-24T14:59:39.580" v="4324" actId="1076"/>
        <pc:sldMkLst>
          <pc:docMk/>
          <pc:sldMk cId="4069448901" sldId="559"/>
        </pc:sldMkLst>
        <pc:spChg chg="mod">
          <ac:chgData name="Lospitao Ruiz Ruth" userId="30ee3ba2-6e8b-4676-b2ed-3db1763dd90e" providerId="ADAL" clId="{05ECDE7E-0157-4704-A2B1-2B9BA06CE79E}" dt="2022-03-24T14:59:00.781" v="4315" actId="108"/>
          <ac:spMkLst>
            <pc:docMk/>
            <pc:sldMk cId="4069448901" sldId="559"/>
            <ac:spMk id="6" creationId="{46090C12-C750-4F34-AFF5-6EFA841D3E69}"/>
          </ac:spMkLst>
        </pc:spChg>
        <pc:spChg chg="mod">
          <ac:chgData name="Lospitao Ruiz Ruth" userId="30ee3ba2-6e8b-4676-b2ed-3db1763dd90e" providerId="ADAL" clId="{05ECDE7E-0157-4704-A2B1-2B9BA06CE79E}" dt="2022-03-24T14:58:58.421" v="4314" actId="108"/>
          <ac:spMkLst>
            <pc:docMk/>
            <pc:sldMk cId="4069448901" sldId="559"/>
            <ac:spMk id="7" creationId="{8985C69F-F0C0-4C42-82DF-A8DFF49D2FDC}"/>
          </ac:spMkLst>
        </pc:spChg>
        <pc:spChg chg="mod">
          <ac:chgData name="Lospitao Ruiz Ruth" userId="30ee3ba2-6e8b-4676-b2ed-3db1763dd90e" providerId="ADAL" clId="{05ECDE7E-0157-4704-A2B1-2B9BA06CE79E}" dt="2022-03-24T14:59:08.952" v="4316"/>
          <ac:spMkLst>
            <pc:docMk/>
            <pc:sldMk cId="4069448901" sldId="559"/>
            <ac:spMk id="10" creationId="{2DCDF38C-47D8-4DBE-AA88-B3FB48D09A52}"/>
          </ac:spMkLst>
        </pc:spChg>
        <pc:picChg chg="add mod ord">
          <ac:chgData name="Lospitao Ruiz Ruth" userId="30ee3ba2-6e8b-4676-b2ed-3db1763dd90e" providerId="ADAL" clId="{05ECDE7E-0157-4704-A2B1-2B9BA06CE79E}" dt="2022-03-24T14:59:39.580" v="4324" actId="1076"/>
          <ac:picMkLst>
            <pc:docMk/>
            <pc:sldMk cId="4069448901" sldId="559"/>
            <ac:picMk id="11" creationId="{BFB3929C-EE69-491F-BC74-95B083CF23B2}"/>
          </ac:picMkLst>
        </pc:picChg>
        <pc:picChg chg="del">
          <ac:chgData name="Lospitao Ruiz Ruth" userId="30ee3ba2-6e8b-4676-b2ed-3db1763dd90e" providerId="ADAL" clId="{05ECDE7E-0157-4704-A2B1-2B9BA06CE79E}" dt="2022-03-24T14:59:21.631" v="4317" actId="478"/>
          <ac:picMkLst>
            <pc:docMk/>
            <pc:sldMk cId="4069448901" sldId="559"/>
            <ac:picMk id="12" creationId="{F311455C-BA00-400D-89AE-F292FD133B4D}"/>
          </ac:picMkLst>
        </pc:picChg>
      </pc:sldChg>
      <pc:sldChg chg="addSp delSp modSp add mod">
        <pc:chgData name="Lospitao Ruiz Ruth" userId="30ee3ba2-6e8b-4676-b2ed-3db1763dd90e" providerId="ADAL" clId="{05ECDE7E-0157-4704-A2B1-2B9BA06CE79E}" dt="2022-03-24T15:01:15.751" v="4332" actId="1076"/>
        <pc:sldMkLst>
          <pc:docMk/>
          <pc:sldMk cId="3522744240" sldId="560"/>
        </pc:sldMkLst>
        <pc:spChg chg="mod">
          <ac:chgData name="Lospitao Ruiz Ruth" userId="30ee3ba2-6e8b-4676-b2ed-3db1763dd90e" providerId="ADAL" clId="{05ECDE7E-0157-4704-A2B1-2B9BA06CE79E}" dt="2022-03-24T15:00:59.775" v="4328" actId="108"/>
          <ac:spMkLst>
            <pc:docMk/>
            <pc:sldMk cId="3522744240" sldId="560"/>
            <ac:spMk id="7" creationId="{8985C69F-F0C0-4C42-82DF-A8DFF49D2FDC}"/>
          </ac:spMkLst>
        </pc:spChg>
        <pc:spChg chg="mod">
          <ac:chgData name="Lospitao Ruiz Ruth" userId="30ee3ba2-6e8b-4676-b2ed-3db1763dd90e" providerId="ADAL" clId="{05ECDE7E-0157-4704-A2B1-2B9BA06CE79E}" dt="2022-03-24T15:00:57.613" v="4327" actId="108"/>
          <ac:spMkLst>
            <pc:docMk/>
            <pc:sldMk cId="3522744240" sldId="560"/>
            <ac:spMk id="8" creationId="{F5096FFA-BB22-403D-BE5D-67E43286B961}"/>
          </ac:spMkLst>
        </pc:spChg>
        <pc:spChg chg="mod">
          <ac:chgData name="Lospitao Ruiz Ruth" userId="30ee3ba2-6e8b-4676-b2ed-3db1763dd90e" providerId="ADAL" clId="{05ECDE7E-0157-4704-A2B1-2B9BA06CE79E}" dt="2022-03-24T15:00:54.306" v="4326"/>
          <ac:spMkLst>
            <pc:docMk/>
            <pc:sldMk cId="3522744240" sldId="560"/>
            <ac:spMk id="10" creationId="{2DCDF38C-47D8-4DBE-AA88-B3FB48D09A52}"/>
          </ac:spMkLst>
        </pc:spChg>
        <pc:picChg chg="del">
          <ac:chgData name="Lospitao Ruiz Ruth" userId="30ee3ba2-6e8b-4676-b2ed-3db1763dd90e" providerId="ADAL" clId="{05ECDE7E-0157-4704-A2B1-2B9BA06CE79E}" dt="2022-03-24T15:01:09.887" v="4329" actId="478"/>
          <ac:picMkLst>
            <pc:docMk/>
            <pc:sldMk cId="3522744240" sldId="560"/>
            <ac:picMk id="11" creationId="{BFB3929C-EE69-491F-BC74-95B083CF23B2}"/>
          </ac:picMkLst>
        </pc:picChg>
        <pc:picChg chg="add mod">
          <ac:chgData name="Lospitao Ruiz Ruth" userId="30ee3ba2-6e8b-4676-b2ed-3db1763dd90e" providerId="ADAL" clId="{05ECDE7E-0157-4704-A2B1-2B9BA06CE79E}" dt="2022-03-24T15:01:15.751" v="4332" actId="1076"/>
          <ac:picMkLst>
            <pc:docMk/>
            <pc:sldMk cId="3522744240" sldId="560"/>
            <ac:picMk id="12" creationId="{C39F82B4-9F79-461F-BFEE-CC2BAABFD757}"/>
          </ac:picMkLst>
        </pc:picChg>
      </pc:sldChg>
      <pc:sldChg chg="addSp delSp modSp add mod">
        <pc:chgData name="Lospitao Ruiz Ruth" userId="30ee3ba2-6e8b-4676-b2ed-3db1763dd90e" providerId="ADAL" clId="{05ECDE7E-0157-4704-A2B1-2B9BA06CE79E}" dt="2022-03-24T15:01:53.006" v="4342" actId="1076"/>
        <pc:sldMkLst>
          <pc:docMk/>
          <pc:sldMk cId="1002839135" sldId="561"/>
        </pc:sldMkLst>
        <pc:spChg chg="mod">
          <ac:chgData name="Lospitao Ruiz Ruth" userId="30ee3ba2-6e8b-4676-b2ed-3db1763dd90e" providerId="ADAL" clId="{05ECDE7E-0157-4704-A2B1-2B9BA06CE79E}" dt="2022-03-24T15:01:24.399" v="4335" actId="108"/>
          <ac:spMkLst>
            <pc:docMk/>
            <pc:sldMk cId="1002839135" sldId="561"/>
            <ac:spMk id="8" creationId="{F5096FFA-BB22-403D-BE5D-67E43286B961}"/>
          </ac:spMkLst>
        </pc:spChg>
        <pc:spChg chg="mod">
          <ac:chgData name="Lospitao Ruiz Ruth" userId="30ee3ba2-6e8b-4676-b2ed-3db1763dd90e" providerId="ADAL" clId="{05ECDE7E-0157-4704-A2B1-2B9BA06CE79E}" dt="2022-03-24T15:01:22.086" v="4334" actId="108"/>
          <ac:spMkLst>
            <pc:docMk/>
            <pc:sldMk cId="1002839135" sldId="561"/>
            <ac:spMk id="9" creationId="{457C8409-D435-405E-83C3-18E5F874005A}"/>
          </ac:spMkLst>
        </pc:spChg>
        <pc:spChg chg="mod">
          <ac:chgData name="Lospitao Ruiz Ruth" userId="30ee3ba2-6e8b-4676-b2ed-3db1763dd90e" providerId="ADAL" clId="{05ECDE7E-0157-4704-A2B1-2B9BA06CE79E}" dt="2022-03-24T15:01:32.346" v="4336"/>
          <ac:spMkLst>
            <pc:docMk/>
            <pc:sldMk cId="1002839135" sldId="561"/>
            <ac:spMk id="10" creationId="{2DCDF38C-47D8-4DBE-AA88-B3FB48D09A52}"/>
          </ac:spMkLst>
        </pc:spChg>
        <pc:picChg chg="add mod">
          <ac:chgData name="Lospitao Ruiz Ruth" userId="30ee3ba2-6e8b-4676-b2ed-3db1763dd90e" providerId="ADAL" clId="{05ECDE7E-0157-4704-A2B1-2B9BA06CE79E}" dt="2022-03-24T15:01:53.006" v="4342" actId="1076"/>
          <ac:picMkLst>
            <pc:docMk/>
            <pc:sldMk cId="1002839135" sldId="561"/>
            <ac:picMk id="11" creationId="{2950623F-C29F-4BEB-849C-C2FB5AB581DE}"/>
          </ac:picMkLst>
        </pc:picChg>
        <pc:picChg chg="del">
          <ac:chgData name="Lospitao Ruiz Ruth" userId="30ee3ba2-6e8b-4676-b2ed-3db1763dd90e" providerId="ADAL" clId="{05ECDE7E-0157-4704-A2B1-2B9BA06CE79E}" dt="2022-03-24T15:01:45.294" v="4337" actId="478"/>
          <ac:picMkLst>
            <pc:docMk/>
            <pc:sldMk cId="1002839135" sldId="561"/>
            <ac:picMk id="12" creationId="{C39F82B4-9F79-461F-BFEE-CC2BAABFD757}"/>
          </ac:picMkLst>
        </pc:picChg>
      </pc:sldChg>
      <pc:sldChg chg="modSp new mod">
        <pc:chgData name="Lospitao Ruiz Ruth" userId="30ee3ba2-6e8b-4676-b2ed-3db1763dd90e" providerId="ADAL" clId="{05ECDE7E-0157-4704-A2B1-2B9BA06CE79E}" dt="2022-03-24T15:06:07.345" v="4765" actId="113"/>
        <pc:sldMkLst>
          <pc:docMk/>
          <pc:sldMk cId="2373349076" sldId="562"/>
        </pc:sldMkLst>
        <pc:spChg chg="mod">
          <ac:chgData name="Lospitao Ruiz Ruth" userId="30ee3ba2-6e8b-4676-b2ed-3db1763dd90e" providerId="ADAL" clId="{05ECDE7E-0157-4704-A2B1-2B9BA06CE79E}" dt="2022-03-24T15:03:49.187" v="4369" actId="20577"/>
          <ac:spMkLst>
            <pc:docMk/>
            <pc:sldMk cId="2373349076" sldId="562"/>
            <ac:spMk id="2" creationId="{7358B8D3-5C1B-4B88-A575-23D355DEEC42}"/>
          </ac:spMkLst>
        </pc:spChg>
        <pc:spChg chg="mod">
          <ac:chgData name="Lospitao Ruiz Ruth" userId="30ee3ba2-6e8b-4676-b2ed-3db1763dd90e" providerId="ADAL" clId="{05ECDE7E-0157-4704-A2B1-2B9BA06CE79E}" dt="2022-03-24T15:06:07.345" v="4765" actId="113"/>
          <ac:spMkLst>
            <pc:docMk/>
            <pc:sldMk cId="2373349076" sldId="562"/>
            <ac:spMk id="3" creationId="{11D9E73D-1B6C-4321-9596-3AC5A118B45A}"/>
          </ac:spMkLst>
        </pc:spChg>
      </pc:sldChg>
      <pc:sldChg chg="modSp add mod">
        <pc:chgData name="Lospitao Ruiz Ruth" userId="30ee3ba2-6e8b-4676-b2ed-3db1763dd90e" providerId="ADAL" clId="{05ECDE7E-0157-4704-A2B1-2B9BA06CE79E}" dt="2022-03-24T15:11:49.809" v="4862" actId="113"/>
        <pc:sldMkLst>
          <pc:docMk/>
          <pc:sldMk cId="2795160780" sldId="563"/>
        </pc:sldMkLst>
        <pc:spChg chg="mod">
          <ac:chgData name="Lospitao Ruiz Ruth" userId="30ee3ba2-6e8b-4676-b2ed-3db1763dd90e" providerId="ADAL" clId="{05ECDE7E-0157-4704-A2B1-2B9BA06CE79E}" dt="2022-03-24T15:10:59.744" v="4846" actId="20577"/>
          <ac:spMkLst>
            <pc:docMk/>
            <pc:sldMk cId="2795160780" sldId="563"/>
            <ac:spMk id="2" creationId="{B24D7CC1-9638-4D97-B7C9-CBB378BA18C1}"/>
          </ac:spMkLst>
        </pc:spChg>
        <pc:spChg chg="mod">
          <ac:chgData name="Lospitao Ruiz Ruth" userId="30ee3ba2-6e8b-4676-b2ed-3db1763dd90e" providerId="ADAL" clId="{05ECDE7E-0157-4704-A2B1-2B9BA06CE79E}" dt="2022-03-24T15:11:49.809" v="4862" actId="113"/>
          <ac:spMkLst>
            <pc:docMk/>
            <pc:sldMk cId="2795160780" sldId="563"/>
            <ac:spMk id="3" creationId="{0E36A119-CADD-4D6D-85C5-737AF938C22A}"/>
          </ac:spMkLst>
        </pc:spChg>
      </pc:sldChg>
      <pc:sldChg chg="addSp delSp modSp add mod">
        <pc:chgData name="Lospitao Ruiz Ruth" userId="30ee3ba2-6e8b-4676-b2ed-3db1763dd90e" providerId="ADAL" clId="{05ECDE7E-0157-4704-A2B1-2B9BA06CE79E}" dt="2022-03-24T15:12:37.049" v="4869" actId="167"/>
        <pc:sldMkLst>
          <pc:docMk/>
          <pc:sldMk cId="167259740" sldId="564"/>
        </pc:sldMkLst>
        <pc:spChg chg="del">
          <ac:chgData name="Lospitao Ruiz Ruth" userId="30ee3ba2-6e8b-4676-b2ed-3db1763dd90e" providerId="ADAL" clId="{05ECDE7E-0157-4704-A2B1-2B9BA06CE79E}" dt="2022-03-24T15:12:26.246" v="4864" actId="478"/>
          <ac:spMkLst>
            <pc:docMk/>
            <pc:sldMk cId="167259740" sldId="564"/>
            <ac:spMk id="3" creationId="{0E36A119-CADD-4D6D-85C5-737AF938C22A}"/>
          </ac:spMkLst>
        </pc:spChg>
        <pc:spChg chg="add del mod">
          <ac:chgData name="Lospitao Ruiz Ruth" userId="30ee3ba2-6e8b-4676-b2ed-3db1763dd90e" providerId="ADAL" clId="{05ECDE7E-0157-4704-A2B1-2B9BA06CE79E}" dt="2022-03-24T15:12:29.537" v="4866" actId="478"/>
          <ac:spMkLst>
            <pc:docMk/>
            <pc:sldMk cId="167259740" sldId="564"/>
            <ac:spMk id="5" creationId="{20C7DDF2-FA01-4F66-BA84-E03C047A87F4}"/>
          </ac:spMkLst>
        </pc:spChg>
        <pc:picChg chg="add mod ord">
          <ac:chgData name="Lospitao Ruiz Ruth" userId="30ee3ba2-6e8b-4676-b2ed-3db1763dd90e" providerId="ADAL" clId="{05ECDE7E-0157-4704-A2B1-2B9BA06CE79E}" dt="2022-03-24T15:12:37.049" v="4869" actId="167"/>
          <ac:picMkLst>
            <pc:docMk/>
            <pc:sldMk cId="167259740" sldId="564"/>
            <ac:picMk id="7" creationId="{8E082503-B07F-4EE4-829D-38489951015E}"/>
          </ac:picMkLst>
        </pc:picChg>
      </pc:sldChg>
      <pc:sldChg chg="modSp add mod">
        <pc:chgData name="Lospitao Ruiz Ruth" userId="30ee3ba2-6e8b-4676-b2ed-3db1763dd90e" providerId="ADAL" clId="{05ECDE7E-0157-4704-A2B1-2B9BA06CE79E}" dt="2022-03-24T15:45:49.747" v="6700" actId="6549"/>
        <pc:sldMkLst>
          <pc:docMk/>
          <pc:sldMk cId="3754927035" sldId="565"/>
        </pc:sldMkLst>
        <pc:spChg chg="mod">
          <ac:chgData name="Lospitao Ruiz Ruth" userId="30ee3ba2-6e8b-4676-b2ed-3db1763dd90e" providerId="ADAL" clId="{05ECDE7E-0157-4704-A2B1-2B9BA06CE79E}" dt="2022-03-24T15:45:49.747" v="6700" actId="6549"/>
          <ac:spMkLst>
            <pc:docMk/>
            <pc:sldMk cId="3754927035" sldId="565"/>
            <ac:spMk id="2" creationId="{0CD6C819-7441-4BC4-8F2D-E1A4CC61F484}"/>
          </ac:spMkLst>
        </pc:spChg>
      </pc:sldChg>
      <pc:sldChg chg="addSp modSp new mod">
        <pc:chgData name="Lospitao Ruiz Ruth" userId="30ee3ba2-6e8b-4676-b2ed-3db1763dd90e" providerId="ADAL" clId="{05ECDE7E-0157-4704-A2B1-2B9BA06CE79E}" dt="2022-03-24T15:18:42.007" v="5629" actId="14100"/>
        <pc:sldMkLst>
          <pc:docMk/>
          <pc:sldMk cId="2153310438" sldId="566"/>
        </pc:sldMkLst>
        <pc:spChg chg="mod">
          <ac:chgData name="Lospitao Ruiz Ruth" userId="30ee3ba2-6e8b-4676-b2ed-3db1763dd90e" providerId="ADAL" clId="{05ECDE7E-0157-4704-A2B1-2B9BA06CE79E}" dt="2022-03-24T15:13:41.155" v="4929" actId="20577"/>
          <ac:spMkLst>
            <pc:docMk/>
            <pc:sldMk cId="2153310438" sldId="566"/>
            <ac:spMk id="2" creationId="{CD65D7F2-2ED4-4902-86BA-2497D7518EE8}"/>
          </ac:spMkLst>
        </pc:spChg>
        <pc:spChg chg="mod">
          <ac:chgData name="Lospitao Ruiz Ruth" userId="30ee3ba2-6e8b-4676-b2ed-3db1763dd90e" providerId="ADAL" clId="{05ECDE7E-0157-4704-A2B1-2B9BA06CE79E}" dt="2022-03-24T15:18:29.919" v="5624" actId="14100"/>
          <ac:spMkLst>
            <pc:docMk/>
            <pc:sldMk cId="2153310438" sldId="566"/>
            <ac:spMk id="3" creationId="{2B952856-BDC1-4FF2-A2E5-773AB75DADD0}"/>
          </ac:spMkLst>
        </pc:spChg>
        <pc:spChg chg="add mod">
          <ac:chgData name="Lospitao Ruiz Ruth" userId="30ee3ba2-6e8b-4676-b2ed-3db1763dd90e" providerId="ADAL" clId="{05ECDE7E-0157-4704-A2B1-2B9BA06CE79E}" dt="2022-03-24T15:18:42.007" v="5629" actId="14100"/>
          <ac:spMkLst>
            <pc:docMk/>
            <pc:sldMk cId="2153310438" sldId="566"/>
            <ac:spMk id="6" creationId="{362F6A4F-6E84-4143-9E30-B41ADBA367B4}"/>
          </ac:spMkLst>
        </pc:spChg>
        <pc:picChg chg="add mod">
          <ac:chgData name="Lospitao Ruiz Ruth" userId="30ee3ba2-6e8b-4676-b2ed-3db1763dd90e" providerId="ADAL" clId="{05ECDE7E-0157-4704-A2B1-2B9BA06CE79E}" dt="2022-03-24T15:18:31.878" v="5625" actId="1076"/>
          <ac:picMkLst>
            <pc:docMk/>
            <pc:sldMk cId="2153310438" sldId="566"/>
            <ac:picMk id="5" creationId="{0FD9E53F-859F-4A67-AF3C-B8677F073B43}"/>
          </ac:picMkLst>
        </pc:picChg>
      </pc:sldChg>
      <pc:sldChg chg="addSp modSp new mod">
        <pc:chgData name="Lospitao Ruiz Ruth" userId="30ee3ba2-6e8b-4676-b2ed-3db1763dd90e" providerId="ADAL" clId="{05ECDE7E-0157-4704-A2B1-2B9BA06CE79E}" dt="2022-03-24T15:39:53.249" v="6496" actId="14"/>
        <pc:sldMkLst>
          <pc:docMk/>
          <pc:sldMk cId="3276333648" sldId="567"/>
        </pc:sldMkLst>
        <pc:spChg chg="mod">
          <ac:chgData name="Lospitao Ruiz Ruth" userId="30ee3ba2-6e8b-4676-b2ed-3db1763dd90e" providerId="ADAL" clId="{05ECDE7E-0157-4704-A2B1-2B9BA06CE79E}" dt="2022-03-24T15:19:42.469" v="5634" actId="20577"/>
          <ac:spMkLst>
            <pc:docMk/>
            <pc:sldMk cId="3276333648" sldId="567"/>
            <ac:spMk id="2" creationId="{9DA6CA2D-A0B5-46AF-A4EA-030240E5D558}"/>
          </ac:spMkLst>
        </pc:spChg>
        <pc:spChg chg="mod">
          <ac:chgData name="Lospitao Ruiz Ruth" userId="30ee3ba2-6e8b-4676-b2ed-3db1763dd90e" providerId="ADAL" clId="{05ECDE7E-0157-4704-A2B1-2B9BA06CE79E}" dt="2022-03-24T15:39:53.249" v="6496" actId="14"/>
          <ac:spMkLst>
            <pc:docMk/>
            <pc:sldMk cId="3276333648" sldId="567"/>
            <ac:spMk id="3" creationId="{6FD8D26B-31BF-4110-BC91-7889CFA4EA38}"/>
          </ac:spMkLst>
        </pc:spChg>
        <pc:picChg chg="add mod">
          <ac:chgData name="Lospitao Ruiz Ruth" userId="30ee3ba2-6e8b-4676-b2ed-3db1763dd90e" providerId="ADAL" clId="{05ECDE7E-0157-4704-A2B1-2B9BA06CE79E}" dt="2022-03-24T15:39:36.702" v="6452" actId="1076"/>
          <ac:picMkLst>
            <pc:docMk/>
            <pc:sldMk cId="3276333648" sldId="567"/>
            <ac:picMk id="1026" creationId="{811E24DD-F366-48CD-9582-E90AD06BB714}"/>
          </ac:picMkLst>
        </pc:picChg>
      </pc:sldChg>
      <pc:sldChg chg="new del">
        <pc:chgData name="Lospitao Ruiz Ruth" userId="30ee3ba2-6e8b-4676-b2ed-3db1763dd90e" providerId="ADAL" clId="{05ECDE7E-0157-4704-A2B1-2B9BA06CE79E}" dt="2022-03-24T15:20:54.253" v="5764" actId="47"/>
        <pc:sldMkLst>
          <pc:docMk/>
          <pc:sldMk cId="789207686" sldId="568"/>
        </pc:sldMkLst>
      </pc:sldChg>
      <pc:sldChg chg="addSp modSp new mod">
        <pc:chgData name="Lospitao Ruiz Ruth" userId="30ee3ba2-6e8b-4676-b2ed-3db1763dd90e" providerId="ADAL" clId="{05ECDE7E-0157-4704-A2B1-2B9BA06CE79E}" dt="2022-03-24T15:24:51.949" v="5790" actId="1076"/>
        <pc:sldMkLst>
          <pc:docMk/>
          <pc:sldMk cId="3387965436" sldId="568"/>
        </pc:sldMkLst>
        <pc:spChg chg="mod">
          <ac:chgData name="Lospitao Ruiz Ruth" userId="30ee3ba2-6e8b-4676-b2ed-3db1763dd90e" providerId="ADAL" clId="{05ECDE7E-0157-4704-A2B1-2B9BA06CE79E}" dt="2022-03-24T15:21:23.580" v="5781" actId="20577"/>
          <ac:spMkLst>
            <pc:docMk/>
            <pc:sldMk cId="3387965436" sldId="568"/>
            <ac:spMk id="2" creationId="{523858DF-43E2-4400-B819-FFAA717ED8BD}"/>
          </ac:spMkLst>
        </pc:spChg>
        <pc:spChg chg="mod">
          <ac:chgData name="Lospitao Ruiz Ruth" userId="30ee3ba2-6e8b-4676-b2ed-3db1763dd90e" providerId="ADAL" clId="{05ECDE7E-0157-4704-A2B1-2B9BA06CE79E}" dt="2022-03-24T15:23:06.323" v="5787" actId="113"/>
          <ac:spMkLst>
            <pc:docMk/>
            <pc:sldMk cId="3387965436" sldId="568"/>
            <ac:spMk id="3" creationId="{44D2DD80-B1CF-4883-97D1-5FB21EA5D42E}"/>
          </ac:spMkLst>
        </pc:spChg>
        <pc:picChg chg="add mod">
          <ac:chgData name="Lospitao Ruiz Ruth" userId="30ee3ba2-6e8b-4676-b2ed-3db1763dd90e" providerId="ADAL" clId="{05ECDE7E-0157-4704-A2B1-2B9BA06CE79E}" dt="2022-03-24T15:24:51.949" v="5790" actId="1076"/>
          <ac:picMkLst>
            <pc:docMk/>
            <pc:sldMk cId="3387965436" sldId="568"/>
            <ac:picMk id="5" creationId="{4F760EAF-F122-4AA0-BE04-5B9B6BDC9854}"/>
          </ac:picMkLst>
        </pc:picChg>
      </pc:sldChg>
      <pc:sldChg chg="addSp modSp new mod">
        <pc:chgData name="Lospitao Ruiz Ruth" userId="30ee3ba2-6e8b-4676-b2ed-3db1763dd90e" providerId="ADAL" clId="{05ECDE7E-0157-4704-A2B1-2B9BA06CE79E}" dt="2022-03-24T15:41:46.890" v="6509" actId="113"/>
        <pc:sldMkLst>
          <pc:docMk/>
          <pc:sldMk cId="2721754458" sldId="569"/>
        </pc:sldMkLst>
        <pc:spChg chg="mod">
          <ac:chgData name="Lospitao Ruiz Ruth" userId="30ee3ba2-6e8b-4676-b2ed-3db1763dd90e" providerId="ADAL" clId="{05ECDE7E-0157-4704-A2B1-2B9BA06CE79E}" dt="2022-03-24T15:39:16.100" v="6447" actId="20577"/>
          <ac:spMkLst>
            <pc:docMk/>
            <pc:sldMk cId="2721754458" sldId="569"/>
            <ac:spMk id="2" creationId="{7719F854-A26B-4387-9556-59F009640F2C}"/>
          </ac:spMkLst>
        </pc:spChg>
        <pc:spChg chg="mod ord">
          <ac:chgData name="Lospitao Ruiz Ruth" userId="30ee3ba2-6e8b-4676-b2ed-3db1763dd90e" providerId="ADAL" clId="{05ECDE7E-0157-4704-A2B1-2B9BA06CE79E}" dt="2022-03-24T15:41:46.890" v="6509" actId="113"/>
          <ac:spMkLst>
            <pc:docMk/>
            <pc:sldMk cId="2721754458" sldId="569"/>
            <ac:spMk id="3" creationId="{9DF885FE-251B-488C-B11D-AF5F83790063}"/>
          </ac:spMkLst>
        </pc:spChg>
        <pc:picChg chg="add mod">
          <ac:chgData name="Lospitao Ruiz Ruth" userId="30ee3ba2-6e8b-4676-b2ed-3db1763dd90e" providerId="ADAL" clId="{05ECDE7E-0157-4704-A2B1-2B9BA06CE79E}" dt="2022-03-24T15:40:39.543" v="6505" actId="14100"/>
          <ac:picMkLst>
            <pc:docMk/>
            <pc:sldMk cId="2721754458" sldId="569"/>
            <ac:picMk id="5" creationId="{0E29F58B-B235-44D8-AAF5-02CCB43036D2}"/>
          </ac:picMkLst>
        </pc:picChg>
      </pc:sldChg>
      <pc:sldChg chg="modSp add mod">
        <pc:chgData name="Lospitao Ruiz Ruth" userId="30ee3ba2-6e8b-4676-b2ed-3db1763dd90e" providerId="ADAL" clId="{05ECDE7E-0157-4704-A2B1-2B9BA06CE79E}" dt="2022-03-24T16:03:12.575" v="6752" actId="20577"/>
        <pc:sldMkLst>
          <pc:docMk/>
          <pc:sldMk cId="3085600320" sldId="570"/>
        </pc:sldMkLst>
        <pc:spChg chg="mod">
          <ac:chgData name="Lospitao Ruiz Ruth" userId="30ee3ba2-6e8b-4676-b2ed-3db1763dd90e" providerId="ADAL" clId="{05ECDE7E-0157-4704-A2B1-2B9BA06CE79E}" dt="2022-03-24T16:03:12.575" v="6752" actId="20577"/>
          <ac:spMkLst>
            <pc:docMk/>
            <pc:sldMk cId="3085600320" sldId="570"/>
            <ac:spMk id="2" creationId="{0CD6C819-7441-4BC4-8F2D-E1A4CC61F484}"/>
          </ac:spMkLst>
        </pc:spChg>
      </pc:sldChg>
      <pc:sldChg chg="modSp new mod">
        <pc:chgData name="Lospitao Ruiz Ruth" userId="30ee3ba2-6e8b-4676-b2ed-3db1763dd90e" providerId="ADAL" clId="{05ECDE7E-0157-4704-A2B1-2B9BA06CE79E}" dt="2022-03-24T16:05:14.897" v="6879" actId="20577"/>
        <pc:sldMkLst>
          <pc:docMk/>
          <pc:sldMk cId="36821659" sldId="571"/>
        </pc:sldMkLst>
        <pc:spChg chg="mod">
          <ac:chgData name="Lospitao Ruiz Ruth" userId="30ee3ba2-6e8b-4676-b2ed-3db1763dd90e" providerId="ADAL" clId="{05ECDE7E-0157-4704-A2B1-2B9BA06CE79E}" dt="2022-03-24T16:04:35.145" v="6759" actId="20577"/>
          <ac:spMkLst>
            <pc:docMk/>
            <pc:sldMk cId="36821659" sldId="571"/>
            <ac:spMk id="2" creationId="{5DD8C28B-F3B7-41A9-900B-E096E640C23B}"/>
          </ac:spMkLst>
        </pc:spChg>
        <pc:spChg chg="mod">
          <ac:chgData name="Lospitao Ruiz Ruth" userId="30ee3ba2-6e8b-4676-b2ed-3db1763dd90e" providerId="ADAL" clId="{05ECDE7E-0157-4704-A2B1-2B9BA06CE79E}" dt="2022-03-24T16:05:14.897" v="6879" actId="20577"/>
          <ac:spMkLst>
            <pc:docMk/>
            <pc:sldMk cId="36821659" sldId="571"/>
            <ac:spMk id="3" creationId="{4CF537FC-D77F-4868-9534-22E20F237F08}"/>
          </ac:spMkLst>
        </pc:spChg>
      </pc:sldChg>
      <pc:sldChg chg="modSp new mod">
        <pc:chgData name="Lospitao Ruiz Ruth" userId="30ee3ba2-6e8b-4676-b2ed-3db1763dd90e" providerId="ADAL" clId="{05ECDE7E-0157-4704-A2B1-2B9BA06CE79E}" dt="2022-03-24T16:20:35.452" v="7411" actId="20577"/>
        <pc:sldMkLst>
          <pc:docMk/>
          <pc:sldMk cId="670934464" sldId="572"/>
        </pc:sldMkLst>
        <pc:spChg chg="mod">
          <ac:chgData name="Lospitao Ruiz Ruth" userId="30ee3ba2-6e8b-4676-b2ed-3db1763dd90e" providerId="ADAL" clId="{05ECDE7E-0157-4704-A2B1-2B9BA06CE79E}" dt="2022-03-24T16:18:25.990" v="6901" actId="20577"/>
          <ac:spMkLst>
            <pc:docMk/>
            <pc:sldMk cId="670934464" sldId="572"/>
            <ac:spMk id="2" creationId="{51CB3E37-292D-48DB-8458-63DCA3044576}"/>
          </ac:spMkLst>
        </pc:spChg>
        <pc:spChg chg="mod">
          <ac:chgData name="Lospitao Ruiz Ruth" userId="30ee3ba2-6e8b-4676-b2ed-3db1763dd90e" providerId="ADAL" clId="{05ECDE7E-0157-4704-A2B1-2B9BA06CE79E}" dt="2022-03-24T16:20:35.452" v="7411" actId="20577"/>
          <ac:spMkLst>
            <pc:docMk/>
            <pc:sldMk cId="670934464" sldId="572"/>
            <ac:spMk id="3" creationId="{B481A211-07F4-446A-99F7-52BD75A3E702}"/>
          </ac:spMkLst>
        </pc:spChg>
      </pc:sldChg>
    </pc:docChg>
  </pc:docChgLst>
  <pc:docChgLst>
    <pc:chgData name="Lospitao Ruiz Ruth" userId="30ee3ba2-6e8b-4676-b2ed-3db1763dd90e" providerId="ADAL" clId="{3575332A-3287-42A9-B430-22ABF79C85F6}"/>
    <pc:docChg chg="undo redo custSel addSld delSld modSld sldOrd">
      <pc:chgData name="Lospitao Ruiz Ruth" userId="30ee3ba2-6e8b-4676-b2ed-3db1763dd90e" providerId="ADAL" clId="{3575332A-3287-42A9-B430-22ABF79C85F6}" dt="2022-03-15T10:33:43.853" v="2055" actId="47"/>
      <pc:docMkLst>
        <pc:docMk/>
      </pc:docMkLst>
      <pc:sldChg chg="addSp delSp modSp">
        <pc:chgData name="Lospitao Ruiz Ruth" userId="30ee3ba2-6e8b-4676-b2ed-3db1763dd90e" providerId="ADAL" clId="{3575332A-3287-42A9-B430-22ABF79C85F6}" dt="2022-03-15T10:02:56.209" v="1698"/>
        <pc:sldMkLst>
          <pc:docMk/>
          <pc:sldMk cId="570521858" sldId="256"/>
        </pc:sldMkLst>
        <pc:spChg chg="add del mod">
          <ac:chgData name="Lospitao Ruiz Ruth" userId="30ee3ba2-6e8b-4676-b2ed-3db1763dd90e" providerId="ADAL" clId="{3575332A-3287-42A9-B430-22ABF79C85F6}" dt="2022-03-15T10:02:56.209" v="1698"/>
          <ac:spMkLst>
            <pc:docMk/>
            <pc:sldMk cId="570521858" sldId="256"/>
            <ac:spMk id="18" creationId="{66BCA96B-17CF-496A-B71A-B85BB61F8164}"/>
          </ac:spMkLst>
        </pc:spChg>
      </pc:sldChg>
      <pc:sldChg chg="addSp modSp mod">
        <pc:chgData name="Lospitao Ruiz Ruth" userId="30ee3ba2-6e8b-4676-b2ed-3db1763dd90e" providerId="ADAL" clId="{3575332A-3287-42A9-B430-22ABF79C85F6}" dt="2022-03-15T09:24:58.551" v="1071" actId="20577"/>
        <pc:sldMkLst>
          <pc:docMk/>
          <pc:sldMk cId="3631206611" sldId="414"/>
        </pc:sldMkLst>
        <pc:spChg chg="mod">
          <ac:chgData name="Lospitao Ruiz Ruth" userId="30ee3ba2-6e8b-4676-b2ed-3db1763dd90e" providerId="ADAL" clId="{3575332A-3287-42A9-B430-22ABF79C85F6}" dt="2022-03-15T09:24:58.551" v="1071" actId="20577"/>
          <ac:spMkLst>
            <pc:docMk/>
            <pc:sldMk cId="3631206611" sldId="414"/>
            <ac:spMk id="4" creationId="{9E58C9E8-3A3F-48B2-B82A-5A8EAF860578}"/>
          </ac:spMkLst>
        </pc:spChg>
        <pc:cxnChg chg="add mod">
          <ac:chgData name="Lospitao Ruiz Ruth" userId="30ee3ba2-6e8b-4676-b2ed-3db1763dd90e" providerId="ADAL" clId="{3575332A-3287-42A9-B430-22ABF79C85F6}" dt="2022-03-15T08:06:11.582" v="469" actId="14100"/>
          <ac:cxnSpMkLst>
            <pc:docMk/>
            <pc:sldMk cId="3631206611" sldId="414"/>
            <ac:cxnSpMk id="3" creationId="{2B1C3CC4-480E-4321-8EFF-E2F6E7DA868B}"/>
          </ac:cxnSpMkLst>
        </pc:cxnChg>
      </pc:sldChg>
      <pc:sldChg chg="modSp mod ord">
        <pc:chgData name="Lospitao Ruiz Ruth" userId="30ee3ba2-6e8b-4676-b2ed-3db1763dd90e" providerId="ADAL" clId="{3575332A-3287-42A9-B430-22ABF79C85F6}" dt="2022-03-15T09:25:05.605" v="1092" actId="20577"/>
        <pc:sldMkLst>
          <pc:docMk/>
          <pc:sldMk cId="2047407074" sldId="436"/>
        </pc:sldMkLst>
        <pc:spChg chg="mod">
          <ac:chgData name="Lospitao Ruiz Ruth" userId="30ee3ba2-6e8b-4676-b2ed-3db1763dd90e" providerId="ADAL" clId="{3575332A-3287-42A9-B430-22ABF79C85F6}" dt="2022-03-15T09:25:05.605" v="1092" actId="20577"/>
          <ac:spMkLst>
            <pc:docMk/>
            <pc:sldMk cId="2047407074" sldId="436"/>
            <ac:spMk id="2" creationId="{883F52D5-F139-4A13-8846-E94681496A46}"/>
          </ac:spMkLst>
        </pc:spChg>
        <pc:spChg chg="mod">
          <ac:chgData name="Lospitao Ruiz Ruth" userId="30ee3ba2-6e8b-4676-b2ed-3db1763dd90e" providerId="ADAL" clId="{3575332A-3287-42A9-B430-22ABF79C85F6}" dt="2022-03-14T18:44:37.043" v="463" actId="113"/>
          <ac:spMkLst>
            <pc:docMk/>
            <pc:sldMk cId="2047407074" sldId="436"/>
            <ac:spMk id="3" creationId="{5D529F48-A4AC-4202-8733-32206D1A9112}"/>
          </ac:spMkLst>
        </pc:spChg>
      </pc:sldChg>
      <pc:sldChg chg="addSp del mod">
        <pc:chgData name="Lospitao Ruiz Ruth" userId="30ee3ba2-6e8b-4676-b2ed-3db1763dd90e" providerId="ADAL" clId="{3575332A-3287-42A9-B430-22ABF79C85F6}" dt="2022-03-15T08:24:29.415" v="707" actId="47"/>
        <pc:sldMkLst>
          <pc:docMk/>
          <pc:sldMk cId="2590192375" sldId="437"/>
        </pc:sldMkLst>
        <pc:spChg chg="add">
          <ac:chgData name="Lospitao Ruiz Ruth" userId="30ee3ba2-6e8b-4676-b2ed-3db1763dd90e" providerId="ADAL" clId="{3575332A-3287-42A9-B430-22ABF79C85F6}" dt="2022-03-14T18:07:42.450" v="120" actId="11529"/>
          <ac:spMkLst>
            <pc:docMk/>
            <pc:sldMk cId="2590192375" sldId="437"/>
            <ac:spMk id="4" creationId="{D5972F27-1BF9-4429-BD5F-19A70F11835E}"/>
          </ac:spMkLst>
        </pc:spChg>
      </pc:sldChg>
      <pc:sldChg chg="addSp modSp del mod">
        <pc:chgData name="Lospitao Ruiz Ruth" userId="30ee3ba2-6e8b-4676-b2ed-3db1763dd90e" providerId="ADAL" clId="{3575332A-3287-42A9-B430-22ABF79C85F6}" dt="2022-03-15T08:24:29.415" v="707" actId="47"/>
        <pc:sldMkLst>
          <pc:docMk/>
          <pc:sldMk cId="2774289556" sldId="438"/>
        </pc:sldMkLst>
        <pc:spChg chg="add mod">
          <ac:chgData name="Lospitao Ruiz Ruth" userId="30ee3ba2-6e8b-4676-b2ed-3db1763dd90e" providerId="ADAL" clId="{3575332A-3287-42A9-B430-22ABF79C85F6}" dt="2022-03-15T08:09:04.455" v="530" actId="1076"/>
          <ac:spMkLst>
            <pc:docMk/>
            <pc:sldMk cId="2774289556" sldId="438"/>
            <ac:spMk id="4" creationId="{3F300E73-AE8E-4CDE-AEF2-78BDA14D7F53}"/>
          </ac:spMkLst>
        </pc:spChg>
      </pc:sldChg>
      <pc:sldChg chg="addSp modSp del mod">
        <pc:chgData name="Lospitao Ruiz Ruth" userId="30ee3ba2-6e8b-4676-b2ed-3db1763dd90e" providerId="ADAL" clId="{3575332A-3287-42A9-B430-22ABF79C85F6}" dt="2022-03-15T08:24:29.415" v="707" actId="47"/>
        <pc:sldMkLst>
          <pc:docMk/>
          <pc:sldMk cId="4110251922" sldId="439"/>
        </pc:sldMkLst>
        <pc:spChg chg="add mod">
          <ac:chgData name="Lospitao Ruiz Ruth" userId="30ee3ba2-6e8b-4676-b2ed-3db1763dd90e" providerId="ADAL" clId="{3575332A-3287-42A9-B430-22ABF79C85F6}" dt="2022-03-15T08:13:32.454" v="556" actId="1076"/>
          <ac:spMkLst>
            <pc:docMk/>
            <pc:sldMk cId="4110251922" sldId="439"/>
            <ac:spMk id="4" creationId="{73700EC1-8301-46F2-B416-B67D79C4B3BD}"/>
          </ac:spMkLst>
        </pc:spChg>
      </pc:sldChg>
      <pc:sldChg chg="addSp modSp del">
        <pc:chgData name="Lospitao Ruiz Ruth" userId="30ee3ba2-6e8b-4676-b2ed-3db1763dd90e" providerId="ADAL" clId="{3575332A-3287-42A9-B430-22ABF79C85F6}" dt="2022-03-15T08:24:29.415" v="707" actId="47"/>
        <pc:sldMkLst>
          <pc:docMk/>
          <pc:sldMk cId="2565754608" sldId="440"/>
        </pc:sldMkLst>
        <pc:spChg chg="add mod">
          <ac:chgData name="Lospitao Ruiz Ruth" userId="30ee3ba2-6e8b-4676-b2ed-3db1763dd90e" providerId="ADAL" clId="{3575332A-3287-42A9-B430-22ABF79C85F6}" dt="2022-03-14T18:07:49.283" v="123"/>
          <ac:spMkLst>
            <pc:docMk/>
            <pc:sldMk cId="2565754608" sldId="440"/>
            <ac:spMk id="4" creationId="{D308F291-C147-4B28-8F07-83CF2125F9FF}"/>
          </ac:spMkLst>
        </pc:spChg>
      </pc:sldChg>
      <pc:sldChg chg="addSp modSp del">
        <pc:chgData name="Lospitao Ruiz Ruth" userId="30ee3ba2-6e8b-4676-b2ed-3db1763dd90e" providerId="ADAL" clId="{3575332A-3287-42A9-B430-22ABF79C85F6}" dt="2022-03-15T08:24:29.415" v="707" actId="47"/>
        <pc:sldMkLst>
          <pc:docMk/>
          <pc:sldMk cId="2097867929" sldId="441"/>
        </pc:sldMkLst>
        <pc:spChg chg="mod">
          <ac:chgData name="Lospitao Ruiz Ruth" userId="30ee3ba2-6e8b-4676-b2ed-3db1763dd90e" providerId="ADAL" clId="{3575332A-3287-42A9-B430-22ABF79C85F6}" dt="2022-03-15T08:22:11.471" v="656"/>
          <ac:spMkLst>
            <pc:docMk/>
            <pc:sldMk cId="2097867929" sldId="441"/>
            <ac:spMk id="3" creationId="{139A9003-4094-400E-B9DE-12DC5FAF79C4}"/>
          </ac:spMkLst>
        </pc:spChg>
        <pc:spChg chg="add mod">
          <ac:chgData name="Lospitao Ruiz Ruth" userId="30ee3ba2-6e8b-4676-b2ed-3db1763dd90e" providerId="ADAL" clId="{3575332A-3287-42A9-B430-22ABF79C85F6}" dt="2022-03-14T18:07:50.596" v="124"/>
          <ac:spMkLst>
            <pc:docMk/>
            <pc:sldMk cId="2097867929" sldId="441"/>
            <ac:spMk id="4" creationId="{4F498E44-5304-4752-A141-73FC98251A33}"/>
          </ac:spMkLst>
        </pc:spChg>
      </pc:sldChg>
      <pc:sldChg chg="addSp modSp del">
        <pc:chgData name="Lospitao Ruiz Ruth" userId="30ee3ba2-6e8b-4676-b2ed-3db1763dd90e" providerId="ADAL" clId="{3575332A-3287-42A9-B430-22ABF79C85F6}" dt="2022-03-15T08:24:29.415" v="707" actId="47"/>
        <pc:sldMkLst>
          <pc:docMk/>
          <pc:sldMk cId="1317394219" sldId="442"/>
        </pc:sldMkLst>
        <pc:spChg chg="add mod">
          <ac:chgData name="Lospitao Ruiz Ruth" userId="30ee3ba2-6e8b-4676-b2ed-3db1763dd90e" providerId="ADAL" clId="{3575332A-3287-42A9-B430-22ABF79C85F6}" dt="2022-03-14T18:07:52.175" v="125"/>
          <ac:spMkLst>
            <pc:docMk/>
            <pc:sldMk cId="1317394219" sldId="442"/>
            <ac:spMk id="4" creationId="{9F1BB35C-4FD1-4CF2-B929-BCDAE23FBA00}"/>
          </ac:spMkLst>
        </pc:spChg>
      </pc:sldChg>
      <pc:sldChg chg="del">
        <pc:chgData name="Lospitao Ruiz Ruth" userId="30ee3ba2-6e8b-4676-b2ed-3db1763dd90e" providerId="ADAL" clId="{3575332A-3287-42A9-B430-22ABF79C85F6}" dt="2022-03-14T18:07:21.790" v="119" actId="47"/>
        <pc:sldMkLst>
          <pc:docMk/>
          <pc:sldMk cId="4227487963" sldId="443"/>
        </pc:sldMkLst>
      </pc:sldChg>
      <pc:sldChg chg="del">
        <pc:chgData name="Lospitao Ruiz Ruth" userId="30ee3ba2-6e8b-4676-b2ed-3db1763dd90e" providerId="ADAL" clId="{3575332A-3287-42A9-B430-22ABF79C85F6}" dt="2022-03-14T18:08:57.553" v="165" actId="47"/>
        <pc:sldMkLst>
          <pc:docMk/>
          <pc:sldMk cId="2795133112" sldId="444"/>
        </pc:sldMkLst>
      </pc:sldChg>
      <pc:sldChg chg="add del ord">
        <pc:chgData name="Lospitao Ruiz Ruth" userId="30ee3ba2-6e8b-4676-b2ed-3db1763dd90e" providerId="ADAL" clId="{3575332A-3287-42A9-B430-22ABF79C85F6}" dt="2022-03-15T09:31:16.887" v="1126" actId="47"/>
        <pc:sldMkLst>
          <pc:docMk/>
          <pc:sldMk cId="479918238" sldId="445"/>
        </pc:sldMkLst>
      </pc:sldChg>
      <pc:sldChg chg="add del">
        <pc:chgData name="Lospitao Ruiz Ruth" userId="30ee3ba2-6e8b-4676-b2ed-3db1763dd90e" providerId="ADAL" clId="{3575332A-3287-42A9-B430-22ABF79C85F6}" dt="2022-03-15T09:30:32.752" v="1118" actId="47"/>
        <pc:sldMkLst>
          <pc:docMk/>
          <pc:sldMk cId="814431165" sldId="445"/>
        </pc:sldMkLst>
      </pc:sldChg>
      <pc:sldChg chg="modSp del mod">
        <pc:chgData name="Lospitao Ruiz Ruth" userId="30ee3ba2-6e8b-4676-b2ed-3db1763dd90e" providerId="ADAL" clId="{3575332A-3287-42A9-B430-22ABF79C85F6}" dt="2022-03-15T09:30:15.746" v="1116" actId="2696"/>
        <pc:sldMkLst>
          <pc:docMk/>
          <pc:sldMk cId="2774560443" sldId="445"/>
        </pc:sldMkLst>
        <pc:spChg chg="mod">
          <ac:chgData name="Lospitao Ruiz Ruth" userId="30ee3ba2-6e8b-4676-b2ed-3db1763dd90e" providerId="ADAL" clId="{3575332A-3287-42A9-B430-22ABF79C85F6}" dt="2022-03-14T18:08:36.705" v="162" actId="20577"/>
          <ac:spMkLst>
            <pc:docMk/>
            <pc:sldMk cId="2774560443" sldId="445"/>
            <ac:spMk id="2" creationId="{CDB661C5-4DF6-4F38-9C21-4E78B9618FE7}"/>
          </ac:spMkLst>
        </pc:spChg>
      </pc:sldChg>
      <pc:sldChg chg="add">
        <pc:chgData name="Lospitao Ruiz Ruth" userId="30ee3ba2-6e8b-4676-b2ed-3db1763dd90e" providerId="ADAL" clId="{3575332A-3287-42A9-B430-22ABF79C85F6}" dt="2022-03-15T10:28:48.033" v="1915"/>
        <pc:sldMkLst>
          <pc:docMk/>
          <pc:sldMk cId="1139889813" sldId="446"/>
        </pc:sldMkLst>
      </pc:sldChg>
      <pc:sldChg chg="add del">
        <pc:chgData name="Lospitao Ruiz Ruth" userId="30ee3ba2-6e8b-4676-b2ed-3db1763dd90e" providerId="ADAL" clId="{3575332A-3287-42A9-B430-22ABF79C85F6}" dt="2022-03-15T10:28:28.924" v="1914" actId="2696"/>
        <pc:sldMkLst>
          <pc:docMk/>
          <pc:sldMk cId="3910441903" sldId="446"/>
        </pc:sldMkLst>
      </pc:sldChg>
      <pc:sldChg chg="addSp delSp modSp del">
        <pc:chgData name="Lospitao Ruiz Ruth" userId="30ee3ba2-6e8b-4676-b2ed-3db1763dd90e" providerId="ADAL" clId="{3575332A-3287-42A9-B430-22ABF79C85F6}" dt="2022-03-15T09:27:18.220" v="1094" actId="2696"/>
        <pc:sldMkLst>
          <pc:docMk/>
          <pc:sldMk cId="4000608603" sldId="446"/>
        </pc:sldMkLst>
        <pc:picChg chg="del">
          <ac:chgData name="Lospitao Ruiz Ruth" userId="30ee3ba2-6e8b-4676-b2ed-3db1763dd90e" providerId="ADAL" clId="{3575332A-3287-42A9-B430-22ABF79C85F6}" dt="2022-03-14T18:08:45.841" v="163" actId="478"/>
          <ac:picMkLst>
            <pc:docMk/>
            <pc:sldMk cId="4000608603" sldId="446"/>
            <ac:picMk id="5" creationId="{673386F1-57FC-45FB-9A2F-E00A8878B7F6}"/>
          </ac:picMkLst>
        </pc:picChg>
        <pc:picChg chg="add mod">
          <ac:chgData name="Lospitao Ruiz Ruth" userId="30ee3ba2-6e8b-4676-b2ed-3db1763dd90e" providerId="ADAL" clId="{3575332A-3287-42A9-B430-22ABF79C85F6}" dt="2022-03-14T18:08:46.211" v="164"/>
          <ac:picMkLst>
            <pc:docMk/>
            <pc:sldMk cId="4000608603" sldId="446"/>
            <ac:picMk id="6" creationId="{75C3937D-F65D-45CC-80A2-5944FE38D5F6}"/>
          </ac:picMkLst>
        </pc:picChg>
      </pc:sldChg>
      <pc:sldChg chg="add del">
        <pc:chgData name="Lospitao Ruiz Ruth" userId="30ee3ba2-6e8b-4676-b2ed-3db1763dd90e" providerId="ADAL" clId="{3575332A-3287-42A9-B430-22ABF79C85F6}" dt="2022-03-15T10:28:28.924" v="1914" actId="2696"/>
        <pc:sldMkLst>
          <pc:docMk/>
          <pc:sldMk cId="916946577" sldId="447"/>
        </pc:sldMkLst>
      </pc:sldChg>
      <pc:sldChg chg="add">
        <pc:chgData name="Lospitao Ruiz Ruth" userId="30ee3ba2-6e8b-4676-b2ed-3db1763dd90e" providerId="ADAL" clId="{3575332A-3287-42A9-B430-22ABF79C85F6}" dt="2022-03-15T10:28:48.033" v="1915"/>
        <pc:sldMkLst>
          <pc:docMk/>
          <pc:sldMk cId="2456106588" sldId="447"/>
        </pc:sldMkLst>
      </pc:sldChg>
      <pc:sldChg chg="modSp del mod">
        <pc:chgData name="Lospitao Ruiz Ruth" userId="30ee3ba2-6e8b-4676-b2ed-3db1763dd90e" providerId="ADAL" clId="{3575332A-3287-42A9-B430-22ABF79C85F6}" dt="2022-03-15T09:27:18.220" v="1094" actId="2696"/>
        <pc:sldMkLst>
          <pc:docMk/>
          <pc:sldMk cId="3347596903" sldId="447"/>
        </pc:sldMkLst>
        <pc:spChg chg="mod">
          <ac:chgData name="Lospitao Ruiz Ruth" userId="30ee3ba2-6e8b-4676-b2ed-3db1763dd90e" providerId="ADAL" clId="{3575332A-3287-42A9-B430-22ABF79C85F6}" dt="2022-03-15T08:31:25.303" v="904" actId="6549"/>
          <ac:spMkLst>
            <pc:docMk/>
            <pc:sldMk cId="3347596903" sldId="447"/>
            <ac:spMk id="4" creationId="{0B43358E-FE2A-478D-BBAB-39BECE1EAF10}"/>
          </ac:spMkLst>
        </pc:spChg>
      </pc:sldChg>
      <pc:sldChg chg="modSp del mod">
        <pc:chgData name="Lospitao Ruiz Ruth" userId="30ee3ba2-6e8b-4676-b2ed-3db1763dd90e" providerId="ADAL" clId="{3575332A-3287-42A9-B430-22ABF79C85F6}" dt="2022-03-15T09:27:18.220" v="1094" actId="2696"/>
        <pc:sldMkLst>
          <pc:docMk/>
          <pc:sldMk cId="2000380755" sldId="448"/>
        </pc:sldMkLst>
        <pc:spChg chg="mod">
          <ac:chgData name="Lospitao Ruiz Ruth" userId="30ee3ba2-6e8b-4676-b2ed-3db1763dd90e" providerId="ADAL" clId="{3575332A-3287-42A9-B430-22ABF79C85F6}" dt="2022-03-15T08:31:42.827" v="905" actId="114"/>
          <ac:spMkLst>
            <pc:docMk/>
            <pc:sldMk cId="2000380755" sldId="448"/>
            <ac:spMk id="3" creationId="{FE204E3E-976E-486E-90AF-02E43A2428DD}"/>
          </ac:spMkLst>
        </pc:spChg>
      </pc:sldChg>
      <pc:sldChg chg="modSp add del mod">
        <pc:chgData name="Lospitao Ruiz Ruth" userId="30ee3ba2-6e8b-4676-b2ed-3db1763dd90e" providerId="ADAL" clId="{3575332A-3287-42A9-B430-22ABF79C85F6}" dt="2022-03-15T10:28:28.924" v="1914" actId="2696"/>
        <pc:sldMkLst>
          <pc:docMk/>
          <pc:sldMk cId="2943797511" sldId="448"/>
        </pc:sldMkLst>
        <pc:spChg chg="mod">
          <ac:chgData name="Lospitao Ruiz Ruth" userId="30ee3ba2-6e8b-4676-b2ed-3db1763dd90e" providerId="ADAL" clId="{3575332A-3287-42A9-B430-22ABF79C85F6}" dt="2022-03-15T09:32:23.420" v="1144" actId="20577"/>
          <ac:spMkLst>
            <pc:docMk/>
            <pc:sldMk cId="2943797511" sldId="448"/>
            <ac:spMk id="2" creationId="{1BA7ABB1-8798-403A-B3CE-BDB8F0EAD54B}"/>
          </ac:spMkLst>
        </pc:spChg>
      </pc:sldChg>
      <pc:sldChg chg="add">
        <pc:chgData name="Lospitao Ruiz Ruth" userId="30ee3ba2-6e8b-4676-b2ed-3db1763dd90e" providerId="ADAL" clId="{3575332A-3287-42A9-B430-22ABF79C85F6}" dt="2022-03-15T10:28:48.033" v="1915"/>
        <pc:sldMkLst>
          <pc:docMk/>
          <pc:sldMk cId="3781301963" sldId="448"/>
        </pc:sldMkLst>
      </pc:sldChg>
      <pc:sldChg chg="addSp modSp del mod">
        <pc:chgData name="Lospitao Ruiz Ruth" userId="30ee3ba2-6e8b-4676-b2ed-3db1763dd90e" providerId="ADAL" clId="{3575332A-3287-42A9-B430-22ABF79C85F6}" dt="2022-03-15T08:47:56.044" v="978" actId="47"/>
        <pc:sldMkLst>
          <pc:docMk/>
          <pc:sldMk cId="274591694" sldId="449"/>
        </pc:sldMkLst>
        <pc:spChg chg="add mod">
          <ac:chgData name="Lospitao Ruiz Ruth" userId="30ee3ba2-6e8b-4676-b2ed-3db1763dd90e" providerId="ADAL" clId="{3575332A-3287-42A9-B430-22ABF79C85F6}" dt="2022-03-15T08:44:00.605" v="946" actId="1076"/>
          <ac:spMkLst>
            <pc:docMk/>
            <pc:sldMk cId="274591694" sldId="449"/>
            <ac:spMk id="6" creationId="{A7EE4673-7413-42BC-BFB0-8F81934D1F87}"/>
          </ac:spMkLst>
        </pc:spChg>
      </pc:sldChg>
      <pc:sldChg chg="add">
        <pc:chgData name="Lospitao Ruiz Ruth" userId="30ee3ba2-6e8b-4676-b2ed-3db1763dd90e" providerId="ADAL" clId="{3575332A-3287-42A9-B430-22ABF79C85F6}" dt="2022-03-15T10:28:48.033" v="1915"/>
        <pc:sldMkLst>
          <pc:docMk/>
          <pc:sldMk cId="2324814132" sldId="450"/>
        </pc:sldMkLst>
      </pc:sldChg>
      <pc:sldChg chg="del">
        <pc:chgData name="Lospitao Ruiz Ruth" userId="30ee3ba2-6e8b-4676-b2ed-3db1763dd90e" providerId="ADAL" clId="{3575332A-3287-42A9-B430-22ABF79C85F6}" dt="2022-03-15T09:27:18.220" v="1094" actId="2696"/>
        <pc:sldMkLst>
          <pc:docMk/>
          <pc:sldMk cId="3336321405" sldId="450"/>
        </pc:sldMkLst>
      </pc:sldChg>
      <pc:sldChg chg="add del">
        <pc:chgData name="Lospitao Ruiz Ruth" userId="30ee3ba2-6e8b-4676-b2ed-3db1763dd90e" providerId="ADAL" clId="{3575332A-3287-42A9-B430-22ABF79C85F6}" dt="2022-03-15T10:28:28.924" v="1914" actId="2696"/>
        <pc:sldMkLst>
          <pc:docMk/>
          <pc:sldMk cId="3486417226" sldId="450"/>
        </pc:sldMkLst>
      </pc:sldChg>
      <pc:sldChg chg="modSp add del mod">
        <pc:chgData name="Lospitao Ruiz Ruth" userId="30ee3ba2-6e8b-4676-b2ed-3db1763dd90e" providerId="ADAL" clId="{3575332A-3287-42A9-B430-22ABF79C85F6}" dt="2022-03-15T10:28:28.924" v="1914" actId="2696"/>
        <pc:sldMkLst>
          <pc:docMk/>
          <pc:sldMk cId="692539930" sldId="451"/>
        </pc:sldMkLst>
        <pc:graphicFrameChg chg="mod">
          <ac:chgData name="Lospitao Ruiz Ruth" userId="30ee3ba2-6e8b-4676-b2ed-3db1763dd90e" providerId="ADAL" clId="{3575332A-3287-42A9-B430-22ABF79C85F6}" dt="2022-03-15T09:33:41.871" v="1176" actId="1076"/>
          <ac:graphicFrameMkLst>
            <pc:docMk/>
            <pc:sldMk cId="692539930" sldId="451"/>
            <ac:graphicFrameMk id="4" creationId="{029FDD3A-2C58-4C85-9E70-84252C634EC8}"/>
          </ac:graphicFrameMkLst>
        </pc:graphicFrameChg>
      </pc:sldChg>
      <pc:sldChg chg="modSp del mod">
        <pc:chgData name="Lospitao Ruiz Ruth" userId="30ee3ba2-6e8b-4676-b2ed-3db1763dd90e" providerId="ADAL" clId="{3575332A-3287-42A9-B430-22ABF79C85F6}" dt="2022-03-15T09:27:18.220" v="1094" actId="2696"/>
        <pc:sldMkLst>
          <pc:docMk/>
          <pc:sldMk cId="1331831140" sldId="451"/>
        </pc:sldMkLst>
        <pc:graphicFrameChg chg="mod">
          <ac:chgData name="Lospitao Ruiz Ruth" userId="30ee3ba2-6e8b-4676-b2ed-3db1763dd90e" providerId="ADAL" clId="{3575332A-3287-42A9-B430-22ABF79C85F6}" dt="2022-03-15T08:29:35.070" v="746"/>
          <ac:graphicFrameMkLst>
            <pc:docMk/>
            <pc:sldMk cId="1331831140" sldId="451"/>
            <ac:graphicFrameMk id="4" creationId="{029FDD3A-2C58-4C85-9E70-84252C634EC8}"/>
          </ac:graphicFrameMkLst>
        </pc:graphicFrameChg>
      </pc:sldChg>
      <pc:sldChg chg="add">
        <pc:chgData name="Lospitao Ruiz Ruth" userId="30ee3ba2-6e8b-4676-b2ed-3db1763dd90e" providerId="ADAL" clId="{3575332A-3287-42A9-B430-22ABF79C85F6}" dt="2022-03-15T10:28:48.033" v="1915"/>
        <pc:sldMkLst>
          <pc:docMk/>
          <pc:sldMk cId="3320491949" sldId="451"/>
        </pc:sldMkLst>
      </pc:sldChg>
      <pc:sldChg chg="modSp del mod">
        <pc:chgData name="Lospitao Ruiz Ruth" userId="30ee3ba2-6e8b-4676-b2ed-3db1763dd90e" providerId="ADAL" clId="{3575332A-3287-42A9-B430-22ABF79C85F6}" dt="2022-03-15T10:30:50.596" v="1929" actId="47"/>
        <pc:sldMkLst>
          <pc:docMk/>
          <pc:sldMk cId="2816781072" sldId="452"/>
        </pc:sldMkLst>
        <pc:spChg chg="mod">
          <ac:chgData name="Lospitao Ruiz Ruth" userId="30ee3ba2-6e8b-4676-b2ed-3db1763dd90e" providerId="ADAL" clId="{3575332A-3287-42A9-B430-22ABF79C85F6}" dt="2022-03-15T08:49:42.447" v="982" actId="20577"/>
          <ac:spMkLst>
            <pc:docMk/>
            <pc:sldMk cId="2816781072" sldId="452"/>
            <ac:spMk id="2" creationId="{0CD6C819-7441-4BC4-8F2D-E1A4CC61F484}"/>
          </ac:spMkLst>
        </pc:spChg>
      </pc:sldChg>
      <pc:sldChg chg="modSp del mod">
        <pc:chgData name="Lospitao Ruiz Ruth" userId="30ee3ba2-6e8b-4676-b2ed-3db1763dd90e" providerId="ADAL" clId="{3575332A-3287-42A9-B430-22ABF79C85F6}" dt="2022-03-15T09:34:16.430" v="1179" actId="47"/>
        <pc:sldMkLst>
          <pc:docMk/>
          <pc:sldMk cId="2562159436" sldId="453"/>
        </pc:sldMkLst>
        <pc:spChg chg="mod">
          <ac:chgData name="Lospitao Ruiz Ruth" userId="30ee3ba2-6e8b-4676-b2ed-3db1763dd90e" providerId="ADAL" clId="{3575332A-3287-42A9-B430-22ABF79C85F6}" dt="2022-03-15T08:32:53.737" v="911" actId="113"/>
          <ac:spMkLst>
            <pc:docMk/>
            <pc:sldMk cId="2562159436" sldId="453"/>
            <ac:spMk id="3" creationId="{350CDC09-C6FB-444A-95A6-7DD1029A59EE}"/>
          </ac:spMkLst>
        </pc:spChg>
      </pc:sldChg>
      <pc:sldChg chg="addSp delSp modSp mod">
        <pc:chgData name="Lospitao Ruiz Ruth" userId="30ee3ba2-6e8b-4676-b2ed-3db1763dd90e" providerId="ADAL" clId="{3575332A-3287-42A9-B430-22ABF79C85F6}" dt="2022-03-15T09:58:58.259" v="1594" actId="27636"/>
        <pc:sldMkLst>
          <pc:docMk/>
          <pc:sldMk cId="4031400921" sldId="454"/>
        </pc:sldMkLst>
        <pc:spChg chg="mod">
          <ac:chgData name="Lospitao Ruiz Ruth" userId="30ee3ba2-6e8b-4676-b2ed-3db1763dd90e" providerId="ADAL" clId="{3575332A-3287-42A9-B430-22ABF79C85F6}" dt="2022-03-15T09:58:56.196" v="1592" actId="20577"/>
          <ac:spMkLst>
            <pc:docMk/>
            <pc:sldMk cId="4031400921" sldId="454"/>
            <ac:spMk id="3" creationId="{41B59CA2-67F1-414B-8EBC-A6257579798C}"/>
          </ac:spMkLst>
        </pc:spChg>
        <pc:spChg chg="add mod">
          <ac:chgData name="Lospitao Ruiz Ruth" userId="30ee3ba2-6e8b-4676-b2ed-3db1763dd90e" providerId="ADAL" clId="{3575332A-3287-42A9-B430-22ABF79C85F6}" dt="2022-03-15T09:58:58.259" v="1594" actId="27636"/>
          <ac:spMkLst>
            <pc:docMk/>
            <pc:sldMk cId="4031400921" sldId="454"/>
            <ac:spMk id="6" creationId="{A73AA8C4-208D-4A9A-9484-8734D07F413A}"/>
          </ac:spMkLst>
        </pc:spChg>
        <pc:spChg chg="add del">
          <ac:chgData name="Lospitao Ruiz Ruth" userId="30ee3ba2-6e8b-4676-b2ed-3db1763dd90e" providerId="ADAL" clId="{3575332A-3287-42A9-B430-22ABF79C85F6}" dt="2022-03-15T09:57:06.049" v="1480" actId="478"/>
          <ac:spMkLst>
            <pc:docMk/>
            <pc:sldMk cId="4031400921" sldId="454"/>
            <ac:spMk id="8" creationId="{927516C3-83DA-4B6B-9985-CFF8837E44A8}"/>
          </ac:spMkLst>
        </pc:spChg>
        <pc:graphicFrameChg chg="mod">
          <ac:chgData name="Lospitao Ruiz Ruth" userId="30ee3ba2-6e8b-4676-b2ed-3db1763dd90e" providerId="ADAL" clId="{3575332A-3287-42A9-B430-22ABF79C85F6}" dt="2022-03-15T09:58:37.148" v="1535" actId="1076"/>
          <ac:graphicFrameMkLst>
            <pc:docMk/>
            <pc:sldMk cId="4031400921" sldId="454"/>
            <ac:graphicFrameMk id="4" creationId="{DFE033C9-F0CB-474D-8065-739A8C355632}"/>
          </ac:graphicFrameMkLst>
        </pc:graphicFrameChg>
      </pc:sldChg>
      <pc:sldChg chg="modSp mod">
        <pc:chgData name="Lospitao Ruiz Ruth" userId="30ee3ba2-6e8b-4676-b2ed-3db1763dd90e" providerId="ADAL" clId="{3575332A-3287-42A9-B430-22ABF79C85F6}" dt="2022-03-15T08:42:42.047" v="942" actId="20577"/>
        <pc:sldMkLst>
          <pc:docMk/>
          <pc:sldMk cId="783800859" sldId="455"/>
        </pc:sldMkLst>
        <pc:graphicFrameChg chg="modGraphic">
          <ac:chgData name="Lospitao Ruiz Ruth" userId="30ee3ba2-6e8b-4676-b2ed-3db1763dd90e" providerId="ADAL" clId="{3575332A-3287-42A9-B430-22ABF79C85F6}" dt="2022-03-15T08:42:42.047" v="942" actId="20577"/>
          <ac:graphicFrameMkLst>
            <pc:docMk/>
            <pc:sldMk cId="783800859" sldId="455"/>
            <ac:graphicFrameMk id="4" creationId="{5C601BCF-CEB9-40B2-9F61-C1B54B3AED51}"/>
          </ac:graphicFrameMkLst>
        </pc:graphicFrameChg>
      </pc:sldChg>
      <pc:sldChg chg="del">
        <pc:chgData name="Lospitao Ruiz Ruth" userId="30ee3ba2-6e8b-4676-b2ed-3db1763dd90e" providerId="ADAL" clId="{3575332A-3287-42A9-B430-22ABF79C85F6}" dt="2022-03-15T10:33:42.160" v="2052" actId="47"/>
        <pc:sldMkLst>
          <pc:docMk/>
          <pc:sldMk cId="2754913384" sldId="456"/>
        </pc:sldMkLst>
      </pc:sldChg>
      <pc:sldChg chg="modSp del mod">
        <pc:chgData name="Lospitao Ruiz Ruth" userId="30ee3ba2-6e8b-4676-b2ed-3db1763dd90e" providerId="ADAL" clId="{3575332A-3287-42A9-B430-22ABF79C85F6}" dt="2022-03-15T09:35:06.680" v="1182" actId="47"/>
        <pc:sldMkLst>
          <pc:docMk/>
          <pc:sldMk cId="2258103339" sldId="457"/>
        </pc:sldMkLst>
        <pc:spChg chg="mod">
          <ac:chgData name="Lospitao Ruiz Ruth" userId="30ee3ba2-6e8b-4676-b2ed-3db1763dd90e" providerId="ADAL" clId="{3575332A-3287-42A9-B430-22ABF79C85F6}" dt="2022-03-14T18:33:02.389" v="363" actId="113"/>
          <ac:spMkLst>
            <pc:docMk/>
            <pc:sldMk cId="2258103339" sldId="457"/>
            <ac:spMk id="3" creationId="{BB22CBFE-3023-42A8-8D19-3169759FC5C8}"/>
          </ac:spMkLst>
        </pc:spChg>
      </pc:sldChg>
      <pc:sldChg chg="add">
        <pc:chgData name="Lospitao Ruiz Ruth" userId="30ee3ba2-6e8b-4676-b2ed-3db1763dd90e" providerId="ADAL" clId="{3575332A-3287-42A9-B430-22ABF79C85F6}" dt="2022-03-15T10:30:05.416" v="1926"/>
        <pc:sldMkLst>
          <pc:docMk/>
          <pc:sldMk cId="286700435" sldId="458"/>
        </pc:sldMkLst>
      </pc:sldChg>
      <pc:sldChg chg="add del">
        <pc:chgData name="Lospitao Ruiz Ruth" userId="30ee3ba2-6e8b-4676-b2ed-3db1763dd90e" providerId="ADAL" clId="{3575332A-3287-42A9-B430-22ABF79C85F6}" dt="2022-03-15T10:29:55.751" v="1925" actId="2696"/>
        <pc:sldMkLst>
          <pc:docMk/>
          <pc:sldMk cId="2378149042" sldId="458"/>
        </pc:sldMkLst>
      </pc:sldChg>
      <pc:sldChg chg="addSp delSp modSp del mod ord">
        <pc:chgData name="Lospitao Ruiz Ruth" userId="30ee3ba2-6e8b-4676-b2ed-3db1763dd90e" providerId="ADAL" clId="{3575332A-3287-42A9-B430-22ABF79C85F6}" dt="2022-03-15T09:35:13.502" v="1183" actId="2696"/>
        <pc:sldMkLst>
          <pc:docMk/>
          <pc:sldMk cId="3787372191" sldId="458"/>
        </pc:sldMkLst>
        <pc:spChg chg="mod">
          <ac:chgData name="Lospitao Ruiz Ruth" userId="30ee3ba2-6e8b-4676-b2ed-3db1763dd90e" providerId="ADAL" clId="{3575332A-3287-42A9-B430-22ABF79C85F6}" dt="2022-03-15T08:54:31.902" v="1006" actId="20577"/>
          <ac:spMkLst>
            <pc:docMk/>
            <pc:sldMk cId="3787372191" sldId="458"/>
            <ac:spMk id="3" creationId="{D7CCC15C-5323-4951-956D-777E676B2E3D}"/>
          </ac:spMkLst>
        </pc:spChg>
        <pc:picChg chg="del">
          <ac:chgData name="Lospitao Ruiz Ruth" userId="30ee3ba2-6e8b-4676-b2ed-3db1763dd90e" providerId="ADAL" clId="{3575332A-3287-42A9-B430-22ABF79C85F6}" dt="2022-03-14T18:36:15.797" v="393" actId="478"/>
          <ac:picMkLst>
            <pc:docMk/>
            <pc:sldMk cId="3787372191" sldId="458"/>
            <ac:picMk id="5" creationId="{5C390664-D1B6-4BF6-8C79-53C18C2B9620}"/>
          </ac:picMkLst>
        </pc:picChg>
        <pc:picChg chg="add mod">
          <ac:chgData name="Lospitao Ruiz Ruth" userId="30ee3ba2-6e8b-4676-b2ed-3db1763dd90e" providerId="ADAL" clId="{3575332A-3287-42A9-B430-22ABF79C85F6}" dt="2022-03-15T08:54:35.501" v="1008" actId="1076"/>
          <ac:picMkLst>
            <pc:docMk/>
            <pc:sldMk cId="3787372191" sldId="458"/>
            <ac:picMk id="5" creationId="{A9033AF9-EFD2-4AE1-B497-FFD8095E868F}"/>
          </ac:picMkLst>
        </pc:picChg>
        <pc:picChg chg="add del mod">
          <ac:chgData name="Lospitao Ruiz Ruth" userId="30ee3ba2-6e8b-4676-b2ed-3db1763dd90e" providerId="ADAL" clId="{3575332A-3287-42A9-B430-22ABF79C85F6}" dt="2022-03-15T08:52:43.615" v="992" actId="478"/>
          <ac:picMkLst>
            <pc:docMk/>
            <pc:sldMk cId="3787372191" sldId="458"/>
            <ac:picMk id="7" creationId="{0C4AB228-3E40-4C06-815D-CE870A91EC17}"/>
          </ac:picMkLst>
        </pc:picChg>
      </pc:sldChg>
      <pc:sldChg chg="modSp add del mod">
        <pc:chgData name="Lospitao Ruiz Ruth" userId="30ee3ba2-6e8b-4676-b2ed-3db1763dd90e" providerId="ADAL" clId="{3575332A-3287-42A9-B430-22ABF79C85F6}" dt="2022-03-15T09:54:54.105" v="1414" actId="47"/>
        <pc:sldMkLst>
          <pc:docMk/>
          <pc:sldMk cId="1325786674" sldId="459"/>
        </pc:sldMkLst>
        <pc:spChg chg="mod">
          <ac:chgData name="Lospitao Ruiz Ruth" userId="30ee3ba2-6e8b-4676-b2ed-3db1763dd90e" providerId="ADAL" clId="{3575332A-3287-42A9-B430-22ABF79C85F6}" dt="2022-03-15T08:36:09.807" v="926" actId="14100"/>
          <ac:spMkLst>
            <pc:docMk/>
            <pc:sldMk cId="1325786674" sldId="459"/>
            <ac:spMk id="3" creationId="{D76808D8-4C80-46C3-8D2B-709956ACD293}"/>
          </ac:spMkLst>
        </pc:spChg>
      </pc:sldChg>
      <pc:sldChg chg="modSp mod">
        <pc:chgData name="Lospitao Ruiz Ruth" userId="30ee3ba2-6e8b-4676-b2ed-3db1763dd90e" providerId="ADAL" clId="{3575332A-3287-42A9-B430-22ABF79C85F6}" dt="2022-03-15T08:37:52.473" v="940" actId="114"/>
        <pc:sldMkLst>
          <pc:docMk/>
          <pc:sldMk cId="1525217494" sldId="460"/>
        </pc:sldMkLst>
        <pc:spChg chg="mod">
          <ac:chgData name="Lospitao Ruiz Ruth" userId="30ee3ba2-6e8b-4676-b2ed-3db1763dd90e" providerId="ADAL" clId="{3575332A-3287-42A9-B430-22ABF79C85F6}" dt="2022-03-15T08:37:52.473" v="940" actId="114"/>
          <ac:spMkLst>
            <pc:docMk/>
            <pc:sldMk cId="1525217494" sldId="460"/>
            <ac:spMk id="3" creationId="{92B3EFA2-B323-4251-A7C8-DBBF3727EC64}"/>
          </ac:spMkLst>
        </pc:spChg>
      </pc:sldChg>
      <pc:sldChg chg="addSp delSp modSp mod">
        <pc:chgData name="Lospitao Ruiz Ruth" userId="30ee3ba2-6e8b-4676-b2ed-3db1763dd90e" providerId="ADAL" clId="{3575332A-3287-42A9-B430-22ABF79C85F6}" dt="2022-03-15T10:00:51.144" v="1665" actId="167"/>
        <pc:sldMkLst>
          <pc:docMk/>
          <pc:sldMk cId="31586338" sldId="461"/>
        </pc:sldMkLst>
        <pc:spChg chg="mod">
          <ac:chgData name="Lospitao Ruiz Ruth" userId="30ee3ba2-6e8b-4676-b2ed-3db1763dd90e" providerId="ADAL" clId="{3575332A-3287-42A9-B430-22ABF79C85F6}" dt="2022-03-15T10:00:42.525" v="1661" actId="14100"/>
          <ac:spMkLst>
            <pc:docMk/>
            <pc:sldMk cId="31586338" sldId="461"/>
            <ac:spMk id="3" creationId="{92B3EFA2-B323-4251-A7C8-DBBF3727EC64}"/>
          </ac:spMkLst>
        </pc:spChg>
        <pc:picChg chg="add mod ord">
          <ac:chgData name="Lospitao Ruiz Ruth" userId="30ee3ba2-6e8b-4676-b2ed-3db1763dd90e" providerId="ADAL" clId="{3575332A-3287-42A9-B430-22ABF79C85F6}" dt="2022-03-15T10:00:51.144" v="1665" actId="167"/>
          <ac:picMkLst>
            <pc:docMk/>
            <pc:sldMk cId="31586338" sldId="461"/>
            <ac:picMk id="6" creationId="{E970AEAE-5BBD-4C97-973C-15B51AE4B890}"/>
          </ac:picMkLst>
        </pc:picChg>
        <pc:picChg chg="del mod">
          <ac:chgData name="Lospitao Ruiz Ruth" userId="30ee3ba2-6e8b-4676-b2ed-3db1763dd90e" providerId="ADAL" clId="{3575332A-3287-42A9-B430-22ABF79C85F6}" dt="2022-03-15T10:00:39.961" v="1660" actId="478"/>
          <ac:picMkLst>
            <pc:docMk/>
            <pc:sldMk cId="31586338" sldId="461"/>
            <ac:picMk id="2050" creationId="{F1323219-F016-4D46-A5FC-4E8001C7B9AF}"/>
          </ac:picMkLst>
        </pc:picChg>
      </pc:sldChg>
      <pc:sldChg chg="modSp mod">
        <pc:chgData name="Lospitao Ruiz Ruth" userId="30ee3ba2-6e8b-4676-b2ed-3db1763dd90e" providerId="ADAL" clId="{3575332A-3287-42A9-B430-22ABF79C85F6}" dt="2022-03-15T08:43:16.584" v="945" actId="255"/>
        <pc:sldMkLst>
          <pc:docMk/>
          <pc:sldMk cId="1996769760" sldId="462"/>
        </pc:sldMkLst>
        <pc:spChg chg="mod">
          <ac:chgData name="Lospitao Ruiz Ruth" userId="30ee3ba2-6e8b-4676-b2ed-3db1763dd90e" providerId="ADAL" clId="{3575332A-3287-42A9-B430-22ABF79C85F6}" dt="2022-03-15T08:43:16.584" v="945" actId="255"/>
          <ac:spMkLst>
            <pc:docMk/>
            <pc:sldMk cId="1996769760" sldId="462"/>
            <ac:spMk id="3" creationId="{52485CFB-8897-4827-82D8-425DB8962B9C}"/>
          </ac:spMkLst>
        </pc:spChg>
      </pc:sldChg>
      <pc:sldChg chg="del">
        <pc:chgData name="Lospitao Ruiz Ruth" userId="30ee3ba2-6e8b-4676-b2ed-3db1763dd90e" providerId="ADAL" clId="{3575332A-3287-42A9-B430-22ABF79C85F6}" dt="2022-03-15T08:55:29.984" v="1013" actId="47"/>
        <pc:sldMkLst>
          <pc:docMk/>
          <pc:sldMk cId="1383027797" sldId="463"/>
        </pc:sldMkLst>
      </pc:sldChg>
      <pc:sldChg chg="modSp mod">
        <pc:chgData name="Lospitao Ruiz Ruth" userId="30ee3ba2-6e8b-4676-b2ed-3db1763dd90e" providerId="ADAL" clId="{3575332A-3287-42A9-B430-22ABF79C85F6}" dt="2022-03-15T09:25:10.197" v="1093"/>
        <pc:sldMkLst>
          <pc:docMk/>
          <pc:sldMk cId="2914734051" sldId="464"/>
        </pc:sldMkLst>
        <pc:spChg chg="mod">
          <ac:chgData name="Lospitao Ruiz Ruth" userId="30ee3ba2-6e8b-4676-b2ed-3db1763dd90e" providerId="ADAL" clId="{3575332A-3287-42A9-B430-22ABF79C85F6}" dt="2022-03-15T09:25:10.197" v="1093"/>
          <ac:spMkLst>
            <pc:docMk/>
            <pc:sldMk cId="2914734051" sldId="464"/>
            <ac:spMk id="2" creationId="{1825F9CA-BF81-4D64-9B28-442AD88B1D05}"/>
          </ac:spMkLst>
        </pc:spChg>
        <pc:spChg chg="mod">
          <ac:chgData name="Lospitao Ruiz Ruth" userId="30ee3ba2-6e8b-4676-b2ed-3db1763dd90e" providerId="ADAL" clId="{3575332A-3287-42A9-B430-22ABF79C85F6}" dt="2022-03-15T08:08:21.610" v="526" actId="20577"/>
          <ac:spMkLst>
            <pc:docMk/>
            <pc:sldMk cId="2914734051" sldId="464"/>
            <ac:spMk id="3" creationId="{5C219A28-13D0-42EF-A682-7DA8C2DCA190}"/>
          </ac:spMkLst>
        </pc:spChg>
      </pc:sldChg>
      <pc:sldChg chg="addSp modSp new mod">
        <pc:chgData name="Lospitao Ruiz Ruth" userId="30ee3ba2-6e8b-4676-b2ed-3db1763dd90e" providerId="ADAL" clId="{3575332A-3287-42A9-B430-22ABF79C85F6}" dt="2022-03-15T08:25:29.216" v="738" actId="113"/>
        <pc:sldMkLst>
          <pc:docMk/>
          <pc:sldMk cId="2449034399" sldId="465"/>
        </pc:sldMkLst>
        <pc:spChg chg="mod">
          <ac:chgData name="Lospitao Ruiz Ruth" userId="30ee3ba2-6e8b-4676-b2ed-3db1763dd90e" providerId="ADAL" clId="{3575332A-3287-42A9-B430-22ABF79C85F6}" dt="2022-03-14T17:56:12.750" v="9" actId="20577"/>
          <ac:spMkLst>
            <pc:docMk/>
            <pc:sldMk cId="2449034399" sldId="465"/>
            <ac:spMk id="2" creationId="{B31071AD-FE3A-4D16-917D-46A2F3FF7651}"/>
          </ac:spMkLst>
        </pc:spChg>
        <pc:spChg chg="mod">
          <ac:chgData name="Lospitao Ruiz Ruth" userId="30ee3ba2-6e8b-4676-b2ed-3db1763dd90e" providerId="ADAL" clId="{3575332A-3287-42A9-B430-22ABF79C85F6}" dt="2022-03-15T08:25:29.216" v="738" actId="113"/>
          <ac:spMkLst>
            <pc:docMk/>
            <pc:sldMk cId="2449034399" sldId="465"/>
            <ac:spMk id="3" creationId="{11685FE4-FA3F-4EF9-B165-452E3709337A}"/>
          </ac:spMkLst>
        </pc:spChg>
        <pc:graphicFrameChg chg="add mod modGraphic">
          <ac:chgData name="Lospitao Ruiz Ruth" userId="30ee3ba2-6e8b-4676-b2ed-3db1763dd90e" providerId="ADAL" clId="{3575332A-3287-42A9-B430-22ABF79C85F6}" dt="2022-03-15T08:25:18.810" v="736" actId="14100"/>
          <ac:graphicFrameMkLst>
            <pc:docMk/>
            <pc:sldMk cId="2449034399" sldId="465"/>
            <ac:graphicFrameMk id="4" creationId="{2E5A6694-5302-4285-B363-FCA360F2A3A0}"/>
          </ac:graphicFrameMkLst>
        </pc:graphicFrameChg>
      </pc:sldChg>
      <pc:sldChg chg="addSp delSp modSp new mod">
        <pc:chgData name="Lospitao Ruiz Ruth" userId="30ee3ba2-6e8b-4676-b2ed-3db1763dd90e" providerId="ADAL" clId="{3575332A-3287-42A9-B430-22ABF79C85F6}" dt="2022-03-15T08:24:17.438" v="706" actId="14100"/>
        <pc:sldMkLst>
          <pc:docMk/>
          <pc:sldMk cId="817691376" sldId="466"/>
        </pc:sldMkLst>
        <pc:spChg chg="mod">
          <ac:chgData name="Lospitao Ruiz Ruth" userId="30ee3ba2-6e8b-4676-b2ed-3db1763dd90e" providerId="ADAL" clId="{3575332A-3287-42A9-B430-22ABF79C85F6}" dt="2022-03-14T17:59:07.519" v="54"/>
          <ac:spMkLst>
            <pc:docMk/>
            <pc:sldMk cId="817691376" sldId="466"/>
            <ac:spMk id="2" creationId="{696A1F27-6053-45F3-B231-1154FCEF29C7}"/>
          </ac:spMkLst>
        </pc:spChg>
        <pc:spChg chg="mod">
          <ac:chgData name="Lospitao Ruiz Ruth" userId="30ee3ba2-6e8b-4676-b2ed-3db1763dd90e" providerId="ADAL" clId="{3575332A-3287-42A9-B430-22ABF79C85F6}" dt="2022-03-15T08:24:02.614" v="701" actId="1076"/>
          <ac:spMkLst>
            <pc:docMk/>
            <pc:sldMk cId="817691376" sldId="466"/>
            <ac:spMk id="3" creationId="{C930A2F0-CB4C-41A2-BA01-5F29E24B0686}"/>
          </ac:spMkLst>
        </pc:spChg>
        <pc:spChg chg="add del mod">
          <ac:chgData name="Lospitao Ruiz Ruth" userId="30ee3ba2-6e8b-4676-b2ed-3db1763dd90e" providerId="ADAL" clId="{3575332A-3287-42A9-B430-22ABF79C85F6}" dt="2022-03-15T08:13:25.567" v="555" actId="478"/>
          <ac:spMkLst>
            <pc:docMk/>
            <pc:sldMk cId="817691376" sldId="466"/>
            <ac:spMk id="6" creationId="{15227076-1702-4660-9866-5A771D009775}"/>
          </ac:spMkLst>
        </pc:spChg>
        <pc:spChg chg="add mod">
          <ac:chgData name="Lospitao Ruiz Ruth" userId="30ee3ba2-6e8b-4676-b2ed-3db1763dd90e" providerId="ADAL" clId="{3575332A-3287-42A9-B430-22ABF79C85F6}" dt="2022-03-15T08:23:58.894" v="700" actId="1076"/>
          <ac:spMkLst>
            <pc:docMk/>
            <pc:sldMk cId="817691376" sldId="466"/>
            <ac:spMk id="7" creationId="{0514EF88-FE12-4A02-9C62-E296A103F093}"/>
          </ac:spMkLst>
        </pc:spChg>
        <pc:picChg chg="add mod ord modCrop">
          <ac:chgData name="Lospitao Ruiz Ruth" userId="30ee3ba2-6e8b-4676-b2ed-3db1763dd90e" providerId="ADAL" clId="{3575332A-3287-42A9-B430-22ABF79C85F6}" dt="2022-03-15T08:24:17.438" v="706" actId="14100"/>
          <ac:picMkLst>
            <pc:docMk/>
            <pc:sldMk cId="817691376" sldId="466"/>
            <ac:picMk id="5" creationId="{8E012ADF-9C6B-4603-B050-FA05E2CFEC1F}"/>
          </ac:picMkLst>
        </pc:picChg>
      </pc:sldChg>
      <pc:sldChg chg="addSp delSp modSp new mod">
        <pc:chgData name="Lospitao Ruiz Ruth" userId="30ee3ba2-6e8b-4676-b2ed-3db1763dd90e" providerId="ADAL" clId="{3575332A-3287-42A9-B430-22ABF79C85F6}" dt="2022-03-15T08:17:33.166" v="617" actId="1076"/>
        <pc:sldMkLst>
          <pc:docMk/>
          <pc:sldMk cId="3738763539" sldId="467"/>
        </pc:sldMkLst>
        <pc:spChg chg="mod">
          <ac:chgData name="Lospitao Ruiz Ruth" userId="30ee3ba2-6e8b-4676-b2ed-3db1763dd90e" providerId="ADAL" clId="{3575332A-3287-42A9-B430-22ABF79C85F6}" dt="2022-03-15T08:13:48.024" v="558" actId="404"/>
          <ac:spMkLst>
            <pc:docMk/>
            <pc:sldMk cId="3738763539" sldId="467"/>
            <ac:spMk id="2" creationId="{0AB82DC9-36EF-4BA9-AD92-D3B2DDD4D572}"/>
          </ac:spMkLst>
        </pc:spChg>
        <pc:spChg chg="mod">
          <ac:chgData name="Lospitao Ruiz Ruth" userId="30ee3ba2-6e8b-4676-b2ed-3db1763dd90e" providerId="ADAL" clId="{3575332A-3287-42A9-B430-22ABF79C85F6}" dt="2022-03-15T08:16:56.470" v="603" actId="14100"/>
          <ac:spMkLst>
            <pc:docMk/>
            <pc:sldMk cId="3738763539" sldId="467"/>
            <ac:spMk id="3" creationId="{FE21026C-C7D9-4F2C-B1C7-480D76031E19}"/>
          </ac:spMkLst>
        </pc:spChg>
        <pc:spChg chg="add mod">
          <ac:chgData name="Lospitao Ruiz Ruth" userId="30ee3ba2-6e8b-4676-b2ed-3db1763dd90e" providerId="ADAL" clId="{3575332A-3287-42A9-B430-22ABF79C85F6}" dt="2022-03-15T08:17:33.166" v="617" actId="1076"/>
          <ac:spMkLst>
            <pc:docMk/>
            <pc:sldMk cId="3738763539" sldId="467"/>
            <ac:spMk id="7" creationId="{95F1BD38-DD0F-4094-8D85-8174F032CA9B}"/>
          </ac:spMkLst>
        </pc:spChg>
        <pc:spChg chg="add del mod">
          <ac:chgData name="Lospitao Ruiz Ruth" userId="30ee3ba2-6e8b-4676-b2ed-3db1763dd90e" providerId="ADAL" clId="{3575332A-3287-42A9-B430-22ABF79C85F6}" dt="2022-03-15T08:17:07.063" v="606" actId="478"/>
          <ac:spMkLst>
            <pc:docMk/>
            <pc:sldMk cId="3738763539" sldId="467"/>
            <ac:spMk id="8" creationId="{7DF6297E-33B2-4A97-AF11-14907EAE2961}"/>
          </ac:spMkLst>
        </pc:spChg>
        <pc:spChg chg="add mod">
          <ac:chgData name="Lospitao Ruiz Ruth" userId="30ee3ba2-6e8b-4676-b2ed-3db1763dd90e" providerId="ADAL" clId="{3575332A-3287-42A9-B430-22ABF79C85F6}" dt="2022-03-15T08:16:51.358" v="602" actId="1076"/>
          <ac:spMkLst>
            <pc:docMk/>
            <pc:sldMk cId="3738763539" sldId="467"/>
            <ac:spMk id="9" creationId="{F445414B-C461-4471-A1A3-04F23D4B3CDC}"/>
          </ac:spMkLst>
        </pc:spChg>
        <pc:picChg chg="add mod ord modCrop">
          <ac:chgData name="Lospitao Ruiz Ruth" userId="30ee3ba2-6e8b-4676-b2ed-3db1763dd90e" providerId="ADAL" clId="{3575332A-3287-42A9-B430-22ABF79C85F6}" dt="2022-03-15T08:17:21.963" v="615" actId="1038"/>
          <ac:picMkLst>
            <pc:docMk/>
            <pc:sldMk cId="3738763539" sldId="467"/>
            <ac:picMk id="5" creationId="{B43A8E8B-9595-4DD9-8A4B-2E112185CC8A}"/>
          </ac:picMkLst>
        </pc:picChg>
      </pc:sldChg>
      <pc:sldChg chg="addSp modSp new mod">
        <pc:chgData name="Lospitao Ruiz Ruth" userId="30ee3ba2-6e8b-4676-b2ed-3db1763dd90e" providerId="ADAL" clId="{3575332A-3287-42A9-B430-22ABF79C85F6}" dt="2022-03-15T08:20:32.393" v="627" actId="113"/>
        <pc:sldMkLst>
          <pc:docMk/>
          <pc:sldMk cId="2148529028" sldId="468"/>
        </pc:sldMkLst>
        <pc:spChg chg="mod">
          <ac:chgData name="Lospitao Ruiz Ruth" userId="30ee3ba2-6e8b-4676-b2ed-3db1763dd90e" providerId="ADAL" clId="{3575332A-3287-42A9-B430-22ABF79C85F6}" dt="2022-03-14T18:02:38.356" v="83"/>
          <ac:spMkLst>
            <pc:docMk/>
            <pc:sldMk cId="2148529028" sldId="468"/>
            <ac:spMk id="2" creationId="{5814028D-55E1-4716-8409-C6E1641F8F92}"/>
          </ac:spMkLst>
        </pc:spChg>
        <pc:spChg chg="mod">
          <ac:chgData name="Lospitao Ruiz Ruth" userId="30ee3ba2-6e8b-4676-b2ed-3db1763dd90e" providerId="ADAL" clId="{3575332A-3287-42A9-B430-22ABF79C85F6}" dt="2022-03-14T18:03:26.581" v="92" actId="27636"/>
          <ac:spMkLst>
            <pc:docMk/>
            <pc:sldMk cId="2148529028" sldId="468"/>
            <ac:spMk id="3" creationId="{656B4B83-5CAC-4630-B6DC-AED985B39318}"/>
          </ac:spMkLst>
        </pc:spChg>
        <pc:spChg chg="add mod">
          <ac:chgData name="Lospitao Ruiz Ruth" userId="30ee3ba2-6e8b-4676-b2ed-3db1763dd90e" providerId="ADAL" clId="{3575332A-3287-42A9-B430-22ABF79C85F6}" dt="2022-03-15T08:20:32.393" v="627" actId="113"/>
          <ac:spMkLst>
            <pc:docMk/>
            <pc:sldMk cId="2148529028" sldId="468"/>
            <ac:spMk id="7" creationId="{4850A4F4-3E1D-47B3-8D26-E53F836245EF}"/>
          </ac:spMkLst>
        </pc:spChg>
        <pc:picChg chg="add mod ord">
          <ac:chgData name="Lospitao Ruiz Ruth" userId="30ee3ba2-6e8b-4676-b2ed-3db1763dd90e" providerId="ADAL" clId="{3575332A-3287-42A9-B430-22ABF79C85F6}" dt="2022-03-14T18:03:36.368" v="97" actId="1076"/>
          <ac:picMkLst>
            <pc:docMk/>
            <pc:sldMk cId="2148529028" sldId="468"/>
            <ac:picMk id="5" creationId="{7EEED172-E202-4B94-9564-D511F61C0C24}"/>
          </ac:picMkLst>
        </pc:picChg>
      </pc:sldChg>
      <pc:sldChg chg="addSp modSp new mod">
        <pc:chgData name="Lospitao Ruiz Ruth" userId="30ee3ba2-6e8b-4676-b2ed-3db1763dd90e" providerId="ADAL" clId="{3575332A-3287-42A9-B430-22ABF79C85F6}" dt="2022-03-15T08:19:09.416" v="623" actId="167"/>
        <pc:sldMkLst>
          <pc:docMk/>
          <pc:sldMk cId="54345024" sldId="469"/>
        </pc:sldMkLst>
        <pc:spChg chg="mod">
          <ac:chgData name="Lospitao Ruiz Ruth" userId="30ee3ba2-6e8b-4676-b2ed-3db1763dd90e" providerId="ADAL" clId="{3575332A-3287-42A9-B430-22ABF79C85F6}" dt="2022-03-14T18:04:00.582" v="100" actId="20577"/>
          <ac:spMkLst>
            <pc:docMk/>
            <pc:sldMk cId="54345024" sldId="469"/>
            <ac:spMk id="2" creationId="{651528B9-1438-48D6-9402-5A966896B7FE}"/>
          </ac:spMkLst>
        </pc:spChg>
        <pc:spChg chg="mod">
          <ac:chgData name="Lospitao Ruiz Ruth" userId="30ee3ba2-6e8b-4676-b2ed-3db1763dd90e" providerId="ADAL" clId="{3575332A-3287-42A9-B430-22ABF79C85F6}" dt="2022-03-15T08:18:55.801" v="621" actId="20577"/>
          <ac:spMkLst>
            <pc:docMk/>
            <pc:sldMk cId="54345024" sldId="469"/>
            <ac:spMk id="3" creationId="{C4B33FAE-3033-4303-8BC9-724942859C4E}"/>
          </ac:spMkLst>
        </pc:spChg>
        <pc:picChg chg="add mod ord">
          <ac:chgData name="Lospitao Ruiz Ruth" userId="30ee3ba2-6e8b-4676-b2ed-3db1763dd90e" providerId="ADAL" clId="{3575332A-3287-42A9-B430-22ABF79C85F6}" dt="2022-03-15T08:19:09.416" v="623" actId="167"/>
          <ac:picMkLst>
            <pc:docMk/>
            <pc:sldMk cId="54345024" sldId="469"/>
            <ac:picMk id="5" creationId="{82827D25-E591-4276-AF73-B824C0DF251B}"/>
          </ac:picMkLst>
        </pc:picChg>
      </pc:sldChg>
      <pc:sldChg chg="addSp delSp modSp new mod">
        <pc:chgData name="Lospitao Ruiz Ruth" userId="30ee3ba2-6e8b-4676-b2ed-3db1763dd90e" providerId="ADAL" clId="{3575332A-3287-42A9-B430-22ABF79C85F6}" dt="2022-03-15T08:23:18.324" v="689" actId="1076"/>
        <pc:sldMkLst>
          <pc:docMk/>
          <pc:sldMk cId="930713300" sldId="470"/>
        </pc:sldMkLst>
        <pc:spChg chg="mod">
          <ac:chgData name="Lospitao Ruiz Ruth" userId="30ee3ba2-6e8b-4676-b2ed-3db1763dd90e" providerId="ADAL" clId="{3575332A-3287-42A9-B430-22ABF79C85F6}" dt="2022-03-14T18:05:11.734" v="110"/>
          <ac:spMkLst>
            <pc:docMk/>
            <pc:sldMk cId="930713300" sldId="470"/>
            <ac:spMk id="2" creationId="{EC45466D-7A67-454B-8726-EA035C810278}"/>
          </ac:spMkLst>
        </pc:spChg>
        <pc:spChg chg="mod">
          <ac:chgData name="Lospitao Ruiz Ruth" userId="30ee3ba2-6e8b-4676-b2ed-3db1763dd90e" providerId="ADAL" clId="{3575332A-3287-42A9-B430-22ABF79C85F6}" dt="2022-03-15T08:22:50.182" v="680" actId="21"/>
          <ac:spMkLst>
            <pc:docMk/>
            <pc:sldMk cId="930713300" sldId="470"/>
            <ac:spMk id="3" creationId="{1F03C4C6-AA39-4C4B-BB2C-CBD355235D65}"/>
          </ac:spMkLst>
        </pc:spChg>
        <pc:spChg chg="add del mod">
          <ac:chgData name="Lospitao Ruiz Ruth" userId="30ee3ba2-6e8b-4676-b2ed-3db1763dd90e" providerId="ADAL" clId="{3575332A-3287-42A9-B430-22ABF79C85F6}" dt="2022-03-15T08:21:45.670" v="630" actId="478"/>
          <ac:spMkLst>
            <pc:docMk/>
            <pc:sldMk cId="930713300" sldId="470"/>
            <ac:spMk id="6" creationId="{1D855E08-B431-4D63-BF7C-3632B25D50E1}"/>
          </ac:spMkLst>
        </pc:spChg>
        <pc:picChg chg="add mod">
          <ac:chgData name="Lospitao Ruiz Ruth" userId="30ee3ba2-6e8b-4676-b2ed-3db1763dd90e" providerId="ADAL" clId="{3575332A-3287-42A9-B430-22ABF79C85F6}" dt="2022-03-15T08:23:18.324" v="689" actId="1076"/>
          <ac:picMkLst>
            <pc:docMk/>
            <pc:sldMk cId="930713300" sldId="470"/>
            <ac:picMk id="5" creationId="{E1350A40-2689-446A-BC57-D9FB0B59CE80}"/>
          </ac:picMkLst>
        </pc:picChg>
      </pc:sldChg>
      <pc:sldChg chg="modSp add mod">
        <pc:chgData name="Lospitao Ruiz Ruth" userId="30ee3ba2-6e8b-4676-b2ed-3db1763dd90e" providerId="ADAL" clId="{3575332A-3287-42A9-B430-22ABF79C85F6}" dt="2022-03-15T10:26:47.236" v="1853" actId="20577"/>
        <pc:sldMkLst>
          <pc:docMk/>
          <pc:sldMk cId="1186718613" sldId="471"/>
        </pc:sldMkLst>
        <pc:spChg chg="mod">
          <ac:chgData name="Lospitao Ruiz Ruth" userId="30ee3ba2-6e8b-4676-b2ed-3db1763dd90e" providerId="ADAL" clId="{3575332A-3287-42A9-B430-22ABF79C85F6}" dt="2022-03-15T10:26:47.236" v="1853" actId="20577"/>
          <ac:spMkLst>
            <pc:docMk/>
            <pc:sldMk cId="1186718613" sldId="471"/>
            <ac:spMk id="2" creationId="{21F1CAC0-5893-4BEB-9D21-8735943953E9}"/>
          </ac:spMkLst>
        </pc:spChg>
      </pc:sldChg>
      <pc:sldChg chg="addSp modSp new del mod">
        <pc:chgData name="Lospitao Ruiz Ruth" userId="30ee3ba2-6e8b-4676-b2ed-3db1763dd90e" providerId="ADAL" clId="{3575332A-3287-42A9-B430-22ABF79C85F6}" dt="2022-03-15T09:27:18.220" v="1094" actId="2696"/>
        <pc:sldMkLst>
          <pc:docMk/>
          <pc:sldMk cId="1408116090" sldId="471"/>
        </pc:sldMkLst>
        <pc:spChg chg="mod">
          <ac:chgData name="Lospitao Ruiz Ruth" userId="30ee3ba2-6e8b-4676-b2ed-3db1763dd90e" providerId="ADAL" clId="{3575332A-3287-42A9-B430-22ABF79C85F6}" dt="2022-03-14T18:09:42.767" v="201" actId="20577"/>
          <ac:spMkLst>
            <pc:docMk/>
            <pc:sldMk cId="1408116090" sldId="471"/>
            <ac:spMk id="2" creationId="{21F1CAC0-5893-4BEB-9D21-8735943953E9}"/>
          </ac:spMkLst>
        </pc:spChg>
        <pc:spChg chg="mod">
          <ac:chgData name="Lospitao Ruiz Ruth" userId="30ee3ba2-6e8b-4676-b2ed-3db1763dd90e" providerId="ADAL" clId="{3575332A-3287-42A9-B430-22ABF79C85F6}" dt="2022-03-14T18:10:15.774" v="207" actId="21"/>
          <ac:spMkLst>
            <pc:docMk/>
            <pc:sldMk cId="1408116090" sldId="471"/>
            <ac:spMk id="3" creationId="{DC4CA07B-B40F-4781-9527-7972FA71FB17}"/>
          </ac:spMkLst>
        </pc:spChg>
        <pc:spChg chg="add mod">
          <ac:chgData name="Lospitao Ruiz Ruth" userId="30ee3ba2-6e8b-4676-b2ed-3db1763dd90e" providerId="ADAL" clId="{3575332A-3287-42A9-B430-22ABF79C85F6}" dt="2022-03-14T18:10:55.232" v="217" actId="1076"/>
          <ac:spMkLst>
            <pc:docMk/>
            <pc:sldMk cId="1408116090" sldId="471"/>
            <ac:spMk id="7" creationId="{5AC74911-F9BF-437C-9BA4-9848525029FA}"/>
          </ac:spMkLst>
        </pc:spChg>
        <pc:picChg chg="add mod">
          <ac:chgData name="Lospitao Ruiz Ruth" userId="30ee3ba2-6e8b-4676-b2ed-3db1763dd90e" providerId="ADAL" clId="{3575332A-3287-42A9-B430-22ABF79C85F6}" dt="2022-03-14T18:10:52.872" v="216" actId="1076"/>
          <ac:picMkLst>
            <pc:docMk/>
            <pc:sldMk cId="1408116090" sldId="471"/>
            <ac:picMk id="5" creationId="{5E470E14-BC60-42C3-8993-1FBEE522D898}"/>
          </ac:picMkLst>
        </pc:picChg>
      </pc:sldChg>
      <pc:sldChg chg="add del">
        <pc:chgData name="Lospitao Ruiz Ruth" userId="30ee3ba2-6e8b-4676-b2ed-3db1763dd90e" providerId="ADAL" clId="{3575332A-3287-42A9-B430-22ABF79C85F6}" dt="2022-03-15T09:29:50.038" v="1114" actId="2696"/>
        <pc:sldMkLst>
          <pc:docMk/>
          <pc:sldMk cId="2303602554" sldId="471"/>
        </pc:sldMkLst>
      </pc:sldChg>
      <pc:sldChg chg="modSp new del mod">
        <pc:chgData name="Lospitao Ruiz Ruth" userId="30ee3ba2-6e8b-4676-b2ed-3db1763dd90e" providerId="ADAL" clId="{3575332A-3287-42A9-B430-22ABF79C85F6}" dt="2022-03-15T09:34:16.430" v="1179" actId="47"/>
        <pc:sldMkLst>
          <pc:docMk/>
          <pc:sldMk cId="26353020" sldId="472"/>
        </pc:sldMkLst>
        <pc:spChg chg="mod">
          <ac:chgData name="Lospitao Ruiz Ruth" userId="30ee3ba2-6e8b-4676-b2ed-3db1763dd90e" providerId="ADAL" clId="{3575332A-3287-42A9-B430-22ABF79C85F6}" dt="2022-03-14T18:19:21.818" v="257" actId="20577"/>
          <ac:spMkLst>
            <pc:docMk/>
            <pc:sldMk cId="26353020" sldId="472"/>
            <ac:spMk id="2" creationId="{B16D7AC0-343B-444D-A193-1433145C96C2}"/>
          </ac:spMkLst>
        </pc:spChg>
        <pc:spChg chg="mod">
          <ac:chgData name="Lospitao Ruiz Ruth" userId="30ee3ba2-6e8b-4676-b2ed-3db1763dd90e" providerId="ADAL" clId="{3575332A-3287-42A9-B430-22ABF79C85F6}" dt="2022-03-15T08:33:41.698" v="915" actId="113"/>
          <ac:spMkLst>
            <pc:docMk/>
            <pc:sldMk cId="26353020" sldId="472"/>
            <ac:spMk id="3" creationId="{9DA36FFD-EAD8-4200-8290-E1963E12C7F4}"/>
          </ac:spMkLst>
        </pc:spChg>
      </pc:sldChg>
      <pc:sldChg chg="addSp delSp modSp new del mod modAnim">
        <pc:chgData name="Lospitao Ruiz Ruth" userId="30ee3ba2-6e8b-4676-b2ed-3db1763dd90e" providerId="ADAL" clId="{3575332A-3287-42A9-B430-22ABF79C85F6}" dt="2022-03-15T09:34:16.430" v="1179" actId="47"/>
        <pc:sldMkLst>
          <pc:docMk/>
          <pc:sldMk cId="1244512445" sldId="473"/>
        </pc:sldMkLst>
        <pc:spChg chg="mod">
          <ac:chgData name="Lospitao Ruiz Ruth" userId="30ee3ba2-6e8b-4676-b2ed-3db1763dd90e" providerId="ADAL" clId="{3575332A-3287-42A9-B430-22ABF79C85F6}" dt="2022-03-14T18:20:28.485" v="274" actId="20577"/>
          <ac:spMkLst>
            <pc:docMk/>
            <pc:sldMk cId="1244512445" sldId="473"/>
            <ac:spMk id="2" creationId="{7CD5AD3D-0110-480B-9C50-87616A141202}"/>
          </ac:spMkLst>
        </pc:spChg>
        <pc:spChg chg="del">
          <ac:chgData name="Lospitao Ruiz Ruth" userId="30ee3ba2-6e8b-4676-b2ed-3db1763dd90e" providerId="ADAL" clId="{3575332A-3287-42A9-B430-22ABF79C85F6}" dt="2022-03-14T18:20:44.662" v="275"/>
          <ac:spMkLst>
            <pc:docMk/>
            <pc:sldMk cId="1244512445" sldId="473"/>
            <ac:spMk id="3" creationId="{C5312C01-5DBB-4DC0-BCED-B9017DC37AAC}"/>
          </ac:spMkLst>
        </pc:spChg>
        <pc:picChg chg="add mod">
          <ac:chgData name="Lospitao Ruiz Ruth" userId="30ee3ba2-6e8b-4676-b2ed-3db1763dd90e" providerId="ADAL" clId="{3575332A-3287-42A9-B430-22ABF79C85F6}" dt="2022-03-15T08:34:40.334" v="918" actId="14100"/>
          <ac:picMkLst>
            <pc:docMk/>
            <pc:sldMk cId="1244512445" sldId="473"/>
            <ac:picMk id="4" creationId="{BBE2E6E6-2E53-4B29-B412-F2B9BC7B1DC9}"/>
          </ac:picMkLst>
        </pc:picChg>
      </pc:sldChg>
      <pc:sldChg chg="modSp add mod">
        <pc:chgData name="Lospitao Ruiz Ruth" userId="30ee3ba2-6e8b-4676-b2ed-3db1763dd90e" providerId="ADAL" clId="{3575332A-3287-42A9-B430-22ABF79C85F6}" dt="2022-03-15T10:31:14.272" v="1960" actId="20577"/>
        <pc:sldMkLst>
          <pc:docMk/>
          <pc:sldMk cId="3349576082" sldId="474"/>
        </pc:sldMkLst>
        <pc:spChg chg="mod">
          <ac:chgData name="Lospitao Ruiz Ruth" userId="30ee3ba2-6e8b-4676-b2ed-3db1763dd90e" providerId="ADAL" clId="{3575332A-3287-42A9-B430-22ABF79C85F6}" dt="2022-03-15T10:31:14.272" v="1960" actId="20577"/>
          <ac:spMkLst>
            <pc:docMk/>
            <pc:sldMk cId="3349576082" sldId="474"/>
            <ac:spMk id="2" creationId="{7DB0E057-F71D-4EAD-BAD3-56D20EF64529}"/>
          </ac:spMkLst>
        </pc:spChg>
      </pc:sldChg>
      <pc:sldChg chg="modSp new del mod">
        <pc:chgData name="Lospitao Ruiz Ruth" userId="30ee3ba2-6e8b-4676-b2ed-3db1763dd90e" providerId="ADAL" clId="{3575332A-3287-42A9-B430-22ABF79C85F6}" dt="2022-03-15T09:44:42.118" v="1272" actId="2696"/>
        <pc:sldMkLst>
          <pc:docMk/>
          <pc:sldMk cId="3889118772" sldId="474"/>
        </pc:sldMkLst>
        <pc:spChg chg="mod">
          <ac:chgData name="Lospitao Ruiz Ruth" userId="30ee3ba2-6e8b-4676-b2ed-3db1763dd90e" providerId="ADAL" clId="{3575332A-3287-42A9-B430-22ABF79C85F6}" dt="2022-03-14T18:24:19.755" v="285" actId="20577"/>
          <ac:spMkLst>
            <pc:docMk/>
            <pc:sldMk cId="3889118772" sldId="474"/>
            <ac:spMk id="2" creationId="{7DB0E057-F71D-4EAD-BAD3-56D20EF64529}"/>
          </ac:spMkLst>
        </pc:spChg>
        <pc:spChg chg="mod">
          <ac:chgData name="Lospitao Ruiz Ruth" userId="30ee3ba2-6e8b-4676-b2ed-3db1763dd90e" providerId="ADAL" clId="{3575332A-3287-42A9-B430-22ABF79C85F6}" dt="2022-03-15T08:35:53.513" v="921" actId="113"/>
          <ac:spMkLst>
            <pc:docMk/>
            <pc:sldMk cId="3889118772" sldId="474"/>
            <ac:spMk id="3" creationId="{3711A3A6-8230-4EA2-97D3-0A7E4FC5D3AB}"/>
          </ac:spMkLst>
        </pc:spChg>
      </pc:sldChg>
      <pc:sldChg chg="addSp delSp modSp add del mod">
        <pc:chgData name="Lospitao Ruiz Ruth" userId="30ee3ba2-6e8b-4676-b2ed-3db1763dd90e" providerId="ADAL" clId="{3575332A-3287-42A9-B430-22ABF79C85F6}" dt="2022-03-15T10:08:03.162" v="1726" actId="47"/>
        <pc:sldMkLst>
          <pc:docMk/>
          <pc:sldMk cId="1571583546" sldId="475"/>
        </pc:sldMkLst>
        <pc:spChg chg="mod">
          <ac:chgData name="Lospitao Ruiz Ruth" userId="30ee3ba2-6e8b-4676-b2ed-3db1763dd90e" providerId="ADAL" clId="{3575332A-3287-42A9-B430-22ABF79C85F6}" dt="2022-03-15T08:47:45.091" v="977" actId="113"/>
          <ac:spMkLst>
            <pc:docMk/>
            <pc:sldMk cId="1571583546" sldId="475"/>
            <ac:spMk id="3" creationId="{C78D1498-F4F4-4A7D-9F4B-CF0874760BF8}"/>
          </ac:spMkLst>
        </pc:spChg>
        <pc:picChg chg="del">
          <ac:chgData name="Lospitao Ruiz Ruth" userId="30ee3ba2-6e8b-4676-b2ed-3db1763dd90e" providerId="ADAL" clId="{3575332A-3287-42A9-B430-22ABF79C85F6}" dt="2022-03-14T18:26:08.159" v="293" actId="478"/>
          <ac:picMkLst>
            <pc:docMk/>
            <pc:sldMk cId="1571583546" sldId="475"/>
            <ac:picMk id="5" creationId="{10527B65-B10B-4A72-9467-90BD318A8123}"/>
          </ac:picMkLst>
        </pc:picChg>
        <pc:picChg chg="add del mod">
          <ac:chgData name="Lospitao Ruiz Ruth" userId="30ee3ba2-6e8b-4676-b2ed-3db1763dd90e" providerId="ADAL" clId="{3575332A-3287-42A9-B430-22ABF79C85F6}" dt="2022-03-15T08:47:34.743" v="975" actId="478"/>
          <ac:picMkLst>
            <pc:docMk/>
            <pc:sldMk cId="1571583546" sldId="475"/>
            <ac:picMk id="5" creationId="{D88CC63C-C63C-414A-9BDE-788A359E3C11}"/>
          </ac:picMkLst>
        </pc:picChg>
        <pc:picChg chg="add del mod">
          <ac:chgData name="Lospitao Ruiz Ruth" userId="30ee3ba2-6e8b-4676-b2ed-3db1763dd90e" providerId="ADAL" clId="{3575332A-3287-42A9-B430-22ABF79C85F6}" dt="2022-03-15T08:47:34.743" v="975" actId="478"/>
          <ac:picMkLst>
            <pc:docMk/>
            <pc:sldMk cId="1571583546" sldId="475"/>
            <ac:picMk id="6" creationId="{95DA0278-1F09-491C-9698-1EBA030AD3C4}"/>
          </ac:picMkLst>
        </pc:picChg>
      </pc:sldChg>
      <pc:sldChg chg="addSp delSp modSp add del mod">
        <pc:chgData name="Lospitao Ruiz Ruth" userId="30ee3ba2-6e8b-4676-b2ed-3db1763dd90e" providerId="ADAL" clId="{3575332A-3287-42A9-B430-22ABF79C85F6}" dt="2022-03-15T09:34:30.925" v="1180" actId="2696"/>
        <pc:sldMkLst>
          <pc:docMk/>
          <pc:sldMk cId="1116803045" sldId="476"/>
        </pc:sldMkLst>
        <pc:spChg chg="mod">
          <ac:chgData name="Lospitao Ruiz Ruth" userId="30ee3ba2-6e8b-4676-b2ed-3db1763dd90e" providerId="ADAL" clId="{3575332A-3287-42A9-B430-22ABF79C85F6}" dt="2022-03-14T18:27:11.480" v="308" actId="14100"/>
          <ac:spMkLst>
            <pc:docMk/>
            <pc:sldMk cId="1116803045" sldId="476"/>
            <ac:spMk id="3" creationId="{C78D1498-F4F4-4A7D-9F4B-CF0874760BF8}"/>
          </ac:spMkLst>
        </pc:spChg>
        <pc:graphicFrameChg chg="add mod modGraphic">
          <ac:chgData name="Lospitao Ruiz Ruth" userId="30ee3ba2-6e8b-4676-b2ed-3db1763dd90e" providerId="ADAL" clId="{3575332A-3287-42A9-B430-22ABF79C85F6}" dt="2022-03-14T18:28:03.328" v="316"/>
          <ac:graphicFrameMkLst>
            <pc:docMk/>
            <pc:sldMk cId="1116803045" sldId="476"/>
            <ac:graphicFrameMk id="4" creationId="{070F4F60-D18B-4B27-B08B-FF1F7E62363F}"/>
          </ac:graphicFrameMkLst>
        </pc:graphicFrameChg>
        <pc:picChg chg="del">
          <ac:chgData name="Lospitao Ruiz Ruth" userId="30ee3ba2-6e8b-4676-b2ed-3db1763dd90e" providerId="ADAL" clId="{3575332A-3287-42A9-B430-22ABF79C85F6}" dt="2022-03-14T18:26:51.002" v="299" actId="478"/>
          <ac:picMkLst>
            <pc:docMk/>
            <pc:sldMk cId="1116803045" sldId="476"/>
            <ac:picMk id="6" creationId="{95DA0278-1F09-491C-9698-1EBA030AD3C4}"/>
          </ac:picMkLst>
        </pc:picChg>
      </pc:sldChg>
      <pc:sldChg chg="add">
        <pc:chgData name="Lospitao Ruiz Ruth" userId="30ee3ba2-6e8b-4676-b2ed-3db1763dd90e" providerId="ADAL" clId="{3575332A-3287-42A9-B430-22ABF79C85F6}" dt="2022-03-15T09:34:42.796" v="1181"/>
        <pc:sldMkLst>
          <pc:docMk/>
          <pc:sldMk cId="3765689964" sldId="476"/>
        </pc:sldMkLst>
      </pc:sldChg>
      <pc:sldChg chg="addSp modSp new del mod">
        <pc:chgData name="Lospitao Ruiz Ruth" userId="30ee3ba2-6e8b-4676-b2ed-3db1763dd90e" providerId="ADAL" clId="{3575332A-3287-42A9-B430-22ABF79C85F6}" dt="2022-03-15T09:34:30.925" v="1180" actId="2696"/>
        <pc:sldMkLst>
          <pc:docMk/>
          <pc:sldMk cId="50523410" sldId="477"/>
        </pc:sldMkLst>
        <pc:spChg chg="mod">
          <ac:chgData name="Lospitao Ruiz Ruth" userId="30ee3ba2-6e8b-4676-b2ed-3db1763dd90e" providerId="ADAL" clId="{3575332A-3287-42A9-B430-22ABF79C85F6}" dt="2022-03-14T18:28:54.905" v="319"/>
          <ac:spMkLst>
            <pc:docMk/>
            <pc:sldMk cId="50523410" sldId="477"/>
            <ac:spMk id="2" creationId="{29A38CF7-CC3E-456C-BB3E-76698FF1DD0A}"/>
          </ac:spMkLst>
        </pc:spChg>
        <pc:spChg chg="mod">
          <ac:chgData name="Lospitao Ruiz Ruth" userId="30ee3ba2-6e8b-4676-b2ed-3db1763dd90e" providerId="ADAL" clId="{3575332A-3287-42A9-B430-22ABF79C85F6}" dt="2022-03-15T08:49:25.490" v="980" actId="113"/>
          <ac:spMkLst>
            <pc:docMk/>
            <pc:sldMk cId="50523410" sldId="477"/>
            <ac:spMk id="3" creationId="{898AEEC0-D755-468E-9C4D-0469E9DD6337}"/>
          </ac:spMkLst>
        </pc:spChg>
        <pc:picChg chg="add mod">
          <ac:chgData name="Lospitao Ruiz Ruth" userId="30ee3ba2-6e8b-4676-b2ed-3db1763dd90e" providerId="ADAL" clId="{3575332A-3287-42A9-B430-22ABF79C85F6}" dt="2022-03-14T18:29:50.080" v="327" actId="1076"/>
          <ac:picMkLst>
            <pc:docMk/>
            <pc:sldMk cId="50523410" sldId="477"/>
            <ac:picMk id="5" creationId="{1A24AFC2-3B07-4D4C-B1B8-EB71BEA40DC9}"/>
          </ac:picMkLst>
        </pc:picChg>
      </pc:sldChg>
      <pc:sldChg chg="add">
        <pc:chgData name="Lospitao Ruiz Ruth" userId="30ee3ba2-6e8b-4676-b2ed-3db1763dd90e" providerId="ADAL" clId="{3575332A-3287-42A9-B430-22ABF79C85F6}" dt="2022-03-15T09:34:42.796" v="1181"/>
        <pc:sldMkLst>
          <pc:docMk/>
          <pc:sldMk cId="3603624286" sldId="477"/>
        </pc:sldMkLst>
      </pc:sldChg>
      <pc:sldChg chg="modSp new del mod">
        <pc:chgData name="Lospitao Ruiz Ruth" userId="30ee3ba2-6e8b-4676-b2ed-3db1763dd90e" providerId="ADAL" clId="{3575332A-3287-42A9-B430-22ABF79C85F6}" dt="2022-03-15T09:35:06.680" v="1182" actId="47"/>
        <pc:sldMkLst>
          <pc:docMk/>
          <pc:sldMk cId="2851618210" sldId="478"/>
        </pc:sldMkLst>
        <pc:spChg chg="mod">
          <ac:chgData name="Lospitao Ruiz Ruth" userId="30ee3ba2-6e8b-4676-b2ed-3db1763dd90e" providerId="ADAL" clId="{3575332A-3287-42A9-B430-22ABF79C85F6}" dt="2022-03-14T18:30:40.715" v="340" actId="20577"/>
          <ac:spMkLst>
            <pc:docMk/>
            <pc:sldMk cId="2851618210" sldId="478"/>
            <ac:spMk id="2" creationId="{86EF024D-8785-4180-B1BB-5B71056D9064}"/>
          </ac:spMkLst>
        </pc:spChg>
        <pc:spChg chg="mod">
          <ac:chgData name="Lospitao Ruiz Ruth" userId="30ee3ba2-6e8b-4676-b2ed-3db1763dd90e" providerId="ADAL" clId="{3575332A-3287-42A9-B430-22ABF79C85F6}" dt="2022-03-15T08:50:26.034" v="985" actId="113"/>
          <ac:spMkLst>
            <pc:docMk/>
            <pc:sldMk cId="2851618210" sldId="478"/>
            <ac:spMk id="3" creationId="{6F02DE62-D796-41DC-8F4B-D7C24389E6EE}"/>
          </ac:spMkLst>
        </pc:spChg>
      </pc:sldChg>
      <pc:sldChg chg="addSp delSp modSp new del mod modAnim">
        <pc:chgData name="Lospitao Ruiz Ruth" userId="30ee3ba2-6e8b-4676-b2ed-3db1763dd90e" providerId="ADAL" clId="{3575332A-3287-42A9-B430-22ABF79C85F6}" dt="2022-03-15T09:35:06.680" v="1182" actId="47"/>
        <pc:sldMkLst>
          <pc:docMk/>
          <pc:sldMk cId="960682930" sldId="479"/>
        </pc:sldMkLst>
        <pc:spChg chg="mod">
          <ac:chgData name="Lospitao Ruiz Ruth" userId="30ee3ba2-6e8b-4676-b2ed-3db1763dd90e" providerId="ADAL" clId="{3575332A-3287-42A9-B430-22ABF79C85F6}" dt="2022-03-14T18:33:35.247" v="378" actId="20577"/>
          <ac:spMkLst>
            <pc:docMk/>
            <pc:sldMk cId="960682930" sldId="479"/>
            <ac:spMk id="2" creationId="{73C5E8C1-5217-42F3-BAD4-FA985FBBF921}"/>
          </ac:spMkLst>
        </pc:spChg>
        <pc:spChg chg="del">
          <ac:chgData name="Lospitao Ruiz Ruth" userId="30ee3ba2-6e8b-4676-b2ed-3db1763dd90e" providerId="ADAL" clId="{3575332A-3287-42A9-B430-22ABF79C85F6}" dt="2022-03-14T18:33:39.995" v="379"/>
          <ac:spMkLst>
            <pc:docMk/>
            <pc:sldMk cId="960682930" sldId="479"/>
            <ac:spMk id="3" creationId="{E8C4256E-38CE-4242-8C1B-997D40F64D99}"/>
          </ac:spMkLst>
        </pc:spChg>
        <pc:picChg chg="add mod">
          <ac:chgData name="Lospitao Ruiz Ruth" userId="30ee3ba2-6e8b-4676-b2ed-3db1763dd90e" providerId="ADAL" clId="{3575332A-3287-42A9-B430-22ABF79C85F6}" dt="2022-03-15T08:50:49.653" v="986" actId="1076"/>
          <ac:picMkLst>
            <pc:docMk/>
            <pc:sldMk cId="960682930" sldId="479"/>
            <ac:picMk id="4" creationId="{91E24A19-A466-47FF-BD71-3B74F2C9A45B}"/>
          </ac:picMkLst>
        </pc:picChg>
      </pc:sldChg>
      <pc:sldChg chg="addSp modSp add del mod">
        <pc:chgData name="Lospitao Ruiz Ruth" userId="30ee3ba2-6e8b-4676-b2ed-3db1763dd90e" providerId="ADAL" clId="{3575332A-3287-42A9-B430-22ABF79C85F6}" dt="2022-03-15T08:55:33.318" v="1014" actId="47"/>
        <pc:sldMkLst>
          <pc:docMk/>
          <pc:sldMk cId="1955878766" sldId="480"/>
        </pc:sldMkLst>
        <pc:spChg chg="add mod">
          <ac:chgData name="Lospitao Ruiz Ruth" userId="30ee3ba2-6e8b-4676-b2ed-3db1763dd90e" providerId="ADAL" clId="{3575332A-3287-42A9-B430-22ABF79C85F6}" dt="2022-03-15T08:53:17.094" v="1002" actId="1076"/>
          <ac:spMkLst>
            <pc:docMk/>
            <pc:sldMk cId="1955878766" sldId="480"/>
            <ac:spMk id="4" creationId="{705987EF-E11F-409F-8534-1EF8D4A84E76}"/>
          </ac:spMkLst>
        </pc:spChg>
        <pc:spChg chg="add mod">
          <ac:chgData name="Lospitao Ruiz Ruth" userId="30ee3ba2-6e8b-4676-b2ed-3db1763dd90e" providerId="ADAL" clId="{3575332A-3287-42A9-B430-22ABF79C85F6}" dt="2022-03-14T18:35:51.081" v="387" actId="571"/>
          <ac:spMkLst>
            <pc:docMk/>
            <pc:sldMk cId="1955878766" sldId="480"/>
            <ac:spMk id="6" creationId="{12785A6C-10A5-4EBE-BD60-0E29A4F46684}"/>
          </ac:spMkLst>
        </pc:spChg>
      </pc:sldChg>
      <pc:sldChg chg="add">
        <pc:chgData name="Lospitao Ruiz Ruth" userId="30ee3ba2-6e8b-4676-b2ed-3db1763dd90e" providerId="ADAL" clId="{3575332A-3287-42A9-B430-22ABF79C85F6}" dt="2022-03-15T10:30:05.416" v="1926"/>
        <pc:sldMkLst>
          <pc:docMk/>
          <pc:sldMk cId="3519955161" sldId="481"/>
        </pc:sldMkLst>
      </pc:sldChg>
      <pc:sldChg chg="addSp modSp new del mod">
        <pc:chgData name="Lospitao Ruiz Ruth" userId="30ee3ba2-6e8b-4676-b2ed-3db1763dd90e" providerId="ADAL" clId="{3575332A-3287-42A9-B430-22ABF79C85F6}" dt="2022-03-15T09:35:13.502" v="1183" actId="2696"/>
        <pc:sldMkLst>
          <pc:docMk/>
          <pc:sldMk cId="3774919940" sldId="481"/>
        </pc:sldMkLst>
        <pc:spChg chg="mod">
          <ac:chgData name="Lospitao Ruiz Ruth" userId="30ee3ba2-6e8b-4676-b2ed-3db1763dd90e" providerId="ADAL" clId="{3575332A-3287-42A9-B430-22ABF79C85F6}" dt="2022-03-14T18:40:21.272" v="425" actId="20577"/>
          <ac:spMkLst>
            <pc:docMk/>
            <pc:sldMk cId="3774919940" sldId="481"/>
            <ac:spMk id="2" creationId="{EE4CD571-CE38-4E4D-8DD8-EB89BE660FB5}"/>
          </ac:spMkLst>
        </pc:spChg>
        <pc:spChg chg="mod">
          <ac:chgData name="Lospitao Ruiz Ruth" userId="30ee3ba2-6e8b-4676-b2ed-3db1763dd90e" providerId="ADAL" clId="{3575332A-3287-42A9-B430-22ABF79C85F6}" dt="2022-03-14T18:42:36.214" v="452" actId="5793"/>
          <ac:spMkLst>
            <pc:docMk/>
            <pc:sldMk cId="3774919940" sldId="481"/>
            <ac:spMk id="3" creationId="{6E6ABB5D-9C2F-4136-B715-A3F1CB3DD0A8}"/>
          </ac:spMkLst>
        </pc:spChg>
        <pc:spChg chg="add mod">
          <ac:chgData name="Lospitao Ruiz Ruth" userId="30ee3ba2-6e8b-4676-b2ed-3db1763dd90e" providerId="ADAL" clId="{3575332A-3287-42A9-B430-22ABF79C85F6}" dt="2022-03-14T18:42:38.872" v="453" actId="1076"/>
          <ac:spMkLst>
            <pc:docMk/>
            <pc:sldMk cId="3774919940" sldId="481"/>
            <ac:spMk id="6" creationId="{09A8C1B5-21E6-42A0-985B-A54599AFDC68}"/>
          </ac:spMkLst>
        </pc:spChg>
        <pc:picChg chg="add mod">
          <ac:chgData name="Lospitao Ruiz Ruth" userId="30ee3ba2-6e8b-4676-b2ed-3db1763dd90e" providerId="ADAL" clId="{3575332A-3287-42A9-B430-22ABF79C85F6}" dt="2022-03-14T18:42:44.945" v="454" actId="1076"/>
          <ac:picMkLst>
            <pc:docMk/>
            <pc:sldMk cId="3774919940" sldId="481"/>
            <ac:picMk id="5" creationId="{7DC7B1F7-B510-4E9F-A900-ED108A069876}"/>
          </ac:picMkLst>
        </pc:picChg>
      </pc:sldChg>
      <pc:sldChg chg="add del">
        <pc:chgData name="Lospitao Ruiz Ruth" userId="30ee3ba2-6e8b-4676-b2ed-3db1763dd90e" providerId="ADAL" clId="{3575332A-3287-42A9-B430-22ABF79C85F6}" dt="2022-03-15T10:29:55.751" v="1925" actId="2696"/>
        <pc:sldMkLst>
          <pc:docMk/>
          <pc:sldMk cId="3851293049" sldId="481"/>
        </pc:sldMkLst>
      </pc:sldChg>
      <pc:sldChg chg="add">
        <pc:chgData name="Lospitao Ruiz Ruth" userId="30ee3ba2-6e8b-4676-b2ed-3db1763dd90e" providerId="ADAL" clId="{3575332A-3287-42A9-B430-22ABF79C85F6}" dt="2022-03-15T10:30:05.416" v="1926"/>
        <pc:sldMkLst>
          <pc:docMk/>
          <pc:sldMk cId="198488399" sldId="482"/>
        </pc:sldMkLst>
      </pc:sldChg>
      <pc:sldChg chg="addSp delSp modSp add del mod">
        <pc:chgData name="Lospitao Ruiz Ruth" userId="30ee3ba2-6e8b-4676-b2ed-3db1763dd90e" providerId="ADAL" clId="{3575332A-3287-42A9-B430-22ABF79C85F6}" dt="2022-03-15T09:35:13.502" v="1183" actId="2696"/>
        <pc:sldMkLst>
          <pc:docMk/>
          <pc:sldMk cId="2453118329" sldId="482"/>
        </pc:sldMkLst>
        <pc:spChg chg="mod">
          <ac:chgData name="Lospitao Ruiz Ruth" userId="30ee3ba2-6e8b-4676-b2ed-3db1763dd90e" providerId="ADAL" clId="{3575332A-3287-42A9-B430-22ABF79C85F6}" dt="2022-03-15T08:55:10.226" v="1012" actId="113"/>
          <ac:spMkLst>
            <pc:docMk/>
            <pc:sldMk cId="2453118329" sldId="482"/>
            <ac:spMk id="3" creationId="{D7CCC15C-5323-4951-956D-777E676B2E3D}"/>
          </ac:spMkLst>
        </pc:spChg>
        <pc:graphicFrameChg chg="add mod modGraphic">
          <ac:chgData name="Lospitao Ruiz Ruth" userId="30ee3ba2-6e8b-4676-b2ed-3db1763dd90e" providerId="ADAL" clId="{3575332A-3287-42A9-B430-22ABF79C85F6}" dt="2022-03-15T08:55:02.743" v="1011" actId="14734"/>
          <ac:graphicFrameMkLst>
            <pc:docMk/>
            <pc:sldMk cId="2453118329" sldId="482"/>
            <ac:graphicFrameMk id="4" creationId="{403056EF-D53F-442E-91CD-67E798EB2AD8}"/>
          </ac:graphicFrameMkLst>
        </pc:graphicFrameChg>
        <pc:picChg chg="del">
          <ac:chgData name="Lospitao Ruiz Ruth" userId="30ee3ba2-6e8b-4676-b2ed-3db1763dd90e" providerId="ADAL" clId="{3575332A-3287-42A9-B430-22ABF79C85F6}" dt="2022-03-14T18:41:04.765" v="430" actId="478"/>
          <ac:picMkLst>
            <pc:docMk/>
            <pc:sldMk cId="2453118329" sldId="482"/>
            <ac:picMk id="7" creationId="{0C4AB228-3E40-4C06-815D-CE870A91EC17}"/>
          </ac:picMkLst>
        </pc:picChg>
      </pc:sldChg>
      <pc:sldChg chg="add del">
        <pc:chgData name="Lospitao Ruiz Ruth" userId="30ee3ba2-6e8b-4676-b2ed-3db1763dd90e" providerId="ADAL" clId="{3575332A-3287-42A9-B430-22ABF79C85F6}" dt="2022-03-15T10:29:55.751" v="1925" actId="2696"/>
        <pc:sldMkLst>
          <pc:docMk/>
          <pc:sldMk cId="3118571349" sldId="482"/>
        </pc:sldMkLst>
      </pc:sldChg>
      <pc:sldChg chg="delSp modSp add mod">
        <pc:chgData name="Lospitao Ruiz Ruth" userId="30ee3ba2-6e8b-4676-b2ed-3db1763dd90e" providerId="ADAL" clId="{3575332A-3287-42A9-B430-22ABF79C85F6}" dt="2022-03-15T08:23:03.148" v="686" actId="20577"/>
        <pc:sldMkLst>
          <pc:docMk/>
          <pc:sldMk cId="2564499307" sldId="483"/>
        </pc:sldMkLst>
        <pc:spChg chg="mod">
          <ac:chgData name="Lospitao Ruiz Ruth" userId="30ee3ba2-6e8b-4676-b2ed-3db1763dd90e" providerId="ADAL" clId="{3575332A-3287-42A9-B430-22ABF79C85F6}" dt="2022-03-15T08:22:22.069" v="675" actId="20577"/>
          <ac:spMkLst>
            <pc:docMk/>
            <pc:sldMk cId="2564499307" sldId="483"/>
            <ac:spMk id="2" creationId="{EC45466D-7A67-454B-8726-EA035C810278}"/>
          </ac:spMkLst>
        </pc:spChg>
        <pc:spChg chg="mod">
          <ac:chgData name="Lospitao Ruiz Ruth" userId="30ee3ba2-6e8b-4676-b2ed-3db1763dd90e" providerId="ADAL" clId="{3575332A-3287-42A9-B430-22ABF79C85F6}" dt="2022-03-15T08:23:03.148" v="686" actId="20577"/>
          <ac:spMkLst>
            <pc:docMk/>
            <pc:sldMk cId="2564499307" sldId="483"/>
            <ac:spMk id="3" creationId="{1F03C4C6-AA39-4C4B-BB2C-CBD355235D65}"/>
          </ac:spMkLst>
        </pc:spChg>
        <pc:picChg chg="del">
          <ac:chgData name="Lospitao Ruiz Ruth" userId="30ee3ba2-6e8b-4676-b2ed-3db1763dd90e" providerId="ADAL" clId="{3575332A-3287-42A9-B430-22ABF79C85F6}" dt="2022-03-15T08:22:23.941" v="676" actId="478"/>
          <ac:picMkLst>
            <pc:docMk/>
            <pc:sldMk cId="2564499307" sldId="483"/>
            <ac:picMk id="5" creationId="{E1350A40-2689-446A-BC57-D9FB0B59CE80}"/>
          </ac:picMkLst>
        </pc:picChg>
      </pc:sldChg>
      <pc:sldChg chg="addSp delSp modSp add del mod">
        <pc:chgData name="Lospitao Ruiz Ruth" userId="30ee3ba2-6e8b-4676-b2ed-3db1763dd90e" providerId="ADAL" clId="{3575332A-3287-42A9-B430-22ABF79C85F6}" dt="2022-03-15T09:34:30.925" v="1180" actId="2696"/>
        <pc:sldMkLst>
          <pc:docMk/>
          <pc:sldMk cId="1015376487" sldId="484"/>
        </pc:sldMkLst>
        <pc:spChg chg="del">
          <ac:chgData name="Lospitao Ruiz Ruth" userId="30ee3ba2-6e8b-4676-b2ed-3db1763dd90e" providerId="ADAL" clId="{3575332A-3287-42A9-B430-22ABF79C85F6}" dt="2022-03-15T08:46:36.640" v="959" actId="478"/>
          <ac:spMkLst>
            <pc:docMk/>
            <pc:sldMk cId="1015376487" sldId="484"/>
            <ac:spMk id="3" creationId="{C78D1498-F4F4-4A7D-9F4B-CF0874760BF8}"/>
          </ac:spMkLst>
        </pc:spChg>
        <pc:spChg chg="add del mod">
          <ac:chgData name="Lospitao Ruiz Ruth" userId="30ee3ba2-6e8b-4676-b2ed-3db1763dd90e" providerId="ADAL" clId="{3575332A-3287-42A9-B430-22ABF79C85F6}" dt="2022-03-15T08:46:38.576" v="960" actId="478"/>
          <ac:spMkLst>
            <pc:docMk/>
            <pc:sldMk cId="1015376487" sldId="484"/>
            <ac:spMk id="7" creationId="{C23048CD-05D3-461F-B534-F32459F42C40}"/>
          </ac:spMkLst>
        </pc:spChg>
        <pc:picChg chg="mod modCrop">
          <ac:chgData name="Lospitao Ruiz Ruth" userId="30ee3ba2-6e8b-4676-b2ed-3db1763dd90e" providerId="ADAL" clId="{3575332A-3287-42A9-B430-22ABF79C85F6}" dt="2022-03-15T08:47:02.654" v="968" actId="1076"/>
          <ac:picMkLst>
            <pc:docMk/>
            <pc:sldMk cId="1015376487" sldId="484"/>
            <ac:picMk id="5" creationId="{D88CC63C-C63C-414A-9BDE-788A359E3C11}"/>
          </ac:picMkLst>
        </pc:picChg>
        <pc:picChg chg="del">
          <ac:chgData name="Lospitao Ruiz Ruth" userId="30ee3ba2-6e8b-4676-b2ed-3db1763dd90e" providerId="ADAL" clId="{3575332A-3287-42A9-B430-22ABF79C85F6}" dt="2022-03-15T08:46:34.175" v="958" actId="478"/>
          <ac:picMkLst>
            <pc:docMk/>
            <pc:sldMk cId="1015376487" sldId="484"/>
            <ac:picMk id="6" creationId="{95DA0278-1F09-491C-9698-1EBA030AD3C4}"/>
          </ac:picMkLst>
        </pc:picChg>
        <pc:picChg chg="add mod modCrop">
          <ac:chgData name="Lospitao Ruiz Ruth" userId="30ee3ba2-6e8b-4676-b2ed-3db1763dd90e" providerId="ADAL" clId="{3575332A-3287-42A9-B430-22ABF79C85F6}" dt="2022-03-15T08:47:23.486" v="974" actId="14100"/>
          <ac:picMkLst>
            <pc:docMk/>
            <pc:sldMk cId="1015376487" sldId="484"/>
            <ac:picMk id="8" creationId="{71B9CA2F-4F40-4A3A-8D8A-6AAFF78805D7}"/>
          </ac:picMkLst>
        </pc:picChg>
      </pc:sldChg>
      <pc:sldChg chg="add">
        <pc:chgData name="Lospitao Ruiz Ruth" userId="30ee3ba2-6e8b-4676-b2ed-3db1763dd90e" providerId="ADAL" clId="{3575332A-3287-42A9-B430-22ABF79C85F6}" dt="2022-03-15T09:34:42.796" v="1181"/>
        <pc:sldMkLst>
          <pc:docMk/>
          <pc:sldMk cId="1288650759" sldId="484"/>
        </pc:sldMkLst>
      </pc:sldChg>
      <pc:sldChg chg="modSp new del mod">
        <pc:chgData name="Lospitao Ruiz Ruth" userId="30ee3ba2-6e8b-4676-b2ed-3db1763dd90e" providerId="ADAL" clId="{3575332A-3287-42A9-B430-22ABF79C85F6}" dt="2022-03-15T09:24:22.519" v="1058" actId="47"/>
        <pc:sldMkLst>
          <pc:docMk/>
          <pc:sldMk cId="3004285605" sldId="485"/>
        </pc:sldMkLst>
        <pc:spChg chg="mod">
          <ac:chgData name="Lospitao Ruiz Ruth" userId="30ee3ba2-6e8b-4676-b2ed-3db1763dd90e" providerId="ADAL" clId="{3575332A-3287-42A9-B430-22ABF79C85F6}" dt="2022-03-15T09:20:36.662" v="1018"/>
          <ac:spMkLst>
            <pc:docMk/>
            <pc:sldMk cId="3004285605" sldId="485"/>
            <ac:spMk id="2" creationId="{8D88503A-48E1-43E8-846C-CD99C3EC0532}"/>
          </ac:spMkLst>
        </pc:spChg>
      </pc:sldChg>
      <pc:sldChg chg="modSp new del mod">
        <pc:chgData name="Lospitao Ruiz Ruth" userId="30ee3ba2-6e8b-4676-b2ed-3db1763dd90e" providerId="ADAL" clId="{3575332A-3287-42A9-B430-22ABF79C85F6}" dt="2022-03-15T09:24:20.772" v="1057" actId="47"/>
        <pc:sldMkLst>
          <pc:docMk/>
          <pc:sldMk cId="4025061602" sldId="486"/>
        </pc:sldMkLst>
        <pc:spChg chg="mod">
          <ac:chgData name="Lospitao Ruiz Ruth" userId="30ee3ba2-6e8b-4676-b2ed-3db1763dd90e" providerId="ADAL" clId="{3575332A-3287-42A9-B430-22ABF79C85F6}" dt="2022-03-15T09:20:47.349" v="1019"/>
          <ac:spMkLst>
            <pc:docMk/>
            <pc:sldMk cId="4025061602" sldId="486"/>
            <ac:spMk id="2" creationId="{18AEE4A1-B650-4036-BB4D-F2C30CA75509}"/>
          </ac:spMkLst>
        </pc:spChg>
      </pc:sldChg>
      <pc:sldChg chg="add">
        <pc:chgData name="Lospitao Ruiz Ruth" userId="30ee3ba2-6e8b-4676-b2ed-3db1763dd90e" providerId="ADAL" clId="{3575332A-3287-42A9-B430-22ABF79C85F6}" dt="2022-03-15T10:30:05.416" v="1926"/>
        <pc:sldMkLst>
          <pc:docMk/>
          <pc:sldMk cId="1309451117" sldId="487"/>
        </pc:sldMkLst>
      </pc:sldChg>
      <pc:sldChg chg="addSp delSp modSp new del mod">
        <pc:chgData name="Lospitao Ruiz Ruth" userId="30ee3ba2-6e8b-4676-b2ed-3db1763dd90e" providerId="ADAL" clId="{3575332A-3287-42A9-B430-22ABF79C85F6}" dt="2022-03-15T10:29:55.751" v="1925" actId="2696"/>
        <pc:sldMkLst>
          <pc:docMk/>
          <pc:sldMk cId="1401479605" sldId="487"/>
        </pc:sldMkLst>
        <pc:spChg chg="mod">
          <ac:chgData name="Lospitao Ruiz Ruth" userId="30ee3ba2-6e8b-4676-b2ed-3db1763dd90e" providerId="ADAL" clId="{3575332A-3287-42A9-B430-22ABF79C85F6}" dt="2022-03-15T09:21:14.179" v="1029" actId="20577"/>
          <ac:spMkLst>
            <pc:docMk/>
            <pc:sldMk cId="1401479605" sldId="487"/>
            <ac:spMk id="2" creationId="{116AC4CF-AABB-423E-97A4-2F5AB147C52D}"/>
          </ac:spMkLst>
        </pc:spChg>
        <pc:spChg chg="del">
          <ac:chgData name="Lospitao Ruiz Ruth" userId="30ee3ba2-6e8b-4676-b2ed-3db1763dd90e" providerId="ADAL" clId="{3575332A-3287-42A9-B430-22ABF79C85F6}" dt="2022-03-15T09:22:03.334" v="1036" actId="478"/>
          <ac:spMkLst>
            <pc:docMk/>
            <pc:sldMk cId="1401479605" sldId="487"/>
            <ac:spMk id="3" creationId="{98A83FC9-0500-413E-89F7-AF62392BD037}"/>
          </ac:spMkLst>
        </pc:spChg>
        <pc:picChg chg="add mod">
          <ac:chgData name="Lospitao Ruiz Ruth" userId="30ee3ba2-6e8b-4676-b2ed-3db1763dd90e" providerId="ADAL" clId="{3575332A-3287-42A9-B430-22ABF79C85F6}" dt="2022-03-15T09:22:08.774" v="1039" actId="1076"/>
          <ac:picMkLst>
            <pc:docMk/>
            <pc:sldMk cId="1401479605" sldId="487"/>
            <ac:picMk id="5" creationId="{381FFE8D-A020-4A46-862D-7BAB9324FF81}"/>
          </ac:picMkLst>
        </pc:picChg>
        <pc:picChg chg="add del">
          <ac:chgData name="Lospitao Ruiz Ruth" userId="30ee3ba2-6e8b-4676-b2ed-3db1763dd90e" providerId="ADAL" clId="{3575332A-3287-42A9-B430-22ABF79C85F6}" dt="2022-03-15T09:27:27.611" v="1096"/>
          <ac:picMkLst>
            <pc:docMk/>
            <pc:sldMk cId="1401479605" sldId="487"/>
            <ac:picMk id="6" creationId="{6F79A8E7-8E69-47D8-B640-7AA43E151B96}"/>
          </ac:picMkLst>
        </pc:picChg>
      </pc:sldChg>
      <pc:sldChg chg="modSp add mod">
        <pc:chgData name="Lospitao Ruiz Ruth" userId="30ee3ba2-6e8b-4676-b2ed-3db1763dd90e" providerId="ADAL" clId="{3575332A-3287-42A9-B430-22ABF79C85F6}" dt="2022-03-15T10:31:03.101" v="1941" actId="20577"/>
        <pc:sldMkLst>
          <pc:docMk/>
          <pc:sldMk cId="3415811296" sldId="488"/>
        </pc:sldMkLst>
        <pc:spChg chg="mod">
          <ac:chgData name="Lospitao Ruiz Ruth" userId="30ee3ba2-6e8b-4676-b2ed-3db1763dd90e" providerId="ADAL" clId="{3575332A-3287-42A9-B430-22ABF79C85F6}" dt="2022-03-15T10:31:03.101" v="1941" actId="20577"/>
          <ac:spMkLst>
            <pc:docMk/>
            <pc:sldMk cId="3415811296" sldId="488"/>
            <ac:spMk id="2" creationId="{C29D990A-C508-4AB3-8533-61238B6C3A12}"/>
          </ac:spMkLst>
        </pc:spChg>
      </pc:sldChg>
      <pc:sldChg chg="modSp add mod">
        <pc:chgData name="Lospitao Ruiz Ruth" userId="30ee3ba2-6e8b-4676-b2ed-3db1763dd90e" providerId="ADAL" clId="{3575332A-3287-42A9-B430-22ABF79C85F6}" dt="2022-03-15T10:31:09.230" v="1951" actId="20577"/>
        <pc:sldMkLst>
          <pc:docMk/>
          <pc:sldMk cId="1296525932" sldId="489"/>
        </pc:sldMkLst>
        <pc:spChg chg="mod">
          <ac:chgData name="Lospitao Ruiz Ruth" userId="30ee3ba2-6e8b-4676-b2ed-3db1763dd90e" providerId="ADAL" clId="{3575332A-3287-42A9-B430-22ABF79C85F6}" dt="2022-03-15T10:31:09.230" v="1951" actId="20577"/>
          <ac:spMkLst>
            <pc:docMk/>
            <pc:sldMk cId="1296525932" sldId="489"/>
            <ac:spMk id="2" creationId="{B16D7AC0-343B-444D-A193-1433145C96C2}"/>
          </ac:spMkLst>
        </pc:spChg>
      </pc:sldChg>
      <pc:sldChg chg="modSp add mod">
        <pc:chgData name="Lospitao Ruiz Ruth" userId="30ee3ba2-6e8b-4676-b2ed-3db1763dd90e" providerId="ADAL" clId="{3575332A-3287-42A9-B430-22ABF79C85F6}" dt="2022-03-15T10:32:01.557" v="1985" actId="20577"/>
        <pc:sldMkLst>
          <pc:docMk/>
          <pc:sldMk cId="2457475406" sldId="490"/>
        </pc:sldMkLst>
        <pc:spChg chg="mod">
          <ac:chgData name="Lospitao Ruiz Ruth" userId="30ee3ba2-6e8b-4676-b2ed-3db1763dd90e" providerId="ADAL" clId="{3575332A-3287-42A9-B430-22ABF79C85F6}" dt="2022-03-15T10:32:01.557" v="1985" actId="20577"/>
          <ac:spMkLst>
            <pc:docMk/>
            <pc:sldMk cId="2457475406" sldId="490"/>
            <ac:spMk id="2" creationId="{7CD5AD3D-0110-480B-9C50-87616A141202}"/>
          </ac:spMkLst>
        </pc:spChg>
      </pc:sldChg>
      <pc:sldChg chg="modSp new del mod">
        <pc:chgData name="Lospitao Ruiz Ruth" userId="30ee3ba2-6e8b-4676-b2ed-3db1763dd90e" providerId="ADAL" clId="{3575332A-3287-42A9-B430-22ABF79C85F6}" dt="2022-03-15T10:29:55.751" v="1925" actId="2696"/>
        <pc:sldMkLst>
          <pc:docMk/>
          <pc:sldMk cId="3197109137" sldId="491"/>
        </pc:sldMkLst>
        <pc:spChg chg="mod">
          <ac:chgData name="Lospitao Ruiz Ruth" userId="30ee3ba2-6e8b-4676-b2ed-3db1763dd90e" providerId="ADAL" clId="{3575332A-3287-42A9-B430-22ABF79C85F6}" dt="2022-03-15T09:22:27.883" v="1041"/>
          <ac:spMkLst>
            <pc:docMk/>
            <pc:sldMk cId="3197109137" sldId="491"/>
            <ac:spMk id="2" creationId="{80414DA5-3C44-4E20-90E2-2CB20753502C}"/>
          </ac:spMkLst>
        </pc:spChg>
        <pc:spChg chg="mod">
          <ac:chgData name="Lospitao Ruiz Ruth" userId="30ee3ba2-6e8b-4676-b2ed-3db1763dd90e" providerId="ADAL" clId="{3575332A-3287-42A9-B430-22ABF79C85F6}" dt="2022-03-15T09:23:38.210" v="1052" actId="113"/>
          <ac:spMkLst>
            <pc:docMk/>
            <pc:sldMk cId="3197109137" sldId="491"/>
            <ac:spMk id="3" creationId="{9965B606-C350-4AF3-AF39-41F145C90D1C}"/>
          </ac:spMkLst>
        </pc:spChg>
      </pc:sldChg>
      <pc:sldChg chg="add">
        <pc:chgData name="Lospitao Ruiz Ruth" userId="30ee3ba2-6e8b-4676-b2ed-3db1763dd90e" providerId="ADAL" clId="{3575332A-3287-42A9-B430-22ABF79C85F6}" dt="2022-03-15T10:30:05.416" v="1926"/>
        <pc:sldMkLst>
          <pc:docMk/>
          <pc:sldMk cId="3594983700" sldId="491"/>
        </pc:sldMkLst>
      </pc:sldChg>
      <pc:sldChg chg="modSp add del mod">
        <pc:chgData name="Lospitao Ruiz Ruth" userId="30ee3ba2-6e8b-4676-b2ed-3db1763dd90e" providerId="ADAL" clId="{3575332A-3287-42A9-B430-22ABF79C85F6}" dt="2022-03-15T10:29:55.751" v="1925" actId="2696"/>
        <pc:sldMkLst>
          <pc:docMk/>
          <pc:sldMk cId="264960209" sldId="492"/>
        </pc:sldMkLst>
        <pc:spChg chg="mod">
          <ac:chgData name="Lospitao Ruiz Ruth" userId="30ee3ba2-6e8b-4676-b2ed-3db1763dd90e" providerId="ADAL" clId="{3575332A-3287-42A9-B430-22ABF79C85F6}" dt="2022-03-15T09:24:08.431" v="1054"/>
          <ac:spMkLst>
            <pc:docMk/>
            <pc:sldMk cId="264960209" sldId="492"/>
            <ac:spMk id="2" creationId="{86EF024D-8785-4180-B1BB-5B71056D9064}"/>
          </ac:spMkLst>
        </pc:spChg>
      </pc:sldChg>
      <pc:sldChg chg="modSp add mod">
        <pc:chgData name="Lospitao Ruiz Ruth" userId="30ee3ba2-6e8b-4676-b2ed-3db1763dd90e" providerId="ADAL" clId="{3575332A-3287-42A9-B430-22ABF79C85F6}" dt="2022-03-15T10:32:30.993" v="1999" actId="20577"/>
        <pc:sldMkLst>
          <pc:docMk/>
          <pc:sldMk cId="2412286826" sldId="492"/>
        </pc:sldMkLst>
        <pc:spChg chg="mod">
          <ac:chgData name="Lospitao Ruiz Ruth" userId="30ee3ba2-6e8b-4676-b2ed-3db1763dd90e" providerId="ADAL" clId="{3575332A-3287-42A9-B430-22ABF79C85F6}" dt="2022-03-15T10:32:30.993" v="1999" actId="20577"/>
          <ac:spMkLst>
            <pc:docMk/>
            <pc:sldMk cId="2412286826" sldId="492"/>
            <ac:spMk id="2" creationId="{86EF024D-8785-4180-B1BB-5B71056D9064}"/>
          </ac:spMkLst>
        </pc:spChg>
      </pc:sldChg>
      <pc:sldChg chg="modSp add del mod">
        <pc:chgData name="Lospitao Ruiz Ruth" userId="30ee3ba2-6e8b-4676-b2ed-3db1763dd90e" providerId="ADAL" clId="{3575332A-3287-42A9-B430-22ABF79C85F6}" dt="2022-03-15T10:29:55.751" v="1925" actId="2696"/>
        <pc:sldMkLst>
          <pc:docMk/>
          <pc:sldMk cId="2965334656" sldId="493"/>
        </pc:sldMkLst>
        <pc:spChg chg="mod">
          <ac:chgData name="Lospitao Ruiz Ruth" userId="30ee3ba2-6e8b-4676-b2ed-3db1763dd90e" providerId="ADAL" clId="{3575332A-3287-42A9-B430-22ABF79C85F6}" dt="2022-03-15T09:24:11.407" v="1055"/>
          <ac:spMkLst>
            <pc:docMk/>
            <pc:sldMk cId="2965334656" sldId="493"/>
            <ac:spMk id="2" creationId="{5180BF70-F4D1-4BAC-89F2-2A71262BE6BB}"/>
          </ac:spMkLst>
        </pc:spChg>
      </pc:sldChg>
      <pc:sldChg chg="modSp add mod">
        <pc:chgData name="Lospitao Ruiz Ruth" userId="30ee3ba2-6e8b-4676-b2ed-3db1763dd90e" providerId="ADAL" clId="{3575332A-3287-42A9-B430-22ABF79C85F6}" dt="2022-03-15T10:32:37.867" v="2014" actId="20577"/>
        <pc:sldMkLst>
          <pc:docMk/>
          <pc:sldMk cId="3602320566" sldId="493"/>
        </pc:sldMkLst>
        <pc:spChg chg="mod">
          <ac:chgData name="Lospitao Ruiz Ruth" userId="30ee3ba2-6e8b-4676-b2ed-3db1763dd90e" providerId="ADAL" clId="{3575332A-3287-42A9-B430-22ABF79C85F6}" dt="2022-03-15T10:32:37.867" v="2014" actId="20577"/>
          <ac:spMkLst>
            <pc:docMk/>
            <pc:sldMk cId="3602320566" sldId="493"/>
            <ac:spMk id="2" creationId="{5180BF70-F4D1-4BAC-89F2-2A71262BE6BB}"/>
          </ac:spMkLst>
        </pc:spChg>
      </pc:sldChg>
      <pc:sldChg chg="modSp add mod">
        <pc:chgData name="Lospitao Ruiz Ruth" userId="30ee3ba2-6e8b-4676-b2ed-3db1763dd90e" providerId="ADAL" clId="{3575332A-3287-42A9-B430-22ABF79C85F6}" dt="2022-03-15T10:32:42.377" v="2021" actId="20577"/>
        <pc:sldMkLst>
          <pc:docMk/>
          <pc:sldMk cId="3250075274" sldId="494"/>
        </pc:sldMkLst>
        <pc:spChg chg="mod">
          <ac:chgData name="Lospitao Ruiz Ruth" userId="30ee3ba2-6e8b-4676-b2ed-3db1763dd90e" providerId="ADAL" clId="{3575332A-3287-42A9-B430-22ABF79C85F6}" dt="2022-03-15T10:32:42.377" v="2021" actId="20577"/>
          <ac:spMkLst>
            <pc:docMk/>
            <pc:sldMk cId="3250075274" sldId="494"/>
            <ac:spMk id="2" creationId="{73C5E8C1-5217-42F3-BAD4-FA985FBBF921}"/>
          </ac:spMkLst>
        </pc:spChg>
      </pc:sldChg>
      <pc:sldChg chg="modSp add del mod">
        <pc:chgData name="Lospitao Ruiz Ruth" userId="30ee3ba2-6e8b-4676-b2ed-3db1763dd90e" providerId="ADAL" clId="{3575332A-3287-42A9-B430-22ABF79C85F6}" dt="2022-03-15T10:29:55.751" v="1925" actId="2696"/>
        <pc:sldMkLst>
          <pc:docMk/>
          <pc:sldMk cId="3884346350" sldId="494"/>
        </pc:sldMkLst>
        <pc:spChg chg="mod">
          <ac:chgData name="Lospitao Ruiz Ruth" userId="30ee3ba2-6e8b-4676-b2ed-3db1763dd90e" providerId="ADAL" clId="{3575332A-3287-42A9-B430-22ABF79C85F6}" dt="2022-03-15T09:24:15.098" v="1056"/>
          <ac:spMkLst>
            <pc:docMk/>
            <pc:sldMk cId="3884346350" sldId="494"/>
            <ac:spMk id="2" creationId="{73C5E8C1-5217-42F3-BAD4-FA985FBBF921}"/>
          </ac:spMkLst>
        </pc:spChg>
      </pc:sldChg>
      <pc:sldChg chg="addSp modSp new del mod ord">
        <pc:chgData name="Lospitao Ruiz Ruth" userId="30ee3ba2-6e8b-4676-b2ed-3db1763dd90e" providerId="ADAL" clId="{3575332A-3287-42A9-B430-22ABF79C85F6}" dt="2022-03-15T10:28:28.924" v="1914" actId="2696"/>
        <pc:sldMkLst>
          <pc:docMk/>
          <pc:sldMk cId="184193411" sldId="495"/>
        </pc:sldMkLst>
        <pc:spChg chg="mod">
          <ac:chgData name="Lospitao Ruiz Ruth" userId="30ee3ba2-6e8b-4676-b2ed-3db1763dd90e" providerId="ADAL" clId="{3575332A-3287-42A9-B430-22ABF79C85F6}" dt="2022-03-15T09:28:23.170" v="1102"/>
          <ac:spMkLst>
            <pc:docMk/>
            <pc:sldMk cId="184193411" sldId="495"/>
            <ac:spMk id="2" creationId="{703B97D6-B1D3-4057-9BBD-98A2037E9DA0}"/>
          </ac:spMkLst>
        </pc:spChg>
        <pc:spChg chg="mod">
          <ac:chgData name="Lospitao Ruiz Ruth" userId="30ee3ba2-6e8b-4676-b2ed-3db1763dd90e" providerId="ADAL" clId="{3575332A-3287-42A9-B430-22ABF79C85F6}" dt="2022-03-15T09:31:25.804" v="1129" actId="20577"/>
          <ac:spMkLst>
            <pc:docMk/>
            <pc:sldMk cId="184193411" sldId="495"/>
            <ac:spMk id="3" creationId="{D6AB4174-B65D-4137-9F7B-337C8698C5FD}"/>
          </ac:spMkLst>
        </pc:spChg>
        <pc:picChg chg="add mod">
          <ac:chgData name="Lospitao Ruiz Ruth" userId="30ee3ba2-6e8b-4676-b2ed-3db1763dd90e" providerId="ADAL" clId="{3575332A-3287-42A9-B430-22ABF79C85F6}" dt="2022-03-15T09:31:14.822" v="1125" actId="1076"/>
          <ac:picMkLst>
            <pc:docMk/>
            <pc:sldMk cId="184193411" sldId="495"/>
            <ac:picMk id="5" creationId="{9C77C637-9C61-46A9-968F-EA4F54EFE906}"/>
          </ac:picMkLst>
        </pc:picChg>
      </pc:sldChg>
      <pc:sldChg chg="delSp modSp add mod">
        <pc:chgData name="Lospitao Ruiz Ruth" userId="30ee3ba2-6e8b-4676-b2ed-3db1763dd90e" providerId="ADAL" clId="{3575332A-3287-42A9-B430-22ABF79C85F6}" dt="2022-03-15T10:29:16.558" v="1923" actId="20577"/>
        <pc:sldMkLst>
          <pc:docMk/>
          <pc:sldMk cId="3695913280" sldId="495"/>
        </pc:sldMkLst>
        <pc:spChg chg="mod">
          <ac:chgData name="Lospitao Ruiz Ruth" userId="30ee3ba2-6e8b-4676-b2ed-3db1763dd90e" providerId="ADAL" clId="{3575332A-3287-42A9-B430-22ABF79C85F6}" dt="2022-03-15T10:29:16.558" v="1923" actId="20577"/>
          <ac:spMkLst>
            <pc:docMk/>
            <pc:sldMk cId="3695913280" sldId="495"/>
            <ac:spMk id="3" creationId="{D6AB4174-B65D-4137-9F7B-337C8698C5FD}"/>
          </ac:spMkLst>
        </pc:spChg>
        <pc:picChg chg="del">
          <ac:chgData name="Lospitao Ruiz Ruth" userId="30ee3ba2-6e8b-4676-b2ed-3db1763dd90e" providerId="ADAL" clId="{3575332A-3287-42A9-B430-22ABF79C85F6}" dt="2022-03-15T10:29:09.203" v="1918" actId="478"/>
          <ac:picMkLst>
            <pc:docMk/>
            <pc:sldMk cId="3695913280" sldId="495"/>
            <ac:picMk id="5" creationId="{9C77C637-9C61-46A9-968F-EA4F54EFE906}"/>
          </ac:picMkLst>
        </pc:picChg>
      </pc:sldChg>
      <pc:sldChg chg="add">
        <pc:chgData name="Lospitao Ruiz Ruth" userId="30ee3ba2-6e8b-4676-b2ed-3db1763dd90e" providerId="ADAL" clId="{3575332A-3287-42A9-B430-22ABF79C85F6}" dt="2022-03-15T10:28:48.033" v="1915"/>
        <pc:sldMkLst>
          <pc:docMk/>
          <pc:sldMk cId="3328193981" sldId="496"/>
        </pc:sldMkLst>
      </pc:sldChg>
      <pc:sldChg chg="addSp modSp new del mod">
        <pc:chgData name="Lospitao Ruiz Ruth" userId="30ee3ba2-6e8b-4676-b2ed-3db1763dd90e" providerId="ADAL" clId="{3575332A-3287-42A9-B430-22ABF79C85F6}" dt="2022-03-15T10:28:28.924" v="1914" actId="2696"/>
        <pc:sldMkLst>
          <pc:docMk/>
          <pc:sldMk cId="4089398929" sldId="496"/>
        </pc:sldMkLst>
        <pc:spChg chg="mod">
          <ac:chgData name="Lospitao Ruiz Ruth" userId="30ee3ba2-6e8b-4676-b2ed-3db1763dd90e" providerId="ADAL" clId="{3575332A-3287-42A9-B430-22ABF79C85F6}" dt="2022-03-15T09:38:03.076" v="1192" actId="20577"/>
          <ac:spMkLst>
            <pc:docMk/>
            <pc:sldMk cId="4089398929" sldId="496"/>
            <ac:spMk id="2" creationId="{065BD143-6F45-49A6-BC71-0696C0E06B45}"/>
          </ac:spMkLst>
        </pc:spChg>
        <pc:spChg chg="mod">
          <ac:chgData name="Lospitao Ruiz Ruth" userId="30ee3ba2-6e8b-4676-b2ed-3db1763dd90e" providerId="ADAL" clId="{3575332A-3287-42A9-B430-22ABF79C85F6}" dt="2022-03-15T09:38:17.940" v="1197" actId="20577"/>
          <ac:spMkLst>
            <pc:docMk/>
            <pc:sldMk cId="4089398929" sldId="496"/>
            <ac:spMk id="3" creationId="{B952E0C6-C7DC-4DDE-82F1-A2E8F368ADE1}"/>
          </ac:spMkLst>
        </pc:spChg>
        <pc:picChg chg="add mod modCrop">
          <ac:chgData name="Lospitao Ruiz Ruth" userId="30ee3ba2-6e8b-4676-b2ed-3db1763dd90e" providerId="ADAL" clId="{3575332A-3287-42A9-B430-22ABF79C85F6}" dt="2022-03-15T09:38:50.048" v="1206" actId="1076"/>
          <ac:picMkLst>
            <pc:docMk/>
            <pc:sldMk cId="4089398929" sldId="496"/>
            <ac:picMk id="5" creationId="{C3FA4EE9-68FD-42E8-837F-A8F0FA142DA0}"/>
          </ac:picMkLst>
        </pc:picChg>
      </pc:sldChg>
      <pc:sldChg chg="modSp add del mod">
        <pc:chgData name="Lospitao Ruiz Ruth" userId="30ee3ba2-6e8b-4676-b2ed-3db1763dd90e" providerId="ADAL" clId="{3575332A-3287-42A9-B430-22ABF79C85F6}" dt="2022-03-15T10:28:28.924" v="1914" actId="2696"/>
        <pc:sldMkLst>
          <pc:docMk/>
          <pc:sldMk cId="1485646312" sldId="497"/>
        </pc:sldMkLst>
        <pc:spChg chg="mod">
          <ac:chgData name="Lospitao Ruiz Ruth" userId="30ee3ba2-6e8b-4676-b2ed-3db1763dd90e" providerId="ADAL" clId="{3575332A-3287-42A9-B430-22ABF79C85F6}" dt="2022-03-15T09:39:35.317" v="1221" actId="20577"/>
          <ac:spMkLst>
            <pc:docMk/>
            <pc:sldMk cId="1485646312" sldId="497"/>
            <ac:spMk id="3" creationId="{B952E0C6-C7DC-4DDE-82F1-A2E8F368ADE1}"/>
          </ac:spMkLst>
        </pc:spChg>
        <pc:picChg chg="mod">
          <ac:chgData name="Lospitao Ruiz Ruth" userId="30ee3ba2-6e8b-4676-b2ed-3db1763dd90e" providerId="ADAL" clId="{3575332A-3287-42A9-B430-22ABF79C85F6}" dt="2022-03-15T09:39:53.071" v="1222" actId="14100"/>
          <ac:picMkLst>
            <pc:docMk/>
            <pc:sldMk cId="1485646312" sldId="497"/>
            <ac:picMk id="5" creationId="{C3FA4EE9-68FD-42E8-837F-A8F0FA142DA0}"/>
          </ac:picMkLst>
        </pc:picChg>
      </pc:sldChg>
      <pc:sldChg chg="add">
        <pc:chgData name="Lospitao Ruiz Ruth" userId="30ee3ba2-6e8b-4676-b2ed-3db1763dd90e" providerId="ADAL" clId="{3575332A-3287-42A9-B430-22ABF79C85F6}" dt="2022-03-15T10:28:48.033" v="1915"/>
        <pc:sldMkLst>
          <pc:docMk/>
          <pc:sldMk cId="1614867322" sldId="497"/>
        </pc:sldMkLst>
      </pc:sldChg>
      <pc:sldChg chg="add">
        <pc:chgData name="Lospitao Ruiz Ruth" userId="30ee3ba2-6e8b-4676-b2ed-3db1763dd90e" providerId="ADAL" clId="{3575332A-3287-42A9-B430-22ABF79C85F6}" dt="2022-03-15T10:28:48.033" v="1915"/>
        <pc:sldMkLst>
          <pc:docMk/>
          <pc:sldMk cId="3427344228" sldId="498"/>
        </pc:sldMkLst>
      </pc:sldChg>
      <pc:sldChg chg="addSp modSp add del mod">
        <pc:chgData name="Lospitao Ruiz Ruth" userId="30ee3ba2-6e8b-4676-b2ed-3db1763dd90e" providerId="ADAL" clId="{3575332A-3287-42A9-B430-22ABF79C85F6}" dt="2022-03-15T10:28:28.924" v="1914" actId="2696"/>
        <pc:sldMkLst>
          <pc:docMk/>
          <pc:sldMk cId="3926416267" sldId="498"/>
        </pc:sldMkLst>
        <pc:spChg chg="mod">
          <ac:chgData name="Lospitao Ruiz Ruth" userId="30ee3ba2-6e8b-4676-b2ed-3db1763dd90e" providerId="ADAL" clId="{3575332A-3287-42A9-B430-22ABF79C85F6}" dt="2022-03-15T09:42:03.359" v="1259" actId="20577"/>
          <ac:spMkLst>
            <pc:docMk/>
            <pc:sldMk cId="3926416267" sldId="498"/>
            <ac:spMk id="3" creationId="{B952E0C6-C7DC-4DDE-82F1-A2E8F368ADE1}"/>
          </ac:spMkLst>
        </pc:spChg>
        <pc:spChg chg="add mod">
          <ac:chgData name="Lospitao Ruiz Ruth" userId="30ee3ba2-6e8b-4676-b2ed-3db1763dd90e" providerId="ADAL" clId="{3575332A-3287-42A9-B430-22ABF79C85F6}" dt="2022-03-15T09:43:06.047" v="1271" actId="1076"/>
          <ac:spMkLst>
            <pc:docMk/>
            <pc:sldMk cId="3926416267" sldId="498"/>
            <ac:spMk id="4" creationId="{C7C39C48-7A3C-4916-8925-1F9E423CA9B1}"/>
          </ac:spMkLst>
        </pc:spChg>
        <pc:picChg chg="mod">
          <ac:chgData name="Lospitao Ruiz Ruth" userId="30ee3ba2-6e8b-4676-b2ed-3db1763dd90e" providerId="ADAL" clId="{3575332A-3287-42A9-B430-22ABF79C85F6}" dt="2022-03-15T09:42:24.925" v="1262" actId="1076"/>
          <ac:picMkLst>
            <pc:docMk/>
            <pc:sldMk cId="3926416267" sldId="498"/>
            <ac:picMk id="5" creationId="{C3FA4EE9-68FD-42E8-837F-A8F0FA142DA0}"/>
          </ac:picMkLst>
        </pc:picChg>
      </pc:sldChg>
      <pc:sldChg chg="modSp new mod">
        <pc:chgData name="Lospitao Ruiz Ruth" userId="30ee3ba2-6e8b-4676-b2ed-3db1763dd90e" providerId="ADAL" clId="{3575332A-3287-42A9-B430-22ABF79C85F6}" dt="2022-03-15T09:56:07.083" v="1441" actId="21"/>
        <pc:sldMkLst>
          <pc:docMk/>
          <pc:sldMk cId="2348444490" sldId="499"/>
        </pc:sldMkLst>
        <pc:spChg chg="mod">
          <ac:chgData name="Lospitao Ruiz Ruth" userId="30ee3ba2-6e8b-4676-b2ed-3db1763dd90e" providerId="ADAL" clId="{3575332A-3287-42A9-B430-22ABF79C85F6}" dt="2022-03-15T09:46:55.178" v="1291"/>
          <ac:spMkLst>
            <pc:docMk/>
            <pc:sldMk cId="2348444490" sldId="499"/>
            <ac:spMk id="2" creationId="{CD560F5C-A389-45DE-93A0-9F201565ED4F}"/>
          </ac:spMkLst>
        </pc:spChg>
        <pc:spChg chg="mod">
          <ac:chgData name="Lospitao Ruiz Ruth" userId="30ee3ba2-6e8b-4676-b2ed-3db1763dd90e" providerId="ADAL" clId="{3575332A-3287-42A9-B430-22ABF79C85F6}" dt="2022-03-15T09:56:07.083" v="1441" actId="21"/>
          <ac:spMkLst>
            <pc:docMk/>
            <pc:sldMk cId="2348444490" sldId="499"/>
            <ac:spMk id="3" creationId="{09463D5D-883E-42C2-8704-0DA443C00F33}"/>
          </ac:spMkLst>
        </pc:spChg>
      </pc:sldChg>
      <pc:sldChg chg="addSp modSp new mod">
        <pc:chgData name="Lospitao Ruiz Ruth" userId="30ee3ba2-6e8b-4676-b2ed-3db1763dd90e" providerId="ADAL" clId="{3575332A-3287-42A9-B430-22ABF79C85F6}" dt="2022-03-15T09:54:40.023" v="1410"/>
        <pc:sldMkLst>
          <pc:docMk/>
          <pc:sldMk cId="3135526072" sldId="500"/>
        </pc:sldMkLst>
        <pc:spChg chg="mod">
          <ac:chgData name="Lospitao Ruiz Ruth" userId="30ee3ba2-6e8b-4676-b2ed-3db1763dd90e" providerId="ADAL" clId="{3575332A-3287-42A9-B430-22ABF79C85F6}" dt="2022-03-15T09:53:46.602" v="1389" actId="21"/>
          <ac:spMkLst>
            <pc:docMk/>
            <pc:sldMk cId="3135526072" sldId="500"/>
            <ac:spMk id="2" creationId="{F81CFE93-C1CD-41E8-B169-D3AA7451140D}"/>
          </ac:spMkLst>
        </pc:spChg>
        <pc:spChg chg="mod">
          <ac:chgData name="Lospitao Ruiz Ruth" userId="30ee3ba2-6e8b-4676-b2ed-3db1763dd90e" providerId="ADAL" clId="{3575332A-3287-42A9-B430-22ABF79C85F6}" dt="2022-03-15T09:53:55.082" v="1396" actId="115"/>
          <ac:spMkLst>
            <pc:docMk/>
            <pc:sldMk cId="3135526072" sldId="500"/>
            <ac:spMk id="3" creationId="{D9EF5A57-54CC-4761-8BE1-494A7135F418}"/>
          </ac:spMkLst>
        </pc:spChg>
        <pc:graphicFrameChg chg="add mod">
          <ac:chgData name="Lospitao Ruiz Ruth" userId="30ee3ba2-6e8b-4676-b2ed-3db1763dd90e" providerId="ADAL" clId="{3575332A-3287-42A9-B430-22ABF79C85F6}" dt="2022-03-15T09:54:40.023" v="1410"/>
          <ac:graphicFrameMkLst>
            <pc:docMk/>
            <pc:sldMk cId="3135526072" sldId="500"/>
            <ac:graphicFrameMk id="6" creationId="{DC66D250-74E4-442D-AF09-20231047EDE9}"/>
          </ac:graphicFrameMkLst>
        </pc:graphicFrameChg>
        <pc:picChg chg="add mod">
          <ac:chgData name="Lospitao Ruiz Ruth" userId="30ee3ba2-6e8b-4676-b2ed-3db1763dd90e" providerId="ADAL" clId="{3575332A-3287-42A9-B430-22ABF79C85F6}" dt="2022-03-15T09:50:27.086" v="1352" actId="1076"/>
          <ac:picMkLst>
            <pc:docMk/>
            <pc:sldMk cId="3135526072" sldId="500"/>
            <ac:picMk id="5" creationId="{D924ACC5-20D4-4C92-B833-1855E94CADFC}"/>
          </ac:picMkLst>
        </pc:picChg>
      </pc:sldChg>
      <pc:sldChg chg="addSp delSp modSp new mod">
        <pc:chgData name="Lospitao Ruiz Ruth" userId="30ee3ba2-6e8b-4676-b2ed-3db1763dd90e" providerId="ADAL" clId="{3575332A-3287-42A9-B430-22ABF79C85F6}" dt="2022-03-15T10:07:38.541" v="1725" actId="14100"/>
        <pc:sldMkLst>
          <pc:docMk/>
          <pc:sldMk cId="3740609201" sldId="501"/>
        </pc:sldMkLst>
        <pc:spChg chg="mod">
          <ac:chgData name="Lospitao Ruiz Ruth" userId="30ee3ba2-6e8b-4676-b2ed-3db1763dd90e" providerId="ADAL" clId="{3575332A-3287-42A9-B430-22ABF79C85F6}" dt="2022-03-15T09:54:14.098" v="1403"/>
          <ac:spMkLst>
            <pc:docMk/>
            <pc:sldMk cId="3740609201" sldId="501"/>
            <ac:spMk id="2" creationId="{4A0A3322-2953-4EA1-9829-C167CAC42AC1}"/>
          </ac:spMkLst>
        </pc:spChg>
        <pc:spChg chg="mod">
          <ac:chgData name="Lospitao Ruiz Ruth" userId="30ee3ba2-6e8b-4676-b2ed-3db1763dd90e" providerId="ADAL" clId="{3575332A-3287-42A9-B430-22ABF79C85F6}" dt="2022-03-15T09:54:08.152" v="1402" actId="12"/>
          <ac:spMkLst>
            <pc:docMk/>
            <pc:sldMk cId="3740609201" sldId="501"/>
            <ac:spMk id="3" creationId="{76546CBB-E1D1-4ED3-9BC2-8344D0FAE67E}"/>
          </ac:spMkLst>
        </pc:spChg>
        <pc:spChg chg="add del mod">
          <ac:chgData name="Lospitao Ruiz Ruth" userId="30ee3ba2-6e8b-4676-b2ed-3db1763dd90e" providerId="ADAL" clId="{3575332A-3287-42A9-B430-22ABF79C85F6}" dt="2022-03-15T09:54:46.516" v="1412" actId="478"/>
          <ac:spMkLst>
            <pc:docMk/>
            <pc:sldMk cId="3740609201" sldId="501"/>
            <ac:spMk id="7" creationId="{891BF6AB-1085-444D-AAB7-637BEF1B6C79}"/>
          </ac:spMkLst>
        </pc:spChg>
        <pc:graphicFrameChg chg="add mod">
          <ac:chgData name="Lospitao Ruiz Ruth" userId="30ee3ba2-6e8b-4676-b2ed-3db1763dd90e" providerId="ADAL" clId="{3575332A-3287-42A9-B430-22ABF79C85F6}" dt="2022-03-15T09:54:43.640" v="1411"/>
          <ac:graphicFrameMkLst>
            <pc:docMk/>
            <pc:sldMk cId="3740609201" sldId="501"/>
            <ac:graphicFrameMk id="8" creationId="{1808161A-F49E-4CEA-8BF5-183CA5235525}"/>
          </ac:graphicFrameMkLst>
        </pc:graphicFrameChg>
        <pc:picChg chg="add mod">
          <ac:chgData name="Lospitao Ruiz Ruth" userId="30ee3ba2-6e8b-4676-b2ed-3db1763dd90e" providerId="ADAL" clId="{3575332A-3287-42A9-B430-22ABF79C85F6}" dt="2022-03-15T10:07:38.541" v="1725" actId="14100"/>
          <ac:picMkLst>
            <pc:docMk/>
            <pc:sldMk cId="3740609201" sldId="501"/>
            <ac:picMk id="5" creationId="{BBA529BB-EF5C-4345-95BB-24B677FF1C79}"/>
          </ac:picMkLst>
        </pc:picChg>
      </pc:sldChg>
      <pc:sldChg chg="addSp delSp modSp new mod">
        <pc:chgData name="Lospitao Ruiz Ruth" userId="30ee3ba2-6e8b-4676-b2ed-3db1763dd90e" providerId="ADAL" clId="{3575332A-3287-42A9-B430-22ABF79C85F6}" dt="2022-03-15T09:59:52.160" v="1654" actId="1076"/>
        <pc:sldMkLst>
          <pc:docMk/>
          <pc:sldMk cId="425468751" sldId="502"/>
        </pc:sldMkLst>
        <pc:spChg chg="mod">
          <ac:chgData name="Lospitao Ruiz Ruth" userId="30ee3ba2-6e8b-4676-b2ed-3db1763dd90e" providerId="ADAL" clId="{3575332A-3287-42A9-B430-22ABF79C85F6}" dt="2022-03-15T09:54:30.596" v="1409"/>
          <ac:spMkLst>
            <pc:docMk/>
            <pc:sldMk cId="425468751" sldId="502"/>
            <ac:spMk id="2" creationId="{5C58F5F3-C4D9-4B24-AA49-D55D29B70ADD}"/>
          </ac:spMkLst>
        </pc:spChg>
        <pc:spChg chg="mod">
          <ac:chgData name="Lospitao Ruiz Ruth" userId="30ee3ba2-6e8b-4676-b2ed-3db1763dd90e" providerId="ADAL" clId="{3575332A-3287-42A9-B430-22ABF79C85F6}" dt="2022-03-15T09:54:23.856" v="1408" actId="115"/>
          <ac:spMkLst>
            <pc:docMk/>
            <pc:sldMk cId="425468751" sldId="502"/>
            <ac:spMk id="3" creationId="{A108936C-EF29-4EFA-B195-32ED692F673D}"/>
          </ac:spMkLst>
        </pc:spChg>
        <pc:spChg chg="add del mod">
          <ac:chgData name="Lospitao Ruiz Ruth" userId="30ee3ba2-6e8b-4676-b2ed-3db1763dd90e" providerId="ADAL" clId="{3575332A-3287-42A9-B430-22ABF79C85F6}" dt="2022-03-15T09:52:50.811" v="1384" actId="478"/>
          <ac:spMkLst>
            <pc:docMk/>
            <pc:sldMk cId="425468751" sldId="502"/>
            <ac:spMk id="7" creationId="{51DD9E73-9A5F-43B1-9B9D-A2BFDAC95F80}"/>
          </ac:spMkLst>
        </pc:spChg>
        <pc:spChg chg="add mod">
          <ac:chgData name="Lospitao Ruiz Ruth" userId="30ee3ba2-6e8b-4676-b2ed-3db1763dd90e" providerId="ADAL" clId="{3575332A-3287-42A9-B430-22ABF79C85F6}" dt="2022-03-15T09:59:52.160" v="1654" actId="1076"/>
          <ac:spMkLst>
            <pc:docMk/>
            <pc:sldMk cId="425468751" sldId="502"/>
            <ac:spMk id="9" creationId="{A0019791-BD36-4E30-910F-18D4835A460A}"/>
          </ac:spMkLst>
        </pc:spChg>
        <pc:graphicFrameChg chg="add mod">
          <ac:chgData name="Lospitao Ruiz Ruth" userId="30ee3ba2-6e8b-4676-b2ed-3db1763dd90e" providerId="ADAL" clId="{3575332A-3287-42A9-B430-22ABF79C85F6}" dt="2022-03-15T09:54:49.017" v="1413"/>
          <ac:graphicFrameMkLst>
            <pc:docMk/>
            <pc:sldMk cId="425468751" sldId="502"/>
            <ac:graphicFrameMk id="8" creationId="{9FDBCF6F-FB1B-4A22-BF4C-1E8B30807C18}"/>
          </ac:graphicFrameMkLst>
        </pc:graphicFrameChg>
        <pc:picChg chg="add mod">
          <ac:chgData name="Lospitao Ruiz Ruth" userId="30ee3ba2-6e8b-4676-b2ed-3db1763dd90e" providerId="ADAL" clId="{3575332A-3287-42A9-B430-22ABF79C85F6}" dt="2022-03-15T09:49:38.831" v="1332" actId="1076"/>
          <ac:picMkLst>
            <pc:docMk/>
            <pc:sldMk cId="425468751" sldId="502"/>
            <ac:picMk id="5" creationId="{36142688-02DD-441D-A7F1-62C96ABC0D62}"/>
          </ac:picMkLst>
        </pc:picChg>
      </pc:sldChg>
      <pc:sldChg chg="add del">
        <pc:chgData name="Lospitao Ruiz Ruth" userId="30ee3ba2-6e8b-4676-b2ed-3db1763dd90e" providerId="ADAL" clId="{3575332A-3287-42A9-B430-22ABF79C85F6}" dt="2022-03-15T10:05:45.633" v="1713" actId="47"/>
        <pc:sldMkLst>
          <pc:docMk/>
          <pc:sldMk cId="2804041983" sldId="503"/>
        </pc:sldMkLst>
      </pc:sldChg>
      <pc:sldChg chg="addSp delSp modSp add mod">
        <pc:chgData name="Lospitao Ruiz Ruth" userId="30ee3ba2-6e8b-4676-b2ed-3db1763dd90e" providerId="ADAL" clId="{3575332A-3287-42A9-B430-22ABF79C85F6}" dt="2022-03-15T10:01:37.983" v="1679"/>
        <pc:sldMkLst>
          <pc:docMk/>
          <pc:sldMk cId="490395639" sldId="504"/>
        </pc:sldMkLst>
        <pc:spChg chg="mod">
          <ac:chgData name="Lospitao Ruiz Ruth" userId="30ee3ba2-6e8b-4676-b2ed-3db1763dd90e" providerId="ADAL" clId="{3575332A-3287-42A9-B430-22ABF79C85F6}" dt="2022-03-15T10:01:20.935" v="1674"/>
          <ac:spMkLst>
            <pc:docMk/>
            <pc:sldMk cId="490395639" sldId="504"/>
            <ac:spMk id="3" creationId="{92B3EFA2-B323-4251-A7C8-DBBF3727EC64}"/>
          </ac:spMkLst>
        </pc:spChg>
        <pc:picChg chg="del">
          <ac:chgData name="Lospitao Ruiz Ruth" userId="30ee3ba2-6e8b-4676-b2ed-3db1763dd90e" providerId="ADAL" clId="{3575332A-3287-42A9-B430-22ABF79C85F6}" dt="2022-03-15T10:01:37.104" v="1678" actId="478"/>
          <ac:picMkLst>
            <pc:docMk/>
            <pc:sldMk cId="490395639" sldId="504"/>
            <ac:picMk id="6" creationId="{E970AEAE-5BBD-4C97-973C-15B51AE4B890}"/>
          </ac:picMkLst>
        </pc:picChg>
        <pc:picChg chg="add del mod">
          <ac:chgData name="Lospitao Ruiz Ruth" userId="30ee3ba2-6e8b-4676-b2ed-3db1763dd90e" providerId="ADAL" clId="{3575332A-3287-42A9-B430-22ABF79C85F6}" dt="2022-03-15T10:01:35.960" v="1677" actId="21"/>
          <ac:picMkLst>
            <pc:docMk/>
            <pc:sldMk cId="490395639" sldId="504"/>
            <ac:picMk id="7" creationId="{402808FB-AE46-4796-B9FF-21CDA47107D1}"/>
          </ac:picMkLst>
        </pc:picChg>
        <pc:picChg chg="add mod">
          <ac:chgData name="Lospitao Ruiz Ruth" userId="30ee3ba2-6e8b-4676-b2ed-3db1763dd90e" providerId="ADAL" clId="{3575332A-3287-42A9-B430-22ABF79C85F6}" dt="2022-03-15T10:01:37.983" v="1679"/>
          <ac:picMkLst>
            <pc:docMk/>
            <pc:sldMk cId="490395639" sldId="504"/>
            <ac:picMk id="8" creationId="{C2353DF4-1928-4580-956F-124396D2A229}"/>
          </ac:picMkLst>
        </pc:picChg>
      </pc:sldChg>
      <pc:sldChg chg="addSp delSp modSp add mod">
        <pc:chgData name="Lospitao Ruiz Ruth" userId="30ee3ba2-6e8b-4676-b2ed-3db1763dd90e" providerId="ADAL" clId="{3575332A-3287-42A9-B430-22ABF79C85F6}" dt="2022-03-15T10:02:10.601" v="1687"/>
        <pc:sldMkLst>
          <pc:docMk/>
          <pc:sldMk cId="1352066382" sldId="505"/>
        </pc:sldMkLst>
        <pc:spChg chg="mod">
          <ac:chgData name="Lospitao Ruiz Ruth" userId="30ee3ba2-6e8b-4676-b2ed-3db1763dd90e" providerId="ADAL" clId="{3575332A-3287-42A9-B430-22ABF79C85F6}" dt="2022-03-15T10:01:57.158" v="1682"/>
          <ac:spMkLst>
            <pc:docMk/>
            <pc:sldMk cId="1352066382" sldId="505"/>
            <ac:spMk id="3" creationId="{92B3EFA2-B323-4251-A7C8-DBBF3727EC64}"/>
          </ac:spMkLst>
        </pc:spChg>
        <pc:picChg chg="add del mod">
          <ac:chgData name="Lospitao Ruiz Ruth" userId="30ee3ba2-6e8b-4676-b2ed-3db1763dd90e" providerId="ADAL" clId="{3575332A-3287-42A9-B430-22ABF79C85F6}" dt="2022-03-15T10:02:08.665" v="1685" actId="21"/>
          <ac:picMkLst>
            <pc:docMk/>
            <pc:sldMk cId="1352066382" sldId="505"/>
            <ac:picMk id="6" creationId="{B0F1AAB1-7C0A-43FE-AD63-8CBC1CC74CCE}"/>
          </ac:picMkLst>
        </pc:picChg>
        <pc:picChg chg="del">
          <ac:chgData name="Lospitao Ruiz Ruth" userId="30ee3ba2-6e8b-4676-b2ed-3db1763dd90e" providerId="ADAL" clId="{3575332A-3287-42A9-B430-22ABF79C85F6}" dt="2022-03-15T10:02:09.672" v="1686" actId="478"/>
          <ac:picMkLst>
            <pc:docMk/>
            <pc:sldMk cId="1352066382" sldId="505"/>
            <ac:picMk id="8" creationId="{C2353DF4-1928-4580-956F-124396D2A229}"/>
          </ac:picMkLst>
        </pc:picChg>
        <pc:picChg chg="add mod">
          <ac:chgData name="Lospitao Ruiz Ruth" userId="30ee3ba2-6e8b-4676-b2ed-3db1763dd90e" providerId="ADAL" clId="{3575332A-3287-42A9-B430-22ABF79C85F6}" dt="2022-03-15T10:02:10.601" v="1687"/>
          <ac:picMkLst>
            <pc:docMk/>
            <pc:sldMk cId="1352066382" sldId="505"/>
            <ac:picMk id="9" creationId="{B5D896B3-643A-4E95-A5A0-173ED9A3F64F}"/>
          </ac:picMkLst>
        </pc:picChg>
      </pc:sldChg>
      <pc:sldChg chg="addSp delSp modSp add mod">
        <pc:chgData name="Lospitao Ruiz Ruth" userId="30ee3ba2-6e8b-4676-b2ed-3db1763dd90e" providerId="ADAL" clId="{3575332A-3287-42A9-B430-22ABF79C85F6}" dt="2022-03-15T10:03:14.221" v="1712" actId="14100"/>
        <pc:sldMkLst>
          <pc:docMk/>
          <pc:sldMk cId="1494485123" sldId="506"/>
        </pc:sldMkLst>
        <pc:spChg chg="mod">
          <ac:chgData name="Lospitao Ruiz Ruth" userId="30ee3ba2-6e8b-4676-b2ed-3db1763dd90e" providerId="ADAL" clId="{3575332A-3287-42A9-B430-22ABF79C85F6}" dt="2022-03-15T10:02:31.510" v="1691"/>
          <ac:spMkLst>
            <pc:docMk/>
            <pc:sldMk cId="1494485123" sldId="506"/>
            <ac:spMk id="3" creationId="{92B3EFA2-B323-4251-A7C8-DBBF3727EC64}"/>
          </ac:spMkLst>
        </pc:spChg>
        <pc:spChg chg="add mod">
          <ac:chgData name="Lospitao Ruiz Ruth" userId="30ee3ba2-6e8b-4676-b2ed-3db1763dd90e" providerId="ADAL" clId="{3575332A-3287-42A9-B430-22ABF79C85F6}" dt="2022-03-15T10:03:14.221" v="1712" actId="14100"/>
          <ac:spMkLst>
            <pc:docMk/>
            <pc:sldMk cId="1494485123" sldId="506"/>
            <ac:spMk id="10" creationId="{133E1B85-D497-47F3-8514-69EC9B4F3776}"/>
          </ac:spMkLst>
        </pc:spChg>
        <pc:picChg chg="add del mod">
          <ac:chgData name="Lospitao Ruiz Ruth" userId="30ee3ba2-6e8b-4676-b2ed-3db1763dd90e" providerId="ADAL" clId="{3575332A-3287-42A9-B430-22ABF79C85F6}" dt="2022-03-15T10:02:43.220" v="1694" actId="21"/>
          <ac:picMkLst>
            <pc:docMk/>
            <pc:sldMk cId="1494485123" sldId="506"/>
            <ac:picMk id="6" creationId="{39D6A721-881A-426D-9BA2-EAF22EB6251C}"/>
          </ac:picMkLst>
        </pc:picChg>
        <pc:picChg chg="add del mod">
          <ac:chgData name="Lospitao Ruiz Ruth" userId="30ee3ba2-6e8b-4676-b2ed-3db1763dd90e" providerId="ADAL" clId="{3575332A-3287-42A9-B430-22ABF79C85F6}" dt="2022-03-15T10:02:56.886" v="1699"/>
          <ac:picMkLst>
            <pc:docMk/>
            <pc:sldMk cId="1494485123" sldId="506"/>
            <ac:picMk id="8" creationId="{B1DF7849-A18F-4426-9C01-CAC8DF90C7FC}"/>
          </ac:picMkLst>
        </pc:picChg>
        <pc:picChg chg="del">
          <ac:chgData name="Lospitao Ruiz Ruth" userId="30ee3ba2-6e8b-4676-b2ed-3db1763dd90e" providerId="ADAL" clId="{3575332A-3287-42A9-B430-22ABF79C85F6}" dt="2022-03-15T10:02:44.389" v="1695" actId="478"/>
          <ac:picMkLst>
            <pc:docMk/>
            <pc:sldMk cId="1494485123" sldId="506"/>
            <ac:picMk id="9" creationId="{B5D896B3-643A-4E95-A5A0-173ED9A3F64F}"/>
          </ac:picMkLst>
        </pc:picChg>
        <pc:picChg chg="add mod">
          <ac:chgData name="Lospitao Ruiz Ruth" userId="30ee3ba2-6e8b-4676-b2ed-3db1763dd90e" providerId="ADAL" clId="{3575332A-3287-42A9-B430-22ABF79C85F6}" dt="2022-03-15T10:03:04.406" v="1702" actId="1076"/>
          <ac:picMkLst>
            <pc:docMk/>
            <pc:sldMk cId="1494485123" sldId="506"/>
            <ac:picMk id="11" creationId="{C190E0E6-9F6F-422D-98C0-375A3FCE641B}"/>
          </ac:picMkLst>
        </pc:picChg>
      </pc:sldChg>
      <pc:sldChg chg="addSp modSp new mod">
        <pc:chgData name="Lospitao Ruiz Ruth" userId="30ee3ba2-6e8b-4676-b2ed-3db1763dd90e" providerId="ADAL" clId="{3575332A-3287-42A9-B430-22ABF79C85F6}" dt="2022-03-15T10:07:10.658" v="1724" actId="113"/>
        <pc:sldMkLst>
          <pc:docMk/>
          <pc:sldMk cId="1926439919" sldId="507"/>
        </pc:sldMkLst>
        <pc:spChg chg="mod">
          <ac:chgData name="Lospitao Ruiz Ruth" userId="30ee3ba2-6e8b-4676-b2ed-3db1763dd90e" providerId="ADAL" clId="{3575332A-3287-42A9-B430-22ABF79C85F6}" dt="2022-03-15T10:06:21.148" v="1715"/>
          <ac:spMkLst>
            <pc:docMk/>
            <pc:sldMk cId="1926439919" sldId="507"/>
            <ac:spMk id="2" creationId="{EBE56EDC-F8A6-4FB7-8CDF-2CECC546363A}"/>
          </ac:spMkLst>
        </pc:spChg>
        <pc:spChg chg="mod">
          <ac:chgData name="Lospitao Ruiz Ruth" userId="30ee3ba2-6e8b-4676-b2ed-3db1763dd90e" providerId="ADAL" clId="{3575332A-3287-42A9-B430-22ABF79C85F6}" dt="2022-03-15T10:07:10.658" v="1724" actId="113"/>
          <ac:spMkLst>
            <pc:docMk/>
            <pc:sldMk cId="1926439919" sldId="507"/>
            <ac:spMk id="3" creationId="{CB9CAD24-5722-4F9E-A1F5-A5B64EAC2A26}"/>
          </ac:spMkLst>
        </pc:spChg>
        <pc:picChg chg="add mod">
          <ac:chgData name="Lospitao Ruiz Ruth" userId="30ee3ba2-6e8b-4676-b2ed-3db1763dd90e" providerId="ADAL" clId="{3575332A-3287-42A9-B430-22ABF79C85F6}" dt="2022-03-15T10:07:01.701" v="1722" actId="1076"/>
          <ac:picMkLst>
            <pc:docMk/>
            <pc:sldMk cId="1926439919" sldId="507"/>
            <ac:picMk id="5" creationId="{E60D9B25-1561-450F-93C0-54B93D89B783}"/>
          </ac:picMkLst>
        </pc:picChg>
      </pc:sldChg>
      <pc:sldChg chg="modSp add mod">
        <pc:chgData name="Lospitao Ruiz Ruth" userId="30ee3ba2-6e8b-4676-b2ed-3db1763dd90e" providerId="ADAL" clId="{3575332A-3287-42A9-B430-22ABF79C85F6}" dt="2022-03-15T10:33:26.250" v="2037" actId="20577"/>
        <pc:sldMkLst>
          <pc:docMk/>
          <pc:sldMk cId="3666135100" sldId="508"/>
        </pc:sldMkLst>
        <pc:spChg chg="mod">
          <ac:chgData name="Lospitao Ruiz Ruth" userId="30ee3ba2-6e8b-4676-b2ed-3db1763dd90e" providerId="ADAL" clId="{3575332A-3287-42A9-B430-22ABF79C85F6}" dt="2022-03-15T10:33:26.250" v="2037" actId="20577"/>
          <ac:spMkLst>
            <pc:docMk/>
            <pc:sldMk cId="3666135100" sldId="508"/>
            <ac:spMk id="2" creationId="{73F347FD-CA02-41F0-A817-6C8CB1872FB2}"/>
          </ac:spMkLst>
        </pc:spChg>
      </pc:sldChg>
      <pc:sldChg chg="addSp delSp modSp new del mod">
        <pc:chgData name="Lospitao Ruiz Ruth" userId="30ee3ba2-6e8b-4676-b2ed-3db1763dd90e" providerId="ADAL" clId="{3575332A-3287-42A9-B430-22ABF79C85F6}" dt="2022-03-15T10:33:00.476" v="2022" actId="2696"/>
        <pc:sldMkLst>
          <pc:docMk/>
          <pc:sldMk cId="4185427674" sldId="508"/>
        </pc:sldMkLst>
        <pc:spChg chg="mod">
          <ac:chgData name="Lospitao Ruiz Ruth" userId="30ee3ba2-6e8b-4676-b2ed-3db1763dd90e" providerId="ADAL" clId="{3575332A-3287-42A9-B430-22ABF79C85F6}" dt="2022-03-15T10:10:36.467" v="1742" actId="20577"/>
          <ac:spMkLst>
            <pc:docMk/>
            <pc:sldMk cId="4185427674" sldId="508"/>
            <ac:spMk id="2" creationId="{73F347FD-CA02-41F0-A817-6C8CB1872FB2}"/>
          </ac:spMkLst>
        </pc:spChg>
        <pc:spChg chg="mod">
          <ac:chgData name="Lospitao Ruiz Ruth" userId="30ee3ba2-6e8b-4676-b2ed-3db1763dd90e" providerId="ADAL" clId="{3575332A-3287-42A9-B430-22ABF79C85F6}" dt="2022-03-15T10:11:06.078" v="1749" actId="20577"/>
          <ac:spMkLst>
            <pc:docMk/>
            <pc:sldMk cId="4185427674" sldId="508"/>
            <ac:spMk id="3" creationId="{38A0F2E7-01BD-473A-A7A7-387C437034E1}"/>
          </ac:spMkLst>
        </pc:spChg>
        <pc:picChg chg="add del mod">
          <ac:chgData name="Lospitao Ruiz Ruth" userId="30ee3ba2-6e8b-4676-b2ed-3db1763dd90e" providerId="ADAL" clId="{3575332A-3287-42A9-B430-22ABF79C85F6}" dt="2022-03-15T10:11:38.844" v="1753" actId="478"/>
          <ac:picMkLst>
            <pc:docMk/>
            <pc:sldMk cId="4185427674" sldId="508"/>
            <ac:picMk id="5" creationId="{8ED950C8-BE26-4588-B95E-21D9DE873F36}"/>
          </ac:picMkLst>
        </pc:picChg>
      </pc:sldChg>
      <pc:sldChg chg="new del">
        <pc:chgData name="Lospitao Ruiz Ruth" userId="30ee3ba2-6e8b-4676-b2ed-3db1763dd90e" providerId="ADAL" clId="{3575332A-3287-42A9-B430-22ABF79C85F6}" dt="2022-03-15T10:33:42.812" v="2053" actId="47"/>
        <pc:sldMkLst>
          <pc:docMk/>
          <pc:sldMk cId="809832083" sldId="509"/>
        </pc:sldMkLst>
      </pc:sldChg>
      <pc:sldChg chg="new del">
        <pc:chgData name="Lospitao Ruiz Ruth" userId="30ee3ba2-6e8b-4676-b2ed-3db1763dd90e" providerId="ADAL" clId="{3575332A-3287-42A9-B430-22ABF79C85F6}" dt="2022-03-15T10:33:43.417" v="2054" actId="47"/>
        <pc:sldMkLst>
          <pc:docMk/>
          <pc:sldMk cId="4713866" sldId="510"/>
        </pc:sldMkLst>
      </pc:sldChg>
      <pc:sldChg chg="new del">
        <pc:chgData name="Lospitao Ruiz Ruth" userId="30ee3ba2-6e8b-4676-b2ed-3db1763dd90e" providerId="ADAL" clId="{3575332A-3287-42A9-B430-22ABF79C85F6}" dt="2022-03-15T10:33:43.853" v="2055" actId="47"/>
        <pc:sldMkLst>
          <pc:docMk/>
          <pc:sldMk cId="3838265315" sldId="511"/>
        </pc:sldMkLst>
      </pc:sldChg>
      <pc:sldChg chg="modSp add mod">
        <pc:chgData name="Lospitao Ruiz Ruth" userId="30ee3ba2-6e8b-4676-b2ed-3db1763dd90e" providerId="ADAL" clId="{3575332A-3287-42A9-B430-22ABF79C85F6}" dt="2022-03-15T10:33:31.516" v="2051" actId="20577"/>
        <pc:sldMkLst>
          <pc:docMk/>
          <pc:sldMk cId="1279287135" sldId="512"/>
        </pc:sldMkLst>
        <pc:spChg chg="mod">
          <ac:chgData name="Lospitao Ruiz Ruth" userId="30ee3ba2-6e8b-4676-b2ed-3db1763dd90e" providerId="ADAL" clId="{3575332A-3287-42A9-B430-22ABF79C85F6}" dt="2022-03-15T10:33:31.516" v="2051" actId="20577"/>
          <ac:spMkLst>
            <pc:docMk/>
            <pc:sldMk cId="1279287135" sldId="512"/>
            <ac:spMk id="2" creationId="{73F347FD-CA02-41F0-A817-6C8CB1872FB2}"/>
          </ac:spMkLst>
        </pc:spChg>
      </pc:sldChg>
      <pc:sldChg chg="addSp delSp modSp add del mod">
        <pc:chgData name="Lospitao Ruiz Ruth" userId="30ee3ba2-6e8b-4676-b2ed-3db1763dd90e" providerId="ADAL" clId="{3575332A-3287-42A9-B430-22ABF79C85F6}" dt="2022-03-15T10:33:00.476" v="2022" actId="2696"/>
        <pc:sldMkLst>
          <pc:docMk/>
          <pc:sldMk cId="3538812917" sldId="512"/>
        </pc:sldMkLst>
        <pc:spChg chg="del">
          <ac:chgData name="Lospitao Ruiz Ruth" userId="30ee3ba2-6e8b-4676-b2ed-3db1763dd90e" providerId="ADAL" clId="{3575332A-3287-42A9-B430-22ABF79C85F6}" dt="2022-03-15T10:11:42.047" v="1754" actId="478"/>
          <ac:spMkLst>
            <pc:docMk/>
            <pc:sldMk cId="3538812917" sldId="512"/>
            <ac:spMk id="3" creationId="{38A0F2E7-01BD-473A-A7A7-387C437034E1}"/>
          </ac:spMkLst>
        </pc:spChg>
        <pc:spChg chg="add del mod">
          <ac:chgData name="Lospitao Ruiz Ruth" userId="30ee3ba2-6e8b-4676-b2ed-3db1763dd90e" providerId="ADAL" clId="{3575332A-3287-42A9-B430-22ABF79C85F6}" dt="2022-03-15T10:11:42.747" v="1755" actId="478"/>
          <ac:spMkLst>
            <pc:docMk/>
            <pc:sldMk cId="3538812917" sldId="512"/>
            <ac:spMk id="6" creationId="{47C16E02-5046-4085-A14B-31460E88B4F3}"/>
          </ac:spMkLst>
        </pc:spChg>
        <pc:picChg chg="mod">
          <ac:chgData name="Lospitao Ruiz Ruth" userId="30ee3ba2-6e8b-4676-b2ed-3db1763dd90e" providerId="ADAL" clId="{3575332A-3287-42A9-B430-22ABF79C85F6}" dt="2022-03-15T10:11:48.030" v="1758" actId="1076"/>
          <ac:picMkLst>
            <pc:docMk/>
            <pc:sldMk cId="3538812917" sldId="512"/>
            <ac:picMk id="5" creationId="{8ED950C8-BE26-4588-B95E-21D9DE873F36}"/>
          </ac:picMkLst>
        </pc:picChg>
      </pc:sldChg>
      <pc:sldChg chg="modSp add del mod">
        <pc:chgData name="Lospitao Ruiz Ruth" userId="30ee3ba2-6e8b-4676-b2ed-3db1763dd90e" providerId="ADAL" clId="{3575332A-3287-42A9-B430-22ABF79C85F6}" dt="2022-03-15T10:30:39.407" v="1928" actId="47"/>
        <pc:sldMkLst>
          <pc:docMk/>
          <pc:sldMk cId="142279785" sldId="513"/>
        </pc:sldMkLst>
        <pc:spChg chg="mod">
          <ac:chgData name="Lospitao Ruiz Ruth" userId="30ee3ba2-6e8b-4676-b2ed-3db1763dd90e" providerId="ADAL" clId="{3575332A-3287-42A9-B430-22ABF79C85F6}" dt="2022-03-15T10:26:58.918" v="1857" actId="20577"/>
          <ac:spMkLst>
            <pc:docMk/>
            <pc:sldMk cId="142279785" sldId="513"/>
            <ac:spMk id="2" creationId="{0CD6C819-7441-4BC4-8F2D-E1A4CC61F484}"/>
          </ac:spMkLst>
        </pc:spChg>
      </pc:sldChg>
      <pc:sldChg chg="modSp add del mod">
        <pc:chgData name="Lospitao Ruiz Ruth" userId="30ee3ba2-6e8b-4676-b2ed-3db1763dd90e" providerId="ADAL" clId="{3575332A-3287-42A9-B430-22ABF79C85F6}" dt="2022-03-15T10:26:31.687" v="1817" actId="47"/>
        <pc:sldMkLst>
          <pc:docMk/>
          <pc:sldMk cId="348730572" sldId="513"/>
        </pc:sldMkLst>
        <pc:spChg chg="mod">
          <ac:chgData name="Lospitao Ruiz Ruth" userId="30ee3ba2-6e8b-4676-b2ed-3db1763dd90e" providerId="ADAL" clId="{3575332A-3287-42A9-B430-22ABF79C85F6}" dt="2022-03-15T10:25:29.558" v="1768" actId="20577"/>
          <ac:spMkLst>
            <pc:docMk/>
            <pc:sldMk cId="348730572" sldId="513"/>
            <ac:spMk id="2" creationId="{0CD6C819-7441-4BC4-8F2D-E1A4CC61F484}"/>
          </ac:spMkLst>
        </pc:spChg>
      </pc:sldChg>
      <pc:sldChg chg="modSp add del mod">
        <pc:chgData name="Lospitao Ruiz Ruth" userId="30ee3ba2-6e8b-4676-b2ed-3db1763dd90e" providerId="ADAL" clId="{3575332A-3287-42A9-B430-22ABF79C85F6}" dt="2022-03-15T10:26:39.994" v="1818" actId="47"/>
        <pc:sldMkLst>
          <pc:docMk/>
          <pc:sldMk cId="3194268699" sldId="514"/>
        </pc:sldMkLst>
        <pc:spChg chg="mod">
          <ac:chgData name="Lospitao Ruiz Ruth" userId="30ee3ba2-6e8b-4676-b2ed-3db1763dd90e" providerId="ADAL" clId="{3575332A-3287-42A9-B430-22ABF79C85F6}" dt="2022-03-15T10:25:52.473" v="1804" actId="20577"/>
          <ac:spMkLst>
            <pc:docMk/>
            <pc:sldMk cId="3194268699" sldId="514"/>
            <ac:spMk id="2" creationId="{0CD6C819-7441-4BC4-8F2D-E1A4CC61F484}"/>
          </ac:spMkLst>
        </pc:spChg>
      </pc:sldChg>
      <pc:sldChg chg="modSp add del mod">
        <pc:chgData name="Lospitao Ruiz Ruth" userId="30ee3ba2-6e8b-4676-b2ed-3db1763dd90e" providerId="ADAL" clId="{3575332A-3287-42A9-B430-22ABF79C85F6}" dt="2022-03-15T10:29:55.751" v="1925" actId="2696"/>
        <pc:sldMkLst>
          <pc:docMk/>
          <pc:sldMk cId="3227518113" sldId="514"/>
        </pc:sldMkLst>
        <pc:spChg chg="mod">
          <ac:chgData name="Lospitao Ruiz Ruth" userId="30ee3ba2-6e8b-4676-b2ed-3db1763dd90e" providerId="ADAL" clId="{3575332A-3287-42A9-B430-22ABF79C85F6}" dt="2022-03-15T10:27:22.346" v="1861" actId="20577"/>
          <ac:spMkLst>
            <pc:docMk/>
            <pc:sldMk cId="3227518113" sldId="514"/>
            <ac:spMk id="2" creationId="{0CD6C819-7441-4BC4-8F2D-E1A4CC61F484}"/>
          </ac:spMkLst>
        </pc:spChg>
      </pc:sldChg>
      <pc:sldChg chg="add del">
        <pc:chgData name="Lospitao Ruiz Ruth" userId="30ee3ba2-6e8b-4676-b2ed-3db1763dd90e" providerId="ADAL" clId="{3575332A-3287-42A9-B430-22ABF79C85F6}" dt="2022-03-15T10:32:26.354" v="1987" actId="47"/>
        <pc:sldMkLst>
          <pc:docMk/>
          <pc:sldMk cId="3566813205" sldId="514"/>
        </pc:sldMkLst>
      </pc:sldChg>
      <pc:sldChg chg="add">
        <pc:chgData name="Lospitao Ruiz Ruth" userId="30ee3ba2-6e8b-4676-b2ed-3db1763dd90e" providerId="ADAL" clId="{3575332A-3287-42A9-B430-22ABF79C85F6}" dt="2022-03-15T10:30:05.416" v="1926"/>
        <pc:sldMkLst>
          <pc:docMk/>
          <pc:sldMk cId="2350224610" sldId="515"/>
        </pc:sldMkLst>
      </pc:sldChg>
      <pc:sldChg chg="modSp add del mod">
        <pc:chgData name="Lospitao Ruiz Ruth" userId="30ee3ba2-6e8b-4676-b2ed-3db1763dd90e" providerId="ADAL" clId="{3575332A-3287-42A9-B430-22ABF79C85F6}" dt="2022-03-15T10:29:55.751" v="1925" actId="2696"/>
        <pc:sldMkLst>
          <pc:docMk/>
          <pc:sldMk cId="2367734200" sldId="515"/>
        </pc:sldMkLst>
        <pc:spChg chg="mod">
          <ac:chgData name="Lospitao Ruiz Ruth" userId="30ee3ba2-6e8b-4676-b2ed-3db1763dd90e" providerId="ADAL" clId="{3575332A-3287-42A9-B430-22ABF79C85F6}" dt="2022-03-15T10:27:49.616" v="1878" actId="20577"/>
          <ac:spMkLst>
            <pc:docMk/>
            <pc:sldMk cId="2367734200" sldId="515"/>
            <ac:spMk id="2" creationId="{0CD6C819-7441-4BC4-8F2D-E1A4CC61F484}"/>
          </ac:spMkLst>
        </pc:spChg>
      </pc:sldChg>
      <pc:sldChg chg="add">
        <pc:chgData name="Lospitao Ruiz Ruth" userId="30ee3ba2-6e8b-4676-b2ed-3db1763dd90e" providerId="ADAL" clId="{3575332A-3287-42A9-B430-22ABF79C85F6}" dt="2022-03-15T10:30:36.589" v="1927"/>
        <pc:sldMkLst>
          <pc:docMk/>
          <pc:sldMk cId="2226565468" sldId="516"/>
        </pc:sldMkLst>
      </pc:sldChg>
      <pc:sldChg chg="modSp add del mod">
        <pc:chgData name="Lospitao Ruiz Ruth" userId="30ee3ba2-6e8b-4676-b2ed-3db1763dd90e" providerId="ADAL" clId="{3575332A-3287-42A9-B430-22ABF79C85F6}" dt="2022-03-15T10:29:51.844" v="1924" actId="47"/>
        <pc:sldMkLst>
          <pc:docMk/>
          <pc:sldMk cId="3265608542" sldId="516"/>
        </pc:sldMkLst>
        <pc:spChg chg="mod">
          <ac:chgData name="Lospitao Ruiz Ruth" userId="30ee3ba2-6e8b-4676-b2ed-3db1763dd90e" providerId="ADAL" clId="{3575332A-3287-42A9-B430-22ABF79C85F6}" dt="2022-03-15T10:28:05.789" v="1913" actId="20577"/>
          <ac:spMkLst>
            <pc:docMk/>
            <pc:sldMk cId="3265608542" sldId="516"/>
            <ac:spMk id="2" creationId="{0CD6C819-7441-4BC4-8F2D-E1A4CC61F484}"/>
          </ac:spMkLst>
        </pc:spChg>
      </pc:sldChg>
      <pc:sldChg chg="add">
        <pc:chgData name="Lospitao Ruiz Ruth" userId="30ee3ba2-6e8b-4676-b2ed-3db1763dd90e" providerId="ADAL" clId="{3575332A-3287-42A9-B430-22ABF79C85F6}" dt="2022-03-15T10:32:24.737" v="1986"/>
        <pc:sldMkLst>
          <pc:docMk/>
          <pc:sldMk cId="1946053335" sldId="51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15A08-51D7-4E5B-8239-86112F4BE65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ES"/>
        </a:p>
      </dgm:t>
    </dgm:pt>
    <dgm:pt modelId="{1C110878-6265-47F2-A76E-23FF76D0CDBA}">
      <dgm:prSet phldrT="[Texto]" custT="1"/>
      <dgm:spPr/>
      <dgm:t>
        <a:bodyPr/>
        <a:lstStyle/>
        <a:p>
          <a:r>
            <a:rPr lang="es-ES" sz="1600" dirty="0">
              <a:latin typeface="Abadi Extra Light" panose="020B0204020104020204" pitchFamily="34" charset="0"/>
            </a:rPr>
            <a:t>Simple Mail Transfer </a:t>
          </a:r>
          <a:r>
            <a:rPr lang="es-ES" sz="1600" dirty="0" err="1">
              <a:latin typeface="Abadi Extra Light" panose="020B0204020104020204" pitchFamily="34" charset="0"/>
            </a:rPr>
            <a:t>Protocol</a:t>
          </a:r>
          <a:r>
            <a:rPr lang="es-ES" sz="1600" dirty="0">
              <a:latin typeface="Abadi Extra Light" panose="020B0204020104020204" pitchFamily="34" charset="0"/>
            </a:rPr>
            <a:t>(</a:t>
          </a:r>
          <a:r>
            <a:rPr lang="es-ES" sz="1600" b="1" dirty="0">
              <a:effectLst>
                <a:outerShdw blurRad="38100" dist="38100" dir="2700000" algn="tl">
                  <a:srgbClr val="000000">
                    <a:alpha val="43137"/>
                  </a:srgbClr>
                </a:outerShdw>
              </a:effectLst>
              <a:latin typeface="Abadi Extra Light" panose="020B0204020104020204" pitchFamily="34" charset="0"/>
            </a:rPr>
            <a:t>SMTP</a:t>
          </a:r>
          <a:r>
            <a:rPr lang="es-ES" sz="1600" dirty="0">
              <a:latin typeface="Abadi Extra Light" panose="020B0204020104020204" pitchFamily="34" charset="0"/>
            </a:rPr>
            <a:t>)</a:t>
          </a:r>
        </a:p>
      </dgm:t>
    </dgm:pt>
    <dgm:pt modelId="{E97DBE1E-1563-4E29-91F3-9F50243C7F7B}" type="parTrans" cxnId="{F52A290E-5DD9-4796-A630-029A3A0AD324}">
      <dgm:prSet/>
      <dgm:spPr/>
      <dgm:t>
        <a:bodyPr/>
        <a:lstStyle/>
        <a:p>
          <a:endParaRPr lang="es-ES" sz="1600">
            <a:latin typeface="Abadi Extra Light" panose="020B0204020104020204" pitchFamily="34" charset="0"/>
          </a:endParaRPr>
        </a:p>
      </dgm:t>
    </dgm:pt>
    <dgm:pt modelId="{C6D9FF15-C101-4536-840F-98484D3E01BB}" type="sibTrans" cxnId="{F52A290E-5DD9-4796-A630-029A3A0AD324}">
      <dgm:prSet/>
      <dgm:spPr/>
      <dgm:t>
        <a:bodyPr/>
        <a:lstStyle/>
        <a:p>
          <a:endParaRPr lang="es-ES" sz="1600">
            <a:latin typeface="Abadi Extra Light" panose="020B0204020104020204" pitchFamily="34" charset="0"/>
          </a:endParaRPr>
        </a:p>
      </dgm:t>
    </dgm:pt>
    <dgm:pt modelId="{4DC558E2-2EA3-4488-BFF4-12F0387BC098}">
      <dgm:prSet phldrT="[Texto]" custT="1"/>
      <dgm:spPr/>
      <dgm:t>
        <a:bodyPr/>
        <a:lstStyle/>
        <a:p>
          <a:r>
            <a:rPr lang="es-ES" sz="1600" dirty="0">
              <a:latin typeface="Abadi Extra Light" panose="020B0204020104020204" pitchFamily="34" charset="0"/>
            </a:rPr>
            <a:t>Post Office </a:t>
          </a:r>
          <a:r>
            <a:rPr lang="es-ES" sz="1600" dirty="0" err="1">
              <a:latin typeface="Abadi Extra Light" panose="020B0204020104020204" pitchFamily="34" charset="0"/>
            </a:rPr>
            <a:t>Protocol</a:t>
          </a:r>
          <a:r>
            <a:rPr lang="es-ES" sz="1600" dirty="0">
              <a:latin typeface="Abadi Extra Light" panose="020B0204020104020204" pitchFamily="34" charset="0"/>
            </a:rPr>
            <a:t> (</a:t>
          </a:r>
          <a:r>
            <a:rPr lang="es-ES" sz="1600" b="1" dirty="0">
              <a:effectLst>
                <a:outerShdw blurRad="38100" dist="38100" dir="2700000" algn="tl">
                  <a:srgbClr val="000000">
                    <a:alpha val="43137"/>
                  </a:srgbClr>
                </a:outerShdw>
              </a:effectLst>
              <a:latin typeface="Abadi Extra Light" panose="020B0204020104020204" pitchFamily="34" charset="0"/>
            </a:rPr>
            <a:t>POP</a:t>
          </a:r>
          <a:r>
            <a:rPr lang="es-ES" sz="1600" dirty="0">
              <a:latin typeface="Abadi Extra Light" panose="020B0204020104020204" pitchFamily="34" charset="0"/>
            </a:rPr>
            <a:t>)</a:t>
          </a:r>
        </a:p>
      </dgm:t>
    </dgm:pt>
    <dgm:pt modelId="{0881A200-2F9E-417B-990D-EF8986E06531}" type="parTrans" cxnId="{402BBAB2-0C5C-44EC-A646-85870B689132}">
      <dgm:prSet/>
      <dgm:spPr/>
      <dgm:t>
        <a:bodyPr/>
        <a:lstStyle/>
        <a:p>
          <a:endParaRPr lang="es-ES" sz="1600">
            <a:latin typeface="Abadi Extra Light" panose="020B0204020104020204" pitchFamily="34" charset="0"/>
          </a:endParaRPr>
        </a:p>
      </dgm:t>
    </dgm:pt>
    <dgm:pt modelId="{E9E395CD-D7D1-4B99-AF75-305E69519D53}" type="sibTrans" cxnId="{402BBAB2-0C5C-44EC-A646-85870B689132}">
      <dgm:prSet/>
      <dgm:spPr/>
      <dgm:t>
        <a:bodyPr/>
        <a:lstStyle/>
        <a:p>
          <a:endParaRPr lang="es-ES" sz="1600">
            <a:latin typeface="Abadi Extra Light" panose="020B0204020104020204" pitchFamily="34" charset="0"/>
          </a:endParaRPr>
        </a:p>
      </dgm:t>
    </dgm:pt>
    <dgm:pt modelId="{A926656F-8766-4A69-94CF-139728885506}">
      <dgm:prSet phldrT="[Texto]" custT="1"/>
      <dgm:spPr/>
      <dgm:t>
        <a:bodyPr/>
        <a:lstStyle/>
        <a:p>
          <a:r>
            <a:rPr lang="es-ES" sz="1600" b="0" i="0" dirty="0">
              <a:latin typeface="Abadi Extra Light" panose="020B0204020104020204" pitchFamily="34" charset="0"/>
            </a:rPr>
            <a:t>Internet </a:t>
          </a:r>
          <a:r>
            <a:rPr lang="es-ES" sz="1600" b="0" i="0" dirty="0" err="1">
              <a:latin typeface="Abadi Extra Light" panose="020B0204020104020204" pitchFamily="34" charset="0"/>
            </a:rPr>
            <a:t>Message</a:t>
          </a:r>
          <a:r>
            <a:rPr lang="es-ES" sz="1600" b="0" i="0" dirty="0">
              <a:latin typeface="Abadi Extra Light" panose="020B0204020104020204" pitchFamily="34" charset="0"/>
            </a:rPr>
            <a:t> Access </a:t>
          </a:r>
          <a:r>
            <a:rPr lang="es-ES" sz="1600" b="0" i="0" dirty="0" err="1">
              <a:latin typeface="Abadi Extra Light" panose="020B0204020104020204" pitchFamily="34" charset="0"/>
            </a:rPr>
            <a:t>Protocol</a:t>
          </a:r>
          <a:r>
            <a:rPr lang="es-ES" sz="1600" b="0" i="0" dirty="0">
              <a:latin typeface="Abadi Extra Light" panose="020B0204020104020204" pitchFamily="34" charset="0"/>
            </a:rPr>
            <a:t>  (</a:t>
          </a:r>
          <a:r>
            <a:rPr lang="es-ES" sz="1600" b="1" i="0" dirty="0">
              <a:effectLst>
                <a:outerShdw blurRad="38100" dist="38100" dir="2700000" algn="tl">
                  <a:srgbClr val="000000">
                    <a:alpha val="43137"/>
                  </a:srgbClr>
                </a:outerShdw>
              </a:effectLst>
              <a:latin typeface="Abadi Extra Light" panose="020B0204020104020204" pitchFamily="34" charset="0"/>
            </a:rPr>
            <a:t>IMAP</a:t>
          </a:r>
          <a:r>
            <a:rPr lang="es-ES" sz="1600" b="0" i="0" dirty="0">
              <a:latin typeface="Abadi Extra Light" panose="020B0204020104020204" pitchFamily="34" charset="0"/>
            </a:rPr>
            <a:t>)</a:t>
          </a:r>
          <a:endParaRPr lang="es-ES" sz="1600" dirty="0">
            <a:latin typeface="Abadi Extra Light" panose="020B0204020104020204" pitchFamily="34" charset="0"/>
          </a:endParaRPr>
        </a:p>
      </dgm:t>
    </dgm:pt>
    <dgm:pt modelId="{3FFA5993-31F7-4D83-86CD-D3E67C152C33}" type="parTrans" cxnId="{2BD6CE14-FAE5-4135-9E5C-1D01A8E37A9A}">
      <dgm:prSet/>
      <dgm:spPr/>
      <dgm:t>
        <a:bodyPr/>
        <a:lstStyle/>
        <a:p>
          <a:endParaRPr lang="es-ES" sz="1600">
            <a:latin typeface="Abadi Extra Light" panose="020B0204020104020204" pitchFamily="34" charset="0"/>
          </a:endParaRPr>
        </a:p>
      </dgm:t>
    </dgm:pt>
    <dgm:pt modelId="{66B8C182-436F-4A10-843C-3A5B719B9CD6}" type="sibTrans" cxnId="{2BD6CE14-FAE5-4135-9E5C-1D01A8E37A9A}">
      <dgm:prSet/>
      <dgm:spPr/>
      <dgm:t>
        <a:bodyPr/>
        <a:lstStyle/>
        <a:p>
          <a:endParaRPr lang="es-ES" sz="1600">
            <a:latin typeface="Abadi Extra Light" panose="020B0204020104020204" pitchFamily="34" charset="0"/>
          </a:endParaRPr>
        </a:p>
      </dgm:t>
    </dgm:pt>
    <dgm:pt modelId="{54EE61A9-0DDE-4A38-9C56-0944B325B8EA}" type="pres">
      <dgm:prSet presAssocID="{4A715A08-51D7-4E5B-8239-86112F4BE653}" presName="diagram" presStyleCnt="0">
        <dgm:presLayoutVars>
          <dgm:dir/>
          <dgm:resizeHandles val="exact"/>
        </dgm:presLayoutVars>
      </dgm:prSet>
      <dgm:spPr/>
    </dgm:pt>
    <dgm:pt modelId="{735B4882-F30F-46EE-8E39-33252726D082}" type="pres">
      <dgm:prSet presAssocID="{1C110878-6265-47F2-A76E-23FF76D0CDBA}" presName="node" presStyleLbl="node1" presStyleIdx="0" presStyleCnt="3">
        <dgm:presLayoutVars>
          <dgm:bulletEnabled val="1"/>
        </dgm:presLayoutVars>
      </dgm:prSet>
      <dgm:spPr/>
    </dgm:pt>
    <dgm:pt modelId="{443CFC9D-6E8C-487F-8952-BC65AA5A0671}" type="pres">
      <dgm:prSet presAssocID="{C6D9FF15-C101-4536-840F-98484D3E01BB}" presName="sibTrans" presStyleCnt="0"/>
      <dgm:spPr/>
    </dgm:pt>
    <dgm:pt modelId="{CDFA7804-0D88-42B9-BE0D-A2C9B0BFAF65}" type="pres">
      <dgm:prSet presAssocID="{4DC558E2-2EA3-4488-BFF4-12F0387BC098}" presName="node" presStyleLbl="node1" presStyleIdx="1" presStyleCnt="3">
        <dgm:presLayoutVars>
          <dgm:bulletEnabled val="1"/>
        </dgm:presLayoutVars>
      </dgm:prSet>
      <dgm:spPr/>
    </dgm:pt>
    <dgm:pt modelId="{A01B238A-E8B9-470C-9E7B-EEB9C7473D61}" type="pres">
      <dgm:prSet presAssocID="{E9E395CD-D7D1-4B99-AF75-305E69519D53}" presName="sibTrans" presStyleCnt="0"/>
      <dgm:spPr/>
    </dgm:pt>
    <dgm:pt modelId="{D6F2189C-894D-46AB-8D82-26880F392646}" type="pres">
      <dgm:prSet presAssocID="{A926656F-8766-4A69-94CF-139728885506}" presName="node" presStyleLbl="node1" presStyleIdx="2" presStyleCnt="3">
        <dgm:presLayoutVars>
          <dgm:bulletEnabled val="1"/>
        </dgm:presLayoutVars>
      </dgm:prSet>
      <dgm:spPr/>
    </dgm:pt>
  </dgm:ptLst>
  <dgm:cxnLst>
    <dgm:cxn modelId="{51550309-BBDF-4650-AF32-95A32434A3E4}" type="presOf" srcId="{4DC558E2-2EA3-4488-BFF4-12F0387BC098}" destId="{CDFA7804-0D88-42B9-BE0D-A2C9B0BFAF65}" srcOrd="0" destOrd="0" presId="urn:microsoft.com/office/officeart/2005/8/layout/default"/>
    <dgm:cxn modelId="{839C160B-C82C-481A-A30A-82C7112E99D1}" type="presOf" srcId="{1C110878-6265-47F2-A76E-23FF76D0CDBA}" destId="{735B4882-F30F-46EE-8E39-33252726D082}" srcOrd="0" destOrd="0" presId="urn:microsoft.com/office/officeart/2005/8/layout/default"/>
    <dgm:cxn modelId="{F52A290E-5DD9-4796-A630-029A3A0AD324}" srcId="{4A715A08-51D7-4E5B-8239-86112F4BE653}" destId="{1C110878-6265-47F2-A76E-23FF76D0CDBA}" srcOrd="0" destOrd="0" parTransId="{E97DBE1E-1563-4E29-91F3-9F50243C7F7B}" sibTransId="{C6D9FF15-C101-4536-840F-98484D3E01BB}"/>
    <dgm:cxn modelId="{2BD6CE14-FAE5-4135-9E5C-1D01A8E37A9A}" srcId="{4A715A08-51D7-4E5B-8239-86112F4BE653}" destId="{A926656F-8766-4A69-94CF-139728885506}" srcOrd="2" destOrd="0" parTransId="{3FFA5993-31F7-4D83-86CD-D3E67C152C33}" sibTransId="{66B8C182-436F-4A10-843C-3A5B719B9CD6}"/>
    <dgm:cxn modelId="{AC8B712C-2C25-4DBE-B03A-0A7FBEC1658B}" type="presOf" srcId="{4A715A08-51D7-4E5B-8239-86112F4BE653}" destId="{54EE61A9-0DDE-4A38-9C56-0944B325B8EA}" srcOrd="0" destOrd="0" presId="urn:microsoft.com/office/officeart/2005/8/layout/default"/>
    <dgm:cxn modelId="{3A328A72-CB8B-4EC0-81E2-F2119D8D0439}" type="presOf" srcId="{A926656F-8766-4A69-94CF-139728885506}" destId="{D6F2189C-894D-46AB-8D82-26880F392646}" srcOrd="0" destOrd="0" presId="urn:microsoft.com/office/officeart/2005/8/layout/default"/>
    <dgm:cxn modelId="{402BBAB2-0C5C-44EC-A646-85870B689132}" srcId="{4A715A08-51D7-4E5B-8239-86112F4BE653}" destId="{4DC558E2-2EA3-4488-BFF4-12F0387BC098}" srcOrd="1" destOrd="0" parTransId="{0881A200-2F9E-417B-990D-EF8986E06531}" sibTransId="{E9E395CD-D7D1-4B99-AF75-305E69519D53}"/>
    <dgm:cxn modelId="{DDCC438A-3D48-4EBE-8A84-6E8A60FB0990}" type="presParOf" srcId="{54EE61A9-0DDE-4A38-9C56-0944B325B8EA}" destId="{735B4882-F30F-46EE-8E39-33252726D082}" srcOrd="0" destOrd="0" presId="urn:microsoft.com/office/officeart/2005/8/layout/default"/>
    <dgm:cxn modelId="{CB002B40-CEA1-49DB-BEF8-D0386B774F44}" type="presParOf" srcId="{54EE61A9-0DDE-4A38-9C56-0944B325B8EA}" destId="{443CFC9D-6E8C-487F-8952-BC65AA5A0671}" srcOrd="1" destOrd="0" presId="urn:microsoft.com/office/officeart/2005/8/layout/default"/>
    <dgm:cxn modelId="{A921AD2D-3E77-40E9-BA64-90B59B7C7BCB}" type="presParOf" srcId="{54EE61A9-0DDE-4A38-9C56-0944B325B8EA}" destId="{CDFA7804-0D88-42B9-BE0D-A2C9B0BFAF65}" srcOrd="2" destOrd="0" presId="urn:microsoft.com/office/officeart/2005/8/layout/default"/>
    <dgm:cxn modelId="{6702C389-12A0-4E1B-A36C-8952338FC774}" type="presParOf" srcId="{54EE61A9-0DDE-4A38-9C56-0944B325B8EA}" destId="{A01B238A-E8B9-470C-9E7B-EEB9C7473D61}" srcOrd="3" destOrd="0" presId="urn:microsoft.com/office/officeart/2005/8/layout/default"/>
    <dgm:cxn modelId="{03B07DB2-A443-4EEB-AFB9-A5BF296DBDB5}" type="presParOf" srcId="{54EE61A9-0DDE-4A38-9C56-0944B325B8EA}" destId="{D6F2189C-894D-46AB-8D82-26880F392646}"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B4882-F30F-46EE-8E39-33252726D082}">
      <dsp:nvSpPr>
        <dsp:cNvPr id="0" name=""/>
        <dsp:cNvSpPr/>
      </dsp:nvSpPr>
      <dsp:spPr>
        <a:xfrm>
          <a:off x="0" y="64393"/>
          <a:ext cx="2187773" cy="131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Abadi Extra Light" panose="020B0204020104020204" pitchFamily="34" charset="0"/>
            </a:rPr>
            <a:t>Simple Mail Transfer </a:t>
          </a:r>
          <a:r>
            <a:rPr lang="es-ES" sz="1600" kern="1200" dirty="0" err="1">
              <a:latin typeface="Abadi Extra Light" panose="020B0204020104020204" pitchFamily="34" charset="0"/>
            </a:rPr>
            <a:t>Protocol</a:t>
          </a:r>
          <a:r>
            <a:rPr lang="es-ES" sz="1600" kern="1200" dirty="0">
              <a:latin typeface="Abadi Extra Light" panose="020B0204020104020204" pitchFamily="34" charset="0"/>
            </a:rPr>
            <a:t>(</a:t>
          </a:r>
          <a:r>
            <a:rPr lang="es-ES" sz="1600" b="1" kern="1200" dirty="0">
              <a:effectLst>
                <a:outerShdw blurRad="38100" dist="38100" dir="2700000" algn="tl">
                  <a:srgbClr val="000000">
                    <a:alpha val="43137"/>
                  </a:srgbClr>
                </a:outerShdw>
              </a:effectLst>
              <a:latin typeface="Abadi Extra Light" panose="020B0204020104020204" pitchFamily="34" charset="0"/>
            </a:rPr>
            <a:t>SMTP</a:t>
          </a:r>
          <a:r>
            <a:rPr lang="es-ES" sz="1600" kern="1200" dirty="0">
              <a:latin typeface="Abadi Extra Light" panose="020B0204020104020204" pitchFamily="34" charset="0"/>
            </a:rPr>
            <a:t>)</a:t>
          </a:r>
        </a:p>
      </dsp:txBody>
      <dsp:txXfrm>
        <a:off x="0" y="64393"/>
        <a:ext cx="2187773" cy="1312663"/>
      </dsp:txXfrm>
    </dsp:sp>
    <dsp:sp modelId="{CDFA7804-0D88-42B9-BE0D-A2C9B0BFAF65}">
      <dsp:nvSpPr>
        <dsp:cNvPr id="0" name=""/>
        <dsp:cNvSpPr/>
      </dsp:nvSpPr>
      <dsp:spPr>
        <a:xfrm>
          <a:off x="2406550" y="64393"/>
          <a:ext cx="2187773" cy="131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Abadi Extra Light" panose="020B0204020104020204" pitchFamily="34" charset="0"/>
            </a:rPr>
            <a:t>Post Office </a:t>
          </a:r>
          <a:r>
            <a:rPr lang="es-ES" sz="1600" kern="1200" dirty="0" err="1">
              <a:latin typeface="Abadi Extra Light" panose="020B0204020104020204" pitchFamily="34" charset="0"/>
            </a:rPr>
            <a:t>Protocol</a:t>
          </a:r>
          <a:r>
            <a:rPr lang="es-ES" sz="1600" kern="1200" dirty="0">
              <a:latin typeface="Abadi Extra Light" panose="020B0204020104020204" pitchFamily="34" charset="0"/>
            </a:rPr>
            <a:t> (</a:t>
          </a:r>
          <a:r>
            <a:rPr lang="es-ES" sz="1600" b="1" kern="1200" dirty="0">
              <a:effectLst>
                <a:outerShdw blurRad="38100" dist="38100" dir="2700000" algn="tl">
                  <a:srgbClr val="000000">
                    <a:alpha val="43137"/>
                  </a:srgbClr>
                </a:outerShdw>
              </a:effectLst>
              <a:latin typeface="Abadi Extra Light" panose="020B0204020104020204" pitchFamily="34" charset="0"/>
            </a:rPr>
            <a:t>POP</a:t>
          </a:r>
          <a:r>
            <a:rPr lang="es-ES" sz="1600" kern="1200" dirty="0">
              <a:latin typeface="Abadi Extra Light" panose="020B0204020104020204" pitchFamily="34" charset="0"/>
            </a:rPr>
            <a:t>)</a:t>
          </a:r>
        </a:p>
      </dsp:txBody>
      <dsp:txXfrm>
        <a:off x="2406550" y="64393"/>
        <a:ext cx="2187773" cy="1312663"/>
      </dsp:txXfrm>
    </dsp:sp>
    <dsp:sp modelId="{D6F2189C-894D-46AB-8D82-26880F392646}">
      <dsp:nvSpPr>
        <dsp:cNvPr id="0" name=""/>
        <dsp:cNvSpPr/>
      </dsp:nvSpPr>
      <dsp:spPr>
        <a:xfrm>
          <a:off x="4813100" y="64393"/>
          <a:ext cx="2187773" cy="131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dirty="0">
              <a:latin typeface="Abadi Extra Light" panose="020B0204020104020204" pitchFamily="34" charset="0"/>
            </a:rPr>
            <a:t>Internet </a:t>
          </a:r>
          <a:r>
            <a:rPr lang="es-ES" sz="1600" b="0" i="0" kern="1200" dirty="0" err="1">
              <a:latin typeface="Abadi Extra Light" panose="020B0204020104020204" pitchFamily="34" charset="0"/>
            </a:rPr>
            <a:t>Message</a:t>
          </a:r>
          <a:r>
            <a:rPr lang="es-ES" sz="1600" b="0" i="0" kern="1200" dirty="0">
              <a:latin typeface="Abadi Extra Light" panose="020B0204020104020204" pitchFamily="34" charset="0"/>
            </a:rPr>
            <a:t> Access </a:t>
          </a:r>
          <a:r>
            <a:rPr lang="es-ES" sz="1600" b="0" i="0" kern="1200" dirty="0" err="1">
              <a:latin typeface="Abadi Extra Light" panose="020B0204020104020204" pitchFamily="34" charset="0"/>
            </a:rPr>
            <a:t>Protocol</a:t>
          </a:r>
          <a:r>
            <a:rPr lang="es-ES" sz="1600" b="0" i="0" kern="1200" dirty="0">
              <a:latin typeface="Abadi Extra Light" panose="020B0204020104020204" pitchFamily="34" charset="0"/>
            </a:rPr>
            <a:t>  (</a:t>
          </a:r>
          <a:r>
            <a:rPr lang="es-ES" sz="1600" b="1" i="0" kern="1200" dirty="0">
              <a:effectLst>
                <a:outerShdw blurRad="38100" dist="38100" dir="2700000" algn="tl">
                  <a:srgbClr val="000000">
                    <a:alpha val="43137"/>
                  </a:srgbClr>
                </a:outerShdw>
              </a:effectLst>
              <a:latin typeface="Abadi Extra Light" panose="020B0204020104020204" pitchFamily="34" charset="0"/>
            </a:rPr>
            <a:t>IMAP</a:t>
          </a:r>
          <a:r>
            <a:rPr lang="es-ES" sz="1600" b="0" i="0" kern="1200" dirty="0">
              <a:latin typeface="Abadi Extra Light" panose="020B0204020104020204" pitchFamily="34" charset="0"/>
            </a:rPr>
            <a:t>)</a:t>
          </a:r>
          <a:endParaRPr lang="es-ES" sz="1600" kern="1200" dirty="0">
            <a:latin typeface="Abadi Extra Light" panose="020B0204020104020204" pitchFamily="34" charset="0"/>
          </a:endParaRPr>
        </a:p>
      </dsp:txBody>
      <dsp:txXfrm>
        <a:off x="4813100" y="64393"/>
        <a:ext cx="2187773" cy="13126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974CB23-A270-4820-9422-69A0062F1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AA675C5-1ACE-4CE9-B641-30A6185A80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AEAEFE-924C-455C-91F3-DCEF5B2B465F}" type="datetimeFigureOut">
              <a:rPr lang="es-ES" smtClean="0"/>
              <a:t>01/04/2022</a:t>
            </a:fld>
            <a:endParaRPr lang="es-ES"/>
          </a:p>
        </p:txBody>
      </p:sp>
      <p:sp>
        <p:nvSpPr>
          <p:cNvPr id="4" name="Marcador de pie de página 3">
            <a:extLst>
              <a:ext uri="{FF2B5EF4-FFF2-40B4-BE49-F238E27FC236}">
                <a16:creationId xmlns:a16="http://schemas.microsoft.com/office/drawing/2014/main" id="{B3ECECFF-596E-48A2-B8C3-A98C120061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04E76C8A-CC5B-4356-8668-AEDF044C9F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1F54F0-D3EB-4058-B120-72046DCF8647}" type="slidenum">
              <a:rPr lang="es-ES" smtClean="0"/>
              <a:t>‹Nº›</a:t>
            </a:fld>
            <a:endParaRPr lang="es-ES"/>
          </a:p>
        </p:txBody>
      </p:sp>
    </p:spTree>
    <p:extLst>
      <p:ext uri="{BB962C8B-B14F-4D97-AF65-F5344CB8AC3E}">
        <p14:creationId xmlns:p14="http://schemas.microsoft.com/office/powerpoint/2010/main" val="189016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8DDFE-66B4-4F70-8D84-63DBAA74868E}" type="datetimeFigureOut">
              <a:rPr lang="es-ES" smtClean="0"/>
              <a:t>01/04/2022</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DC4AE-9B88-4D13-8D05-618A27A1070D}" type="slidenum">
              <a:rPr lang="es-ES" smtClean="0"/>
              <a:t>‹Nº›</a:t>
            </a:fld>
            <a:endParaRPr lang="es-ES"/>
          </a:p>
        </p:txBody>
      </p:sp>
    </p:spTree>
    <p:extLst>
      <p:ext uri="{BB962C8B-B14F-4D97-AF65-F5344CB8AC3E}">
        <p14:creationId xmlns:p14="http://schemas.microsoft.com/office/powerpoint/2010/main" val="4039183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C870917-18DA-49B1-B2DF-B7F9E1B8A099}" type="slidenum">
              <a:rPr lang="es-ES" smtClean="0"/>
              <a:t>‹Nº›</a:t>
            </a:fld>
            <a:endParaRPr lang="es-ES"/>
          </a:p>
        </p:txBody>
      </p:sp>
    </p:spTree>
    <p:extLst>
      <p:ext uri="{BB962C8B-B14F-4D97-AF65-F5344CB8AC3E}">
        <p14:creationId xmlns:p14="http://schemas.microsoft.com/office/powerpoint/2010/main" val="121774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5992368" y="6272785"/>
            <a:ext cx="2455164" cy="365125"/>
          </a:xfrm>
          <a:prstGeom prst="rect">
            <a:avLst/>
          </a:prstGeom>
        </p:spPr>
        <p:txBody>
          <a:bodyPr/>
          <a:lstStyle/>
          <a:p>
            <a:fld id="{3F036319-942C-43D3-8AEE-8DF4BE382ABC}" type="datetimeFigureOut">
              <a:rPr lang="es-ES" smtClean="0"/>
              <a:pPr/>
              <a:t>01/04/2022</a:t>
            </a:fld>
            <a:endParaRPr lang="es-ES" dirty="0"/>
          </a:p>
        </p:txBody>
      </p:sp>
      <p:sp>
        <p:nvSpPr>
          <p:cNvPr id="8" name="Footer Placeholder 7"/>
          <p:cNvSpPr>
            <a:spLocks noGrp="1"/>
          </p:cNvSpPr>
          <p:nvPr>
            <p:ph type="ftr" sz="quarter" idx="11"/>
          </p:nvPr>
        </p:nvSpPr>
        <p:spPr>
          <a:xfrm>
            <a:off x="685800" y="6272785"/>
            <a:ext cx="4745736" cy="365125"/>
          </a:xfrm>
          <a:prstGeom prst="rect">
            <a:avLst/>
          </a:prstGeom>
        </p:spPr>
        <p:txBody>
          <a:bodyPr/>
          <a:lstStyle/>
          <a:p>
            <a:r>
              <a:rPr lang="es-ES"/>
              <a:t>Miguel Ángel Peña</a:t>
            </a:r>
            <a:endParaRPr lang="es-ES" dirty="0"/>
          </a:p>
        </p:txBody>
      </p:sp>
      <p:sp>
        <p:nvSpPr>
          <p:cNvPr id="9" name="Slide Number Placeholder 8"/>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222866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5992368" y="6272785"/>
            <a:ext cx="2455164" cy="365125"/>
          </a:xfrm>
          <a:prstGeom prst="rect">
            <a:avLst/>
          </a:prstGeom>
        </p:spPr>
        <p:txBody>
          <a:bodyPr/>
          <a:lstStyle/>
          <a:p>
            <a:fld id="{3F036319-942C-43D3-8AEE-8DF4BE382ABC}" type="datetimeFigureOut">
              <a:rPr lang="es-ES" smtClean="0"/>
              <a:pPr/>
              <a:t>01/04/2022</a:t>
            </a:fld>
            <a:endParaRPr lang="es-ES" dirty="0"/>
          </a:p>
        </p:txBody>
      </p:sp>
      <p:sp>
        <p:nvSpPr>
          <p:cNvPr id="8" name="Footer Placeholder 7"/>
          <p:cNvSpPr>
            <a:spLocks noGrp="1"/>
          </p:cNvSpPr>
          <p:nvPr>
            <p:ph type="ftr" sz="quarter" idx="11"/>
          </p:nvPr>
        </p:nvSpPr>
        <p:spPr>
          <a:xfrm>
            <a:off x="685800" y="6272785"/>
            <a:ext cx="4745736" cy="365125"/>
          </a:xfrm>
          <a:prstGeom prst="rect">
            <a:avLst/>
          </a:prstGeom>
        </p:spPr>
        <p:txBody>
          <a:bodyPr/>
          <a:lstStyle/>
          <a:p>
            <a:r>
              <a:rPr lang="es-ES"/>
              <a:t>Miguel Ángel Peña</a:t>
            </a:r>
            <a:endParaRPr lang="es-ES" dirty="0"/>
          </a:p>
        </p:txBody>
      </p:sp>
      <p:sp>
        <p:nvSpPr>
          <p:cNvPr id="9" name="Slide Number Placeholder 8"/>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1996177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9344"/>
          </a:xfrm>
        </p:spPr>
        <p:txBody>
          <a:bodyPr/>
          <a:lstStyle/>
          <a:p>
            <a:r>
              <a:rPr lang="es-ES" dirty="0"/>
              <a:t>Haga clic para modificar el estilo de título del patrón</a:t>
            </a:r>
            <a:endParaRPr lang="en-US" dirty="0"/>
          </a:p>
        </p:txBody>
      </p:sp>
      <p:sp>
        <p:nvSpPr>
          <p:cNvPr id="12" name="Content Placeholder 2"/>
          <p:cNvSpPr>
            <a:spLocks noGrp="1"/>
          </p:cNvSpPr>
          <p:nvPr>
            <p:ph sz="quarter" idx="13"/>
          </p:nvPr>
        </p:nvSpPr>
        <p:spPr>
          <a:xfrm>
            <a:off x="40381" y="1609344"/>
            <a:ext cx="9103619" cy="4655703"/>
          </a:xfrm>
        </p:spPr>
        <p:txBody>
          <a:bodyPr/>
          <a:lstStyle>
            <a:lvl1pPr>
              <a:defRPr cap="none" baseline="0">
                <a:latin typeface="Abadi Extra Light" panose="020B0604020202020204" pitchFamily="34" charset="0"/>
              </a:defRPr>
            </a:lvl1pPr>
            <a:lvl2pPr>
              <a:defRPr cap="none" baseline="0">
                <a:latin typeface="Abadi Extra Light" panose="020B0604020202020204" pitchFamily="34" charset="0"/>
              </a:defRPr>
            </a:lvl2pPr>
            <a:lvl3pPr>
              <a:defRPr cap="none" baseline="0">
                <a:latin typeface="Abadi Extra Light" panose="020B0604020202020204" pitchFamily="34" charset="0"/>
              </a:defRPr>
            </a:lvl3pPr>
            <a:lvl4pPr>
              <a:defRPr cap="none" baseline="0">
                <a:latin typeface="Abadi Extra Light" panose="020B0604020202020204" pitchFamily="34" charset="0"/>
              </a:defRPr>
            </a:lvl4pPr>
            <a:lvl5pPr>
              <a:defRPr cap="none" baseline="0">
                <a:latin typeface="Abadi Extra Light" panose="020B0604020202020204" pitchFamily="34" charset="0"/>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3081212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A9510-7EDC-4AAB-9D82-725CAFCEB6A0}"/>
              </a:ext>
            </a:extLst>
          </p:cNvPr>
          <p:cNvSpPr>
            <a:spLocks noGrp="1"/>
          </p:cNvSpPr>
          <p:nvPr>
            <p:ph type="title"/>
          </p:nvPr>
        </p:nvSpPr>
        <p:spPr/>
        <p:txBody>
          <a:bodyPr/>
          <a:lstStyle/>
          <a:p>
            <a:r>
              <a:rPr lang="es-ES"/>
              <a:t>Haga clic para modificar el estilo de título del patrón</a:t>
            </a:r>
          </a:p>
        </p:txBody>
      </p:sp>
      <p:sp>
        <p:nvSpPr>
          <p:cNvPr id="5" name="Marcador de número de diapositiva 4">
            <a:extLst>
              <a:ext uri="{FF2B5EF4-FFF2-40B4-BE49-F238E27FC236}">
                <a16:creationId xmlns:a16="http://schemas.microsoft.com/office/drawing/2014/main" id="{7D893E4F-4366-4756-8D01-9B990F8CDAFA}"/>
              </a:ext>
            </a:extLst>
          </p:cNvPr>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420584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9344"/>
          </a:xfr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0" y="1609343"/>
            <a:ext cx="8963406" cy="4517991"/>
          </a:xfrm>
        </p:spPr>
        <p:txBody>
          <a:bodyPr/>
          <a:lstStyle>
            <a:lvl1pPr>
              <a:defRPr>
                <a:latin typeface="Abadi Extra Light" panose="020B0204020104020204" pitchFamily="34" charset="0"/>
              </a:defRPr>
            </a:lvl1pPr>
            <a:lvl2pPr>
              <a:defRPr>
                <a:latin typeface="Abadi Extra Light" panose="020B0204020104020204" pitchFamily="34" charset="0"/>
              </a:defRPr>
            </a:lvl2pPr>
            <a:lvl3pPr>
              <a:defRPr>
                <a:latin typeface="Abadi Extra Light" panose="020B0204020104020204" pitchFamily="34" charset="0"/>
              </a:defRPr>
            </a:lvl3pPr>
            <a:lvl4pPr>
              <a:defRPr>
                <a:latin typeface="Abadi Extra Light" panose="020B0204020104020204" pitchFamily="34" charset="0"/>
              </a:defRPr>
            </a:lvl4pPr>
            <a:lvl5pPr>
              <a:defRPr>
                <a:latin typeface="Abadi Extra Light" panose="020B0204020104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Slide Number Placeholder 8"/>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141839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C870917-18DA-49B1-B2DF-B7F9E1B8A099}" type="slidenum">
              <a:rPr lang="es-ES" smtClean="0"/>
              <a:t>‹Nº›</a:t>
            </a:fld>
            <a:endParaRPr lang="es-ES"/>
          </a:p>
        </p:txBody>
      </p:sp>
    </p:spTree>
    <p:extLst>
      <p:ext uri="{BB962C8B-B14F-4D97-AF65-F5344CB8AC3E}">
        <p14:creationId xmlns:p14="http://schemas.microsoft.com/office/powerpoint/2010/main" val="186573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Slide Number Placeholder 6"/>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248701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Slide Number Placeholder 8"/>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295138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5" name="Slide Number Placeholder 4"/>
          <p:cNvSpPr>
            <a:spLocks noGrp="1"/>
          </p:cNvSpPr>
          <p:nvPr>
            <p:ph type="sldNum" sz="quarter" idx="12"/>
          </p:nvPr>
        </p:nvSpPr>
        <p:spPr/>
        <p:txBody>
          <a:bodyPr/>
          <a:lstStyle/>
          <a:p>
            <a:fld id="{BC870917-18DA-49B1-B2DF-B7F9E1B8A099}" type="slidenum">
              <a:rPr lang="es-ES" smtClean="0"/>
              <a:t>‹Nº›</a:t>
            </a:fld>
            <a:endParaRPr lang="es-ES"/>
          </a:p>
        </p:txBody>
      </p:sp>
    </p:spTree>
    <p:extLst>
      <p:ext uri="{BB962C8B-B14F-4D97-AF65-F5344CB8AC3E}">
        <p14:creationId xmlns:p14="http://schemas.microsoft.com/office/powerpoint/2010/main" val="21147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92368" y="6272785"/>
            <a:ext cx="2455164" cy="365125"/>
          </a:xfrm>
          <a:prstGeom prst="rect">
            <a:avLst/>
          </a:prstGeom>
        </p:spPr>
        <p:txBody>
          <a:bodyPr/>
          <a:lstStyle/>
          <a:p>
            <a:fld id="{3F036319-942C-43D3-8AEE-8DF4BE382ABC}" type="datetimeFigureOut">
              <a:rPr lang="es-ES" smtClean="0"/>
              <a:t>01/04/2022</a:t>
            </a:fld>
            <a:endParaRPr lang="es-ES"/>
          </a:p>
        </p:txBody>
      </p:sp>
      <p:sp>
        <p:nvSpPr>
          <p:cNvPr id="3" name="Footer Placeholder 2"/>
          <p:cNvSpPr>
            <a:spLocks noGrp="1"/>
          </p:cNvSpPr>
          <p:nvPr>
            <p:ph type="ftr" sz="quarter" idx="11"/>
          </p:nvPr>
        </p:nvSpPr>
        <p:spPr>
          <a:xfrm>
            <a:off x="685800" y="6272785"/>
            <a:ext cx="4745736" cy="365125"/>
          </a:xfrm>
          <a:prstGeom prst="rect">
            <a:avLst/>
          </a:prstGeom>
        </p:spPr>
        <p:txBody>
          <a:bodyPr/>
          <a:lstStyle/>
          <a:p>
            <a:endParaRPr lang="es-ES"/>
          </a:p>
        </p:txBody>
      </p:sp>
      <p:sp>
        <p:nvSpPr>
          <p:cNvPr id="4" name="Slide Number Placeholder 3"/>
          <p:cNvSpPr>
            <a:spLocks noGrp="1"/>
          </p:cNvSpPr>
          <p:nvPr>
            <p:ph type="sldNum" sz="quarter" idx="12"/>
          </p:nvPr>
        </p:nvSpPr>
        <p:spPr/>
        <p:txBody>
          <a:bodyPr/>
          <a:lstStyle/>
          <a:p>
            <a:fld id="{BC870917-18DA-49B1-B2DF-B7F9E1B8A099}" type="slidenum">
              <a:rPr lang="es-ES" smtClean="0"/>
              <a:t>‹Nº›</a:t>
            </a:fld>
            <a:endParaRPr lang="es-ES"/>
          </a:p>
        </p:txBody>
      </p:sp>
    </p:spTree>
    <p:extLst>
      <p:ext uri="{BB962C8B-B14F-4D97-AF65-F5344CB8AC3E}">
        <p14:creationId xmlns:p14="http://schemas.microsoft.com/office/powerpoint/2010/main" val="164365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a:xfrm>
            <a:off x="5992368" y="6272785"/>
            <a:ext cx="2455164" cy="365125"/>
          </a:xfrm>
          <a:prstGeom prst="rect">
            <a:avLst/>
          </a:prstGeom>
        </p:spPr>
        <p:txBody>
          <a:bodyPr/>
          <a:lstStyle/>
          <a:p>
            <a:fld id="{3F036319-942C-43D3-8AEE-8DF4BE382ABC}" type="datetimeFigureOut">
              <a:rPr lang="es-ES" smtClean="0"/>
              <a:pPr/>
              <a:t>01/04/2022</a:t>
            </a:fld>
            <a:endParaRPr lang="es-ES" dirty="0"/>
          </a:p>
        </p:txBody>
      </p:sp>
      <p:sp>
        <p:nvSpPr>
          <p:cNvPr id="10" name="Footer Placeholder 9"/>
          <p:cNvSpPr>
            <a:spLocks noGrp="1"/>
          </p:cNvSpPr>
          <p:nvPr>
            <p:ph type="ftr" sz="quarter" idx="11"/>
          </p:nvPr>
        </p:nvSpPr>
        <p:spPr>
          <a:xfrm>
            <a:off x="685800" y="6272785"/>
            <a:ext cx="4745736" cy="365125"/>
          </a:xfrm>
          <a:prstGeom prst="rect">
            <a:avLst/>
          </a:prstGeom>
        </p:spPr>
        <p:txBody>
          <a:bodyPr/>
          <a:lstStyle/>
          <a:p>
            <a:r>
              <a:rPr lang="es-ES"/>
              <a:t>Miguel Ángel Peña</a:t>
            </a:r>
            <a:endParaRPr lang="es-ES" dirty="0"/>
          </a:p>
        </p:txBody>
      </p:sp>
      <p:sp>
        <p:nvSpPr>
          <p:cNvPr id="11" name="Slide Number Placeholder 10"/>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349954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a:xfrm>
            <a:off x="5992368" y="6272785"/>
            <a:ext cx="2455164" cy="365125"/>
          </a:xfrm>
          <a:prstGeom prst="rect">
            <a:avLst/>
          </a:prstGeom>
        </p:spPr>
        <p:txBody>
          <a:bodyPr/>
          <a:lstStyle/>
          <a:p>
            <a:fld id="{3F036319-942C-43D3-8AEE-8DF4BE382ABC}" type="datetimeFigureOut">
              <a:rPr lang="es-ES" smtClean="0"/>
              <a:t>01/04/2022</a:t>
            </a:fld>
            <a:endParaRPr lang="es-ES"/>
          </a:p>
        </p:txBody>
      </p:sp>
      <p:sp>
        <p:nvSpPr>
          <p:cNvPr id="10" name="Slide Number Placeholder 9"/>
          <p:cNvSpPr>
            <a:spLocks noGrp="1"/>
          </p:cNvSpPr>
          <p:nvPr>
            <p:ph type="sldNum" sz="quarter" idx="12"/>
          </p:nvPr>
        </p:nvSpPr>
        <p:spPr/>
        <p:txBody>
          <a:bodyPr/>
          <a:lstStyle/>
          <a:p>
            <a:fld id="{BC870917-18DA-49B1-B2DF-B7F9E1B8A099}" type="slidenum">
              <a:rPr lang="es-ES" smtClean="0"/>
              <a:t>‹Nº›</a:t>
            </a:fld>
            <a:endParaRPr lang="es-ES"/>
          </a:p>
        </p:txBody>
      </p:sp>
    </p:spTree>
    <p:extLst>
      <p:ext uri="{BB962C8B-B14F-4D97-AF65-F5344CB8AC3E}">
        <p14:creationId xmlns:p14="http://schemas.microsoft.com/office/powerpoint/2010/main" val="55332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0" y="0"/>
            <a:ext cx="7772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5800" y="6291834"/>
            <a:ext cx="2455164"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s-ES" dirty="0"/>
              <a:t>Curso 2021/2022</a:t>
            </a: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292972263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13" r:id="rId13"/>
  </p:sldLayoutIdLst>
  <p:txStyles>
    <p:titleStyle>
      <a:lvl1pPr algn="l" defTabSz="914400" rtl="0" eaLnBrk="1" latinLnBrk="0" hangingPunct="1">
        <a:lnSpc>
          <a:spcPct val="90000"/>
        </a:lnSpc>
        <a:spcBef>
          <a:spcPct val="0"/>
        </a:spcBef>
        <a:buNone/>
        <a:defRPr sz="4200" b="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Abadi Extra Light" panose="020B0204020104020204" pitchFamily="34" charset="0"/>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Abadi Extra Light" panose="020B0204020104020204" pitchFamily="34" charset="0"/>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cisco.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cisco.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cisco.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cisco.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cisco.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cisco.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filezilla-project.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9" name="Rectangle 18">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49679902-1484-4F1C-929D-3E64083334FE}"/>
              </a:ext>
            </a:extLst>
          </p:cNvPr>
          <p:cNvSpPr>
            <a:spLocks noGrp="1"/>
          </p:cNvSpPr>
          <p:nvPr>
            <p:ph type="title"/>
          </p:nvPr>
        </p:nvSpPr>
        <p:spPr>
          <a:xfrm>
            <a:off x="254000" y="1155160"/>
            <a:ext cx="5751484" cy="4580300"/>
          </a:xfrm>
        </p:spPr>
        <p:txBody>
          <a:bodyPr vert="horz" lIns="91440" tIns="45720" rIns="91440" bIns="45720" rtlCol="0" anchor="ctr">
            <a:normAutofit/>
          </a:bodyPr>
          <a:lstStyle/>
          <a:p>
            <a:pPr algn="ctr">
              <a:lnSpc>
                <a:spcPct val="80000"/>
              </a:lnSpc>
            </a:pPr>
            <a:r>
              <a:rPr lang="en-US" sz="7200" dirty="0">
                <a:blipFill dpi="0" rotWithShape="1">
                  <a:blip r:embed="rId4"/>
                  <a:srcRect/>
                  <a:tile tx="6350" ty="-127000" sx="65000" sy="64000" flip="none" algn="tl"/>
                </a:blipFill>
              </a:rPr>
              <a:t>NIVEL DE aplicación</a:t>
            </a:r>
          </a:p>
        </p:txBody>
      </p:sp>
      <p:sp>
        <p:nvSpPr>
          <p:cNvPr id="21" name="Rectangle 20">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928117"/>
            <a:ext cx="7763256"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1110053"/>
            <a:ext cx="2539778"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5780565"/>
            <a:ext cx="7763256"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5257800"/>
            <a:ext cx="810678" cy="1080902"/>
            <a:chOff x="9646920" y="5257800"/>
            <a:chExt cx="1080904" cy="1080902"/>
          </a:xfrm>
        </p:grpSpPr>
        <p:sp>
          <p:nvSpPr>
            <p:cNvPr id="28" name="Oval 27">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57052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1A9F1-9248-4BFD-8891-DE382584DE26}"/>
              </a:ext>
            </a:extLst>
          </p:cNvPr>
          <p:cNvSpPr>
            <a:spLocks noGrp="1"/>
          </p:cNvSpPr>
          <p:nvPr>
            <p:ph type="title"/>
          </p:nvPr>
        </p:nvSpPr>
        <p:spPr/>
        <p:txBody>
          <a:bodyPr/>
          <a:lstStyle/>
          <a:p>
            <a:r>
              <a:rPr lang="es-ES" dirty="0"/>
              <a:t>Servicio VS PROTOCOLO</a:t>
            </a:r>
          </a:p>
        </p:txBody>
      </p:sp>
      <p:sp>
        <p:nvSpPr>
          <p:cNvPr id="3" name="Marcador de contenido 2">
            <a:extLst>
              <a:ext uri="{FF2B5EF4-FFF2-40B4-BE49-F238E27FC236}">
                <a16:creationId xmlns:a16="http://schemas.microsoft.com/office/drawing/2014/main" id="{426487D4-C4E3-469E-9682-57E74EA6B376}"/>
              </a:ext>
            </a:extLst>
          </p:cNvPr>
          <p:cNvSpPr>
            <a:spLocks noGrp="1"/>
          </p:cNvSpPr>
          <p:nvPr>
            <p:ph idx="1"/>
          </p:nvPr>
        </p:nvSpPr>
        <p:spPr/>
        <p:txBody>
          <a:bodyPr/>
          <a:lstStyle/>
          <a:p>
            <a:r>
              <a:rPr lang="es-ES" dirty="0"/>
              <a:t>¿Es lo mismo servicio que protocolo?</a:t>
            </a:r>
          </a:p>
        </p:txBody>
      </p:sp>
      <p:pic>
        <p:nvPicPr>
          <p:cNvPr id="4" name="Picture 2" descr="15 preguntas que debes hacerte antes de abrir un negocio - Think Big  Empresas">
            <a:extLst>
              <a:ext uri="{FF2B5EF4-FFF2-40B4-BE49-F238E27FC236}">
                <a16:creationId xmlns:a16="http://schemas.microsoft.com/office/drawing/2014/main" id="{BBCEBC5A-C7F5-410F-BFB2-568FFEC2DE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125" r="33500"/>
          <a:stretch/>
        </p:blipFill>
        <p:spPr bwMode="auto">
          <a:xfrm>
            <a:off x="226455" y="2685668"/>
            <a:ext cx="2173844" cy="3450546"/>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esquinas redondeadas 4">
            <a:extLst>
              <a:ext uri="{FF2B5EF4-FFF2-40B4-BE49-F238E27FC236}">
                <a16:creationId xmlns:a16="http://schemas.microsoft.com/office/drawing/2014/main" id="{CD32C5C1-681A-4A72-A2A1-8B8AF5528082}"/>
              </a:ext>
            </a:extLst>
          </p:cNvPr>
          <p:cNvSpPr/>
          <p:nvPr/>
        </p:nvSpPr>
        <p:spPr>
          <a:xfrm>
            <a:off x="2943225" y="2685667"/>
            <a:ext cx="5800725" cy="31722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NO</a:t>
            </a:r>
          </a:p>
          <a:p>
            <a:pPr algn="ctr"/>
            <a:endParaRPr lang="es-ES" dirty="0"/>
          </a:p>
          <a:p>
            <a:pPr algn="ctr"/>
            <a:r>
              <a:rPr lang="es-ES" dirty="0"/>
              <a:t>Servicio es una funcionalidad que se ofrece al usuario, mientras que protocolo es una implementación concreta para poder realizar esa funcionalidad.</a:t>
            </a:r>
          </a:p>
          <a:p>
            <a:pPr algn="ctr"/>
            <a:endParaRPr lang="es-ES" dirty="0"/>
          </a:p>
          <a:p>
            <a:pPr algn="ctr"/>
            <a:r>
              <a:rPr lang="es-ES" dirty="0"/>
              <a:t>Ejemplo: tenemos la funcionalidad de navegar por Internet de forma insegura con el protocolo HTTP o de forma segura con el protocolo HTTPS</a:t>
            </a:r>
          </a:p>
        </p:txBody>
      </p:sp>
    </p:spTree>
    <p:extLst>
      <p:ext uri="{BB962C8B-B14F-4D97-AF65-F5344CB8AC3E}">
        <p14:creationId xmlns:p14="http://schemas.microsoft.com/office/powerpoint/2010/main" val="140379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D8E1D-910D-435A-A496-F53F8148DF71}"/>
              </a:ext>
            </a:extLst>
          </p:cNvPr>
          <p:cNvSpPr>
            <a:spLocks noGrp="1"/>
          </p:cNvSpPr>
          <p:nvPr>
            <p:ph type="title"/>
          </p:nvPr>
        </p:nvSpPr>
        <p:spPr/>
        <p:txBody>
          <a:bodyPr/>
          <a:lstStyle/>
          <a:p>
            <a:r>
              <a:rPr lang="es-ES" dirty="0"/>
              <a:t>Servicios de red</a:t>
            </a:r>
          </a:p>
        </p:txBody>
      </p:sp>
      <p:sp>
        <p:nvSpPr>
          <p:cNvPr id="3" name="Marcador de contenido 2">
            <a:extLst>
              <a:ext uri="{FF2B5EF4-FFF2-40B4-BE49-F238E27FC236}">
                <a16:creationId xmlns:a16="http://schemas.microsoft.com/office/drawing/2014/main" id="{91BB4055-8C47-403A-8D75-3D749FAB68E2}"/>
              </a:ext>
            </a:extLst>
          </p:cNvPr>
          <p:cNvSpPr>
            <a:spLocks noGrp="1"/>
          </p:cNvSpPr>
          <p:nvPr>
            <p:ph idx="1"/>
          </p:nvPr>
        </p:nvSpPr>
        <p:spPr/>
        <p:txBody>
          <a:bodyPr/>
          <a:lstStyle/>
          <a:p>
            <a:r>
              <a:rPr lang="es-ES" dirty="0"/>
              <a:t>En este capítulo veremos de forma general algunos servicios de red como:</a:t>
            </a:r>
          </a:p>
          <a:p>
            <a:pPr lvl="1"/>
            <a:r>
              <a:rPr lang="es-ES" dirty="0"/>
              <a:t> Asignación dinámica de direcciones DHCP</a:t>
            </a:r>
          </a:p>
          <a:p>
            <a:pPr lvl="1"/>
            <a:r>
              <a:rPr lang="es-ES" dirty="0"/>
              <a:t>Resolución de nombres de dominio DNS</a:t>
            </a:r>
          </a:p>
          <a:p>
            <a:pPr lvl="1"/>
            <a:r>
              <a:rPr lang="es-ES" dirty="0"/>
              <a:t>Transferencia de archivos FTP</a:t>
            </a:r>
          </a:p>
          <a:p>
            <a:pPr lvl="1"/>
            <a:r>
              <a:rPr lang="es-ES" dirty="0"/>
              <a:t>Navegación web HTTP y HTTPS</a:t>
            </a:r>
          </a:p>
          <a:p>
            <a:pPr lvl="1"/>
            <a:r>
              <a:rPr lang="es-ES" dirty="0"/>
              <a:t>Correo. SMTP y POP3/IMAP</a:t>
            </a:r>
          </a:p>
          <a:p>
            <a:pPr lvl="1"/>
            <a:r>
              <a:rPr lang="es-ES" dirty="0" err="1"/>
              <a:t>Streaming</a:t>
            </a:r>
            <a:r>
              <a:rPr lang="es-ES" dirty="0"/>
              <a:t>. RSTP</a:t>
            </a:r>
          </a:p>
          <a:p>
            <a:pPr lvl="1"/>
            <a:endParaRPr lang="es-ES" dirty="0"/>
          </a:p>
        </p:txBody>
      </p:sp>
    </p:spTree>
    <p:extLst>
      <p:ext uri="{BB962C8B-B14F-4D97-AF65-F5344CB8AC3E}">
        <p14:creationId xmlns:p14="http://schemas.microsoft.com/office/powerpoint/2010/main" val="3125488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6C819-7441-4BC4-8F2D-E1A4CC61F484}"/>
              </a:ext>
            </a:extLst>
          </p:cNvPr>
          <p:cNvSpPr>
            <a:spLocks noGrp="1"/>
          </p:cNvSpPr>
          <p:nvPr>
            <p:ph type="ctrTitle"/>
          </p:nvPr>
        </p:nvSpPr>
        <p:spPr>
          <a:xfrm>
            <a:off x="788670" y="1432223"/>
            <a:ext cx="7857490" cy="3035808"/>
          </a:xfrm>
        </p:spPr>
        <p:txBody>
          <a:bodyPr/>
          <a:lstStyle/>
          <a:p>
            <a:r>
              <a:rPr lang="es-ES" dirty="0"/>
              <a:t>Protocolos de navegación web</a:t>
            </a:r>
          </a:p>
        </p:txBody>
      </p:sp>
    </p:spTree>
    <p:extLst>
      <p:ext uri="{BB962C8B-B14F-4D97-AF65-F5344CB8AC3E}">
        <p14:creationId xmlns:p14="http://schemas.microsoft.com/office/powerpoint/2010/main" val="2483426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75B99-A202-490D-AAC7-E3C659ABD0C7}"/>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178E44EE-0A91-470C-B0BC-2BC088329120}"/>
              </a:ext>
            </a:extLst>
          </p:cNvPr>
          <p:cNvSpPr>
            <a:spLocks noGrp="1"/>
          </p:cNvSpPr>
          <p:nvPr>
            <p:ph idx="1"/>
          </p:nvPr>
        </p:nvSpPr>
        <p:spPr/>
        <p:txBody>
          <a:bodyPr/>
          <a:lstStyle/>
          <a:p>
            <a:r>
              <a:rPr lang="es-ES" dirty="0"/>
              <a:t>Existen protocolos específicos de la capa de aplicación diseñados para usos comunes, como la navegación web y el correo electrónico. </a:t>
            </a:r>
          </a:p>
          <a:p>
            <a:r>
              <a:rPr lang="es-ES" dirty="0"/>
              <a:t>Cuando se escribe una dirección web o un localizador uniforme de recursos (URL) en un navegador web, el navegador establece una conexión con el servicio web. </a:t>
            </a:r>
          </a:p>
          <a:p>
            <a:r>
              <a:rPr lang="es-ES" dirty="0"/>
              <a:t>El servicio web se está ejecutando en el servidor que está utilizando el protocolo HTTP. Los nombres que la mayoría de las personas asocia con las direcciones web son URL e identificador uniforme de recursos (URI).</a:t>
            </a:r>
          </a:p>
        </p:txBody>
      </p:sp>
    </p:spTree>
    <p:extLst>
      <p:ext uri="{BB962C8B-B14F-4D97-AF65-F5344CB8AC3E}">
        <p14:creationId xmlns:p14="http://schemas.microsoft.com/office/powerpoint/2010/main" val="373979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D7895-5F12-4A85-9CB7-52CD5FE43579}"/>
              </a:ext>
            </a:extLst>
          </p:cNvPr>
          <p:cNvSpPr>
            <a:spLocks noGrp="1"/>
          </p:cNvSpPr>
          <p:nvPr>
            <p:ph type="title"/>
          </p:nvPr>
        </p:nvSpPr>
        <p:spPr/>
        <p:txBody>
          <a:bodyPr/>
          <a:lstStyle/>
          <a:p>
            <a:r>
              <a:rPr lang="es-ES" dirty="0"/>
              <a:t>CÓMO FUNCIONA NAVEGADOR WEB</a:t>
            </a:r>
          </a:p>
        </p:txBody>
      </p:sp>
      <p:sp>
        <p:nvSpPr>
          <p:cNvPr id="3" name="Marcador de contenido 2">
            <a:extLst>
              <a:ext uri="{FF2B5EF4-FFF2-40B4-BE49-F238E27FC236}">
                <a16:creationId xmlns:a16="http://schemas.microsoft.com/office/drawing/2014/main" id="{E69C8687-2C58-4559-9D75-BBE492CF190E}"/>
              </a:ext>
            </a:extLst>
          </p:cNvPr>
          <p:cNvSpPr>
            <a:spLocks noGrp="1"/>
          </p:cNvSpPr>
          <p:nvPr>
            <p:ph idx="1"/>
          </p:nvPr>
        </p:nvSpPr>
        <p:spPr/>
        <p:txBody>
          <a:bodyPr/>
          <a:lstStyle/>
          <a:p>
            <a:r>
              <a:rPr lang="es-ES" dirty="0"/>
              <a:t>¿Qué sucede cuando escribimos en el navegador la URL: </a:t>
            </a:r>
            <a:r>
              <a:rPr lang="es-ES" dirty="0">
                <a:hlinkClick r:id="rId2"/>
              </a:rPr>
              <a:t>http://www.cisco.com </a:t>
            </a:r>
            <a:endParaRPr lang="es-ES" dirty="0"/>
          </a:p>
          <a:p>
            <a:pPr lvl="1"/>
            <a:endParaRPr lang="es-ES" dirty="0"/>
          </a:p>
        </p:txBody>
      </p:sp>
      <p:pic>
        <p:nvPicPr>
          <p:cNvPr id="5" name="Imagen 4">
            <a:extLst>
              <a:ext uri="{FF2B5EF4-FFF2-40B4-BE49-F238E27FC236}">
                <a16:creationId xmlns:a16="http://schemas.microsoft.com/office/drawing/2014/main" id="{502A1F07-CE77-4FFE-8CC0-E26A130007C3}"/>
              </a:ext>
            </a:extLst>
          </p:cNvPr>
          <p:cNvPicPr>
            <a:picLocks noChangeAspect="1"/>
          </p:cNvPicPr>
          <p:nvPr/>
        </p:nvPicPr>
        <p:blipFill>
          <a:blip r:embed="rId3"/>
          <a:stretch>
            <a:fillRect/>
          </a:stretch>
        </p:blipFill>
        <p:spPr>
          <a:xfrm>
            <a:off x="2022175" y="2257419"/>
            <a:ext cx="5099650" cy="3869916"/>
          </a:xfrm>
          <a:prstGeom prst="rect">
            <a:avLst/>
          </a:prstGeom>
        </p:spPr>
      </p:pic>
    </p:spTree>
    <p:extLst>
      <p:ext uri="{BB962C8B-B14F-4D97-AF65-F5344CB8AC3E}">
        <p14:creationId xmlns:p14="http://schemas.microsoft.com/office/powerpoint/2010/main" val="3111975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D7895-5F12-4A85-9CB7-52CD5FE43579}"/>
              </a:ext>
            </a:extLst>
          </p:cNvPr>
          <p:cNvSpPr>
            <a:spLocks noGrp="1"/>
          </p:cNvSpPr>
          <p:nvPr>
            <p:ph type="title"/>
          </p:nvPr>
        </p:nvSpPr>
        <p:spPr/>
        <p:txBody>
          <a:bodyPr/>
          <a:lstStyle/>
          <a:p>
            <a:r>
              <a:rPr lang="es-ES" dirty="0"/>
              <a:t>CÓMO FUNCIONA NAVEGADOR WEB</a:t>
            </a:r>
          </a:p>
        </p:txBody>
      </p:sp>
      <p:sp>
        <p:nvSpPr>
          <p:cNvPr id="3" name="Marcador de contenido 2">
            <a:extLst>
              <a:ext uri="{FF2B5EF4-FFF2-40B4-BE49-F238E27FC236}">
                <a16:creationId xmlns:a16="http://schemas.microsoft.com/office/drawing/2014/main" id="{E69C8687-2C58-4559-9D75-BBE492CF190E}"/>
              </a:ext>
            </a:extLst>
          </p:cNvPr>
          <p:cNvSpPr>
            <a:spLocks noGrp="1"/>
          </p:cNvSpPr>
          <p:nvPr>
            <p:ph idx="1"/>
          </p:nvPr>
        </p:nvSpPr>
        <p:spPr/>
        <p:txBody>
          <a:bodyPr/>
          <a:lstStyle/>
          <a:p>
            <a:r>
              <a:rPr lang="es-ES" dirty="0"/>
              <a:t>¿Qué sucede cuando escribimos en el navegador la URL: </a:t>
            </a:r>
            <a:r>
              <a:rPr lang="es-ES" dirty="0">
                <a:hlinkClick r:id="rId2"/>
              </a:rPr>
              <a:t>http://www.cisco.com </a:t>
            </a:r>
            <a:endParaRPr lang="es-ES" dirty="0"/>
          </a:p>
          <a:p>
            <a:pPr lvl="1"/>
            <a:endParaRPr lang="es-ES" dirty="0"/>
          </a:p>
        </p:txBody>
      </p:sp>
      <p:sp>
        <p:nvSpPr>
          <p:cNvPr id="4" name="Rectángulo 3">
            <a:extLst>
              <a:ext uri="{FF2B5EF4-FFF2-40B4-BE49-F238E27FC236}">
                <a16:creationId xmlns:a16="http://schemas.microsoft.com/office/drawing/2014/main" id="{C9258075-F34E-43A1-A59D-E97DBC7F3785}"/>
              </a:ext>
            </a:extLst>
          </p:cNvPr>
          <p:cNvSpPr/>
          <p:nvPr/>
        </p:nvSpPr>
        <p:spPr>
          <a:xfrm>
            <a:off x="361950" y="2486025"/>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1</a:t>
            </a:r>
          </a:p>
        </p:txBody>
      </p:sp>
      <p:sp>
        <p:nvSpPr>
          <p:cNvPr id="6" name="Rectángulo 5">
            <a:extLst>
              <a:ext uri="{FF2B5EF4-FFF2-40B4-BE49-F238E27FC236}">
                <a16:creationId xmlns:a16="http://schemas.microsoft.com/office/drawing/2014/main" id="{46090C12-C750-4F34-AFF5-6EFA841D3E69}"/>
              </a:ext>
            </a:extLst>
          </p:cNvPr>
          <p:cNvSpPr/>
          <p:nvPr/>
        </p:nvSpPr>
        <p:spPr>
          <a:xfrm>
            <a:off x="361950" y="3204494"/>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2</a:t>
            </a:r>
          </a:p>
        </p:txBody>
      </p:sp>
      <p:sp>
        <p:nvSpPr>
          <p:cNvPr id="7" name="Rectángulo 6">
            <a:extLst>
              <a:ext uri="{FF2B5EF4-FFF2-40B4-BE49-F238E27FC236}">
                <a16:creationId xmlns:a16="http://schemas.microsoft.com/office/drawing/2014/main" id="{8985C69F-F0C0-4C42-82DF-A8DFF49D2FDC}"/>
              </a:ext>
            </a:extLst>
          </p:cNvPr>
          <p:cNvSpPr/>
          <p:nvPr/>
        </p:nvSpPr>
        <p:spPr>
          <a:xfrm>
            <a:off x="361950" y="3922963"/>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3</a:t>
            </a:r>
          </a:p>
        </p:txBody>
      </p:sp>
      <p:sp>
        <p:nvSpPr>
          <p:cNvPr id="8" name="Rectángulo 7">
            <a:extLst>
              <a:ext uri="{FF2B5EF4-FFF2-40B4-BE49-F238E27FC236}">
                <a16:creationId xmlns:a16="http://schemas.microsoft.com/office/drawing/2014/main" id="{F5096FFA-BB22-403D-BE5D-67E43286B961}"/>
              </a:ext>
            </a:extLst>
          </p:cNvPr>
          <p:cNvSpPr/>
          <p:nvPr/>
        </p:nvSpPr>
        <p:spPr>
          <a:xfrm>
            <a:off x="361950" y="4641431"/>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4</a:t>
            </a:r>
          </a:p>
        </p:txBody>
      </p:sp>
    </p:spTree>
    <p:extLst>
      <p:ext uri="{BB962C8B-B14F-4D97-AF65-F5344CB8AC3E}">
        <p14:creationId xmlns:p14="http://schemas.microsoft.com/office/powerpoint/2010/main" val="169852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D7895-5F12-4A85-9CB7-52CD5FE43579}"/>
              </a:ext>
            </a:extLst>
          </p:cNvPr>
          <p:cNvSpPr>
            <a:spLocks noGrp="1"/>
          </p:cNvSpPr>
          <p:nvPr>
            <p:ph type="title"/>
          </p:nvPr>
        </p:nvSpPr>
        <p:spPr/>
        <p:txBody>
          <a:bodyPr/>
          <a:lstStyle/>
          <a:p>
            <a:r>
              <a:rPr lang="es-ES" dirty="0"/>
              <a:t>CÓMO FUNCIONA NAVEGADOR WEB</a:t>
            </a:r>
          </a:p>
        </p:txBody>
      </p:sp>
      <p:sp>
        <p:nvSpPr>
          <p:cNvPr id="3" name="Marcador de contenido 2">
            <a:extLst>
              <a:ext uri="{FF2B5EF4-FFF2-40B4-BE49-F238E27FC236}">
                <a16:creationId xmlns:a16="http://schemas.microsoft.com/office/drawing/2014/main" id="{E69C8687-2C58-4559-9D75-BBE492CF190E}"/>
              </a:ext>
            </a:extLst>
          </p:cNvPr>
          <p:cNvSpPr>
            <a:spLocks noGrp="1"/>
          </p:cNvSpPr>
          <p:nvPr>
            <p:ph idx="1"/>
          </p:nvPr>
        </p:nvSpPr>
        <p:spPr/>
        <p:txBody>
          <a:bodyPr/>
          <a:lstStyle/>
          <a:p>
            <a:r>
              <a:rPr lang="es-ES" dirty="0"/>
              <a:t>¿Qué sucede cuando escribimos en el navegador la URL: </a:t>
            </a:r>
            <a:r>
              <a:rPr lang="es-ES" dirty="0">
                <a:hlinkClick r:id="rId2"/>
              </a:rPr>
              <a:t>http://www.cisco.com </a:t>
            </a:r>
            <a:endParaRPr lang="es-ES" dirty="0"/>
          </a:p>
          <a:p>
            <a:pPr lvl="1"/>
            <a:endParaRPr lang="es-ES" dirty="0"/>
          </a:p>
        </p:txBody>
      </p:sp>
      <p:sp>
        <p:nvSpPr>
          <p:cNvPr id="4" name="Rectángulo 3">
            <a:extLst>
              <a:ext uri="{FF2B5EF4-FFF2-40B4-BE49-F238E27FC236}">
                <a16:creationId xmlns:a16="http://schemas.microsoft.com/office/drawing/2014/main" id="{C9258075-F34E-43A1-A59D-E97DBC7F3785}"/>
              </a:ext>
            </a:extLst>
          </p:cNvPr>
          <p:cNvSpPr/>
          <p:nvPr/>
        </p:nvSpPr>
        <p:spPr>
          <a:xfrm>
            <a:off x="361950" y="2486025"/>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1</a:t>
            </a:r>
          </a:p>
        </p:txBody>
      </p:sp>
      <p:sp>
        <p:nvSpPr>
          <p:cNvPr id="6" name="Rectángulo 5">
            <a:extLst>
              <a:ext uri="{FF2B5EF4-FFF2-40B4-BE49-F238E27FC236}">
                <a16:creationId xmlns:a16="http://schemas.microsoft.com/office/drawing/2014/main" id="{46090C12-C750-4F34-AFF5-6EFA841D3E69}"/>
              </a:ext>
            </a:extLst>
          </p:cNvPr>
          <p:cNvSpPr/>
          <p:nvPr/>
        </p:nvSpPr>
        <p:spPr>
          <a:xfrm>
            <a:off x="361950" y="3204494"/>
            <a:ext cx="1524000" cy="47625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2</a:t>
            </a:r>
          </a:p>
        </p:txBody>
      </p:sp>
      <p:sp>
        <p:nvSpPr>
          <p:cNvPr id="7" name="Rectángulo 6">
            <a:extLst>
              <a:ext uri="{FF2B5EF4-FFF2-40B4-BE49-F238E27FC236}">
                <a16:creationId xmlns:a16="http://schemas.microsoft.com/office/drawing/2014/main" id="{8985C69F-F0C0-4C42-82DF-A8DFF49D2FDC}"/>
              </a:ext>
            </a:extLst>
          </p:cNvPr>
          <p:cNvSpPr/>
          <p:nvPr/>
        </p:nvSpPr>
        <p:spPr>
          <a:xfrm>
            <a:off x="361950" y="3922963"/>
            <a:ext cx="1524000" cy="47625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3</a:t>
            </a:r>
          </a:p>
        </p:txBody>
      </p:sp>
      <p:sp>
        <p:nvSpPr>
          <p:cNvPr id="8" name="Rectángulo 7">
            <a:extLst>
              <a:ext uri="{FF2B5EF4-FFF2-40B4-BE49-F238E27FC236}">
                <a16:creationId xmlns:a16="http://schemas.microsoft.com/office/drawing/2014/main" id="{F5096FFA-BB22-403D-BE5D-67E43286B961}"/>
              </a:ext>
            </a:extLst>
          </p:cNvPr>
          <p:cNvSpPr/>
          <p:nvPr/>
        </p:nvSpPr>
        <p:spPr>
          <a:xfrm>
            <a:off x="361950" y="4641431"/>
            <a:ext cx="1524000" cy="47625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4</a:t>
            </a:r>
          </a:p>
        </p:txBody>
      </p:sp>
      <p:sp>
        <p:nvSpPr>
          <p:cNvPr id="5" name="Rectángulo 4">
            <a:extLst>
              <a:ext uri="{FF2B5EF4-FFF2-40B4-BE49-F238E27FC236}">
                <a16:creationId xmlns:a16="http://schemas.microsoft.com/office/drawing/2014/main" id="{127C0B29-1547-49F6-8816-ED381FF56B1E}"/>
              </a:ext>
            </a:extLst>
          </p:cNvPr>
          <p:cNvSpPr/>
          <p:nvPr/>
        </p:nvSpPr>
        <p:spPr>
          <a:xfrm>
            <a:off x="2400300" y="2486025"/>
            <a:ext cx="622935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latin typeface="Abadi Extra Light" panose="020B0204020104020204" pitchFamily="34" charset="0"/>
              </a:rPr>
              <a:t>El explorador interpreta las tres partes del URL:</a:t>
            </a:r>
          </a:p>
          <a:p>
            <a:endParaRPr lang="es-ES" dirty="0">
              <a:latin typeface="Abadi Extra Light" panose="020B0204020104020204" pitchFamily="34" charset="0"/>
            </a:endParaRPr>
          </a:p>
          <a:p>
            <a:pPr marL="285750" indent="-285750">
              <a:buFont typeface="Arial" panose="020B0604020202020204" pitchFamily="34" charset="0"/>
              <a:buChar char="•"/>
            </a:pPr>
            <a:r>
              <a:rPr lang="es-ES" dirty="0">
                <a:latin typeface="Abadi Extra Light" panose="020B0204020104020204" pitchFamily="34" charset="0"/>
              </a:rPr>
              <a:t>http (el protocolo o esquema)</a:t>
            </a:r>
          </a:p>
          <a:p>
            <a:pPr marL="285750" indent="-285750">
              <a:buFont typeface="Arial" panose="020B0604020202020204" pitchFamily="34" charset="0"/>
              <a:buChar char="•"/>
            </a:pPr>
            <a:r>
              <a:rPr lang="es-ES" dirty="0">
                <a:latin typeface="Abadi Extra Light" panose="020B0204020104020204" pitchFamily="34" charset="0"/>
              </a:rPr>
              <a:t>www.cisco.com (el nombre del servidor)</a:t>
            </a:r>
          </a:p>
          <a:p>
            <a:pPr marL="285750" indent="-285750">
              <a:buFont typeface="Arial" panose="020B0604020202020204" pitchFamily="34" charset="0"/>
              <a:buChar char="•"/>
            </a:pPr>
            <a:r>
              <a:rPr lang="es-ES" dirty="0">
                <a:latin typeface="Abadi Extra Light" panose="020B0204020104020204" pitchFamily="34" charset="0"/>
              </a:rPr>
              <a:t>index.html (el nombre de archivo específico solicitado)</a:t>
            </a:r>
          </a:p>
        </p:txBody>
      </p:sp>
      <p:pic>
        <p:nvPicPr>
          <p:cNvPr id="10" name="Imagen 9">
            <a:extLst>
              <a:ext uri="{FF2B5EF4-FFF2-40B4-BE49-F238E27FC236}">
                <a16:creationId xmlns:a16="http://schemas.microsoft.com/office/drawing/2014/main" id="{601CB061-3B7A-4AAB-BE0E-06966D3D39E5}"/>
              </a:ext>
            </a:extLst>
          </p:cNvPr>
          <p:cNvPicPr>
            <a:picLocks noChangeAspect="1"/>
          </p:cNvPicPr>
          <p:nvPr/>
        </p:nvPicPr>
        <p:blipFill>
          <a:blip r:embed="rId3"/>
          <a:stretch>
            <a:fillRect/>
          </a:stretch>
        </p:blipFill>
        <p:spPr>
          <a:xfrm>
            <a:off x="2336578" y="4048125"/>
            <a:ext cx="6777037" cy="1301362"/>
          </a:xfrm>
          <a:prstGeom prst="rect">
            <a:avLst/>
          </a:prstGeom>
        </p:spPr>
      </p:pic>
    </p:spTree>
    <p:extLst>
      <p:ext uri="{BB962C8B-B14F-4D97-AF65-F5344CB8AC3E}">
        <p14:creationId xmlns:p14="http://schemas.microsoft.com/office/powerpoint/2010/main" val="402406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D7895-5F12-4A85-9CB7-52CD5FE43579}"/>
              </a:ext>
            </a:extLst>
          </p:cNvPr>
          <p:cNvSpPr>
            <a:spLocks noGrp="1"/>
          </p:cNvSpPr>
          <p:nvPr>
            <p:ph type="title"/>
          </p:nvPr>
        </p:nvSpPr>
        <p:spPr/>
        <p:txBody>
          <a:bodyPr/>
          <a:lstStyle/>
          <a:p>
            <a:r>
              <a:rPr lang="es-ES" dirty="0"/>
              <a:t>CÓMO FUNCIONA NAVEGADOR WEB</a:t>
            </a:r>
          </a:p>
        </p:txBody>
      </p:sp>
      <p:sp>
        <p:nvSpPr>
          <p:cNvPr id="3" name="Marcador de contenido 2">
            <a:extLst>
              <a:ext uri="{FF2B5EF4-FFF2-40B4-BE49-F238E27FC236}">
                <a16:creationId xmlns:a16="http://schemas.microsoft.com/office/drawing/2014/main" id="{E69C8687-2C58-4559-9D75-BBE492CF190E}"/>
              </a:ext>
            </a:extLst>
          </p:cNvPr>
          <p:cNvSpPr>
            <a:spLocks noGrp="1"/>
          </p:cNvSpPr>
          <p:nvPr>
            <p:ph idx="1"/>
          </p:nvPr>
        </p:nvSpPr>
        <p:spPr/>
        <p:txBody>
          <a:bodyPr/>
          <a:lstStyle/>
          <a:p>
            <a:r>
              <a:rPr lang="es-ES" dirty="0"/>
              <a:t>¿Qué sucede cuando escribimos en el navegador la URL: </a:t>
            </a:r>
            <a:r>
              <a:rPr lang="es-ES" dirty="0">
                <a:hlinkClick r:id="rId2"/>
              </a:rPr>
              <a:t>http://www.cisco.com </a:t>
            </a:r>
            <a:endParaRPr lang="es-ES" dirty="0"/>
          </a:p>
          <a:p>
            <a:pPr lvl="1"/>
            <a:endParaRPr lang="es-ES" dirty="0"/>
          </a:p>
        </p:txBody>
      </p:sp>
      <p:sp>
        <p:nvSpPr>
          <p:cNvPr id="4" name="Rectángulo 3">
            <a:extLst>
              <a:ext uri="{FF2B5EF4-FFF2-40B4-BE49-F238E27FC236}">
                <a16:creationId xmlns:a16="http://schemas.microsoft.com/office/drawing/2014/main" id="{C9258075-F34E-43A1-A59D-E97DBC7F3785}"/>
              </a:ext>
            </a:extLst>
          </p:cNvPr>
          <p:cNvSpPr/>
          <p:nvPr/>
        </p:nvSpPr>
        <p:spPr>
          <a:xfrm>
            <a:off x="361950" y="2486025"/>
            <a:ext cx="1524000" cy="47625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1</a:t>
            </a:r>
          </a:p>
        </p:txBody>
      </p:sp>
      <p:sp>
        <p:nvSpPr>
          <p:cNvPr id="6" name="Rectángulo 5">
            <a:extLst>
              <a:ext uri="{FF2B5EF4-FFF2-40B4-BE49-F238E27FC236}">
                <a16:creationId xmlns:a16="http://schemas.microsoft.com/office/drawing/2014/main" id="{46090C12-C750-4F34-AFF5-6EFA841D3E69}"/>
              </a:ext>
            </a:extLst>
          </p:cNvPr>
          <p:cNvSpPr/>
          <p:nvPr/>
        </p:nvSpPr>
        <p:spPr>
          <a:xfrm>
            <a:off x="361950" y="3204494"/>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2</a:t>
            </a:r>
          </a:p>
        </p:txBody>
      </p:sp>
      <p:sp>
        <p:nvSpPr>
          <p:cNvPr id="7" name="Rectángulo 6">
            <a:extLst>
              <a:ext uri="{FF2B5EF4-FFF2-40B4-BE49-F238E27FC236}">
                <a16:creationId xmlns:a16="http://schemas.microsoft.com/office/drawing/2014/main" id="{8985C69F-F0C0-4C42-82DF-A8DFF49D2FDC}"/>
              </a:ext>
            </a:extLst>
          </p:cNvPr>
          <p:cNvSpPr/>
          <p:nvPr/>
        </p:nvSpPr>
        <p:spPr>
          <a:xfrm>
            <a:off x="361950" y="3922963"/>
            <a:ext cx="1524000" cy="47625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3</a:t>
            </a:r>
          </a:p>
        </p:txBody>
      </p:sp>
      <p:sp>
        <p:nvSpPr>
          <p:cNvPr id="8" name="Rectángulo 7">
            <a:extLst>
              <a:ext uri="{FF2B5EF4-FFF2-40B4-BE49-F238E27FC236}">
                <a16:creationId xmlns:a16="http://schemas.microsoft.com/office/drawing/2014/main" id="{F5096FFA-BB22-403D-BE5D-67E43286B961}"/>
              </a:ext>
            </a:extLst>
          </p:cNvPr>
          <p:cNvSpPr/>
          <p:nvPr/>
        </p:nvSpPr>
        <p:spPr>
          <a:xfrm>
            <a:off x="361950" y="4641431"/>
            <a:ext cx="1524000" cy="47625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4</a:t>
            </a:r>
          </a:p>
        </p:txBody>
      </p:sp>
      <p:sp>
        <p:nvSpPr>
          <p:cNvPr id="5" name="Rectángulo 4">
            <a:extLst>
              <a:ext uri="{FF2B5EF4-FFF2-40B4-BE49-F238E27FC236}">
                <a16:creationId xmlns:a16="http://schemas.microsoft.com/office/drawing/2014/main" id="{127C0B29-1547-49F6-8816-ED381FF56B1E}"/>
              </a:ext>
            </a:extLst>
          </p:cNvPr>
          <p:cNvSpPr/>
          <p:nvPr/>
        </p:nvSpPr>
        <p:spPr>
          <a:xfrm>
            <a:off x="2400300" y="2486025"/>
            <a:ext cx="622935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latin typeface="Abadi Extra Light" panose="020B0204020104020204" pitchFamily="34" charset="0"/>
              </a:rPr>
              <a:t>El navegador luego verifica con un Servidor de nombres de dominio (DNS) para convertir a www.cisco.com en una dirección numérica que utiliza para conectarse con el servidor. El cliente inicia una solicitud HTTP a un servidor enviando una solicitud GET al servidor y solicita el archivo index.html.</a:t>
            </a:r>
          </a:p>
        </p:txBody>
      </p:sp>
      <p:pic>
        <p:nvPicPr>
          <p:cNvPr id="11" name="Imagen 10">
            <a:extLst>
              <a:ext uri="{FF2B5EF4-FFF2-40B4-BE49-F238E27FC236}">
                <a16:creationId xmlns:a16="http://schemas.microsoft.com/office/drawing/2014/main" id="{4384C6EA-6E77-4231-9944-787F0E399358}"/>
              </a:ext>
            </a:extLst>
          </p:cNvPr>
          <p:cNvPicPr>
            <a:picLocks noChangeAspect="1"/>
          </p:cNvPicPr>
          <p:nvPr/>
        </p:nvPicPr>
        <p:blipFill rotWithShape="1">
          <a:blip r:embed="rId3"/>
          <a:srcRect t="9111" r="1975"/>
          <a:stretch/>
        </p:blipFill>
        <p:spPr>
          <a:xfrm>
            <a:off x="2400300" y="4057650"/>
            <a:ext cx="5896452" cy="1977754"/>
          </a:xfrm>
          <a:prstGeom prst="rect">
            <a:avLst/>
          </a:prstGeom>
        </p:spPr>
      </p:pic>
    </p:spTree>
    <p:extLst>
      <p:ext uri="{BB962C8B-B14F-4D97-AF65-F5344CB8AC3E}">
        <p14:creationId xmlns:p14="http://schemas.microsoft.com/office/powerpoint/2010/main" val="1251226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D7895-5F12-4A85-9CB7-52CD5FE43579}"/>
              </a:ext>
            </a:extLst>
          </p:cNvPr>
          <p:cNvSpPr>
            <a:spLocks noGrp="1"/>
          </p:cNvSpPr>
          <p:nvPr>
            <p:ph type="title"/>
          </p:nvPr>
        </p:nvSpPr>
        <p:spPr/>
        <p:txBody>
          <a:bodyPr/>
          <a:lstStyle/>
          <a:p>
            <a:r>
              <a:rPr lang="es-ES" dirty="0"/>
              <a:t>CÓMO FUNCIONA NAVEGADOR WEB</a:t>
            </a:r>
          </a:p>
        </p:txBody>
      </p:sp>
      <p:sp>
        <p:nvSpPr>
          <p:cNvPr id="3" name="Marcador de contenido 2">
            <a:extLst>
              <a:ext uri="{FF2B5EF4-FFF2-40B4-BE49-F238E27FC236}">
                <a16:creationId xmlns:a16="http://schemas.microsoft.com/office/drawing/2014/main" id="{E69C8687-2C58-4559-9D75-BBE492CF190E}"/>
              </a:ext>
            </a:extLst>
          </p:cNvPr>
          <p:cNvSpPr>
            <a:spLocks noGrp="1"/>
          </p:cNvSpPr>
          <p:nvPr>
            <p:ph idx="1"/>
          </p:nvPr>
        </p:nvSpPr>
        <p:spPr/>
        <p:txBody>
          <a:bodyPr/>
          <a:lstStyle/>
          <a:p>
            <a:r>
              <a:rPr lang="es-ES" dirty="0"/>
              <a:t>¿Qué sucede cuando escribimos en el navegador la URL: </a:t>
            </a:r>
            <a:r>
              <a:rPr lang="es-ES" dirty="0">
                <a:hlinkClick r:id="rId2"/>
              </a:rPr>
              <a:t>http://www.cisco.com </a:t>
            </a:r>
            <a:endParaRPr lang="es-ES" dirty="0"/>
          </a:p>
          <a:p>
            <a:pPr lvl="1"/>
            <a:endParaRPr lang="es-ES" dirty="0"/>
          </a:p>
        </p:txBody>
      </p:sp>
      <p:sp>
        <p:nvSpPr>
          <p:cNvPr id="4" name="Rectángulo 3">
            <a:extLst>
              <a:ext uri="{FF2B5EF4-FFF2-40B4-BE49-F238E27FC236}">
                <a16:creationId xmlns:a16="http://schemas.microsoft.com/office/drawing/2014/main" id="{C9258075-F34E-43A1-A59D-E97DBC7F3785}"/>
              </a:ext>
            </a:extLst>
          </p:cNvPr>
          <p:cNvSpPr/>
          <p:nvPr/>
        </p:nvSpPr>
        <p:spPr>
          <a:xfrm>
            <a:off x="361950" y="2486025"/>
            <a:ext cx="1524000" cy="47625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1</a:t>
            </a:r>
          </a:p>
        </p:txBody>
      </p:sp>
      <p:sp>
        <p:nvSpPr>
          <p:cNvPr id="6" name="Rectángulo 5">
            <a:extLst>
              <a:ext uri="{FF2B5EF4-FFF2-40B4-BE49-F238E27FC236}">
                <a16:creationId xmlns:a16="http://schemas.microsoft.com/office/drawing/2014/main" id="{46090C12-C750-4F34-AFF5-6EFA841D3E69}"/>
              </a:ext>
            </a:extLst>
          </p:cNvPr>
          <p:cNvSpPr/>
          <p:nvPr/>
        </p:nvSpPr>
        <p:spPr>
          <a:xfrm>
            <a:off x="361950" y="3204494"/>
            <a:ext cx="1524000" cy="47625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2</a:t>
            </a:r>
          </a:p>
        </p:txBody>
      </p:sp>
      <p:sp>
        <p:nvSpPr>
          <p:cNvPr id="7" name="Rectángulo 6">
            <a:extLst>
              <a:ext uri="{FF2B5EF4-FFF2-40B4-BE49-F238E27FC236}">
                <a16:creationId xmlns:a16="http://schemas.microsoft.com/office/drawing/2014/main" id="{8985C69F-F0C0-4C42-82DF-A8DFF49D2FDC}"/>
              </a:ext>
            </a:extLst>
          </p:cNvPr>
          <p:cNvSpPr/>
          <p:nvPr/>
        </p:nvSpPr>
        <p:spPr>
          <a:xfrm>
            <a:off x="361950" y="3922963"/>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3</a:t>
            </a:r>
          </a:p>
        </p:txBody>
      </p:sp>
      <p:sp>
        <p:nvSpPr>
          <p:cNvPr id="8" name="Rectángulo 7">
            <a:extLst>
              <a:ext uri="{FF2B5EF4-FFF2-40B4-BE49-F238E27FC236}">
                <a16:creationId xmlns:a16="http://schemas.microsoft.com/office/drawing/2014/main" id="{F5096FFA-BB22-403D-BE5D-67E43286B961}"/>
              </a:ext>
            </a:extLst>
          </p:cNvPr>
          <p:cNvSpPr/>
          <p:nvPr/>
        </p:nvSpPr>
        <p:spPr>
          <a:xfrm>
            <a:off x="361950" y="4641431"/>
            <a:ext cx="1524000" cy="47625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4</a:t>
            </a:r>
          </a:p>
        </p:txBody>
      </p:sp>
      <p:sp>
        <p:nvSpPr>
          <p:cNvPr id="5" name="Rectángulo 4">
            <a:extLst>
              <a:ext uri="{FF2B5EF4-FFF2-40B4-BE49-F238E27FC236}">
                <a16:creationId xmlns:a16="http://schemas.microsoft.com/office/drawing/2014/main" id="{127C0B29-1547-49F6-8816-ED381FF56B1E}"/>
              </a:ext>
            </a:extLst>
          </p:cNvPr>
          <p:cNvSpPr/>
          <p:nvPr/>
        </p:nvSpPr>
        <p:spPr>
          <a:xfrm>
            <a:off x="2400300" y="2486025"/>
            <a:ext cx="6229350"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latin typeface="Abadi Extra Light" panose="020B0204020104020204" pitchFamily="34" charset="0"/>
              </a:rPr>
              <a:t>En respuesta a la solicitud, el servidor envía el código HTML de esta página web al navegador</a:t>
            </a:r>
          </a:p>
        </p:txBody>
      </p:sp>
      <p:pic>
        <p:nvPicPr>
          <p:cNvPr id="10" name="Imagen 9">
            <a:extLst>
              <a:ext uri="{FF2B5EF4-FFF2-40B4-BE49-F238E27FC236}">
                <a16:creationId xmlns:a16="http://schemas.microsoft.com/office/drawing/2014/main" id="{FA050C3B-14D7-424D-A8BF-9EBBBFB14CA1}"/>
              </a:ext>
            </a:extLst>
          </p:cNvPr>
          <p:cNvPicPr>
            <a:picLocks noChangeAspect="1"/>
          </p:cNvPicPr>
          <p:nvPr/>
        </p:nvPicPr>
        <p:blipFill rotWithShape="1">
          <a:blip r:embed="rId3"/>
          <a:srcRect l="3607" t="5692"/>
          <a:stretch/>
        </p:blipFill>
        <p:spPr>
          <a:xfrm>
            <a:off x="2400301" y="3149564"/>
            <a:ext cx="6229350" cy="3862412"/>
          </a:xfrm>
          <a:prstGeom prst="rect">
            <a:avLst/>
          </a:prstGeom>
        </p:spPr>
      </p:pic>
    </p:spTree>
    <p:extLst>
      <p:ext uri="{BB962C8B-B14F-4D97-AF65-F5344CB8AC3E}">
        <p14:creationId xmlns:p14="http://schemas.microsoft.com/office/powerpoint/2010/main" val="76815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D7895-5F12-4A85-9CB7-52CD5FE43579}"/>
              </a:ext>
            </a:extLst>
          </p:cNvPr>
          <p:cNvSpPr>
            <a:spLocks noGrp="1"/>
          </p:cNvSpPr>
          <p:nvPr>
            <p:ph type="title"/>
          </p:nvPr>
        </p:nvSpPr>
        <p:spPr/>
        <p:txBody>
          <a:bodyPr/>
          <a:lstStyle/>
          <a:p>
            <a:r>
              <a:rPr lang="es-ES" dirty="0"/>
              <a:t>CÓMO FUNCIONA NAVEGADOR WEB</a:t>
            </a:r>
          </a:p>
        </p:txBody>
      </p:sp>
      <p:sp>
        <p:nvSpPr>
          <p:cNvPr id="3" name="Marcador de contenido 2">
            <a:extLst>
              <a:ext uri="{FF2B5EF4-FFF2-40B4-BE49-F238E27FC236}">
                <a16:creationId xmlns:a16="http://schemas.microsoft.com/office/drawing/2014/main" id="{E69C8687-2C58-4559-9D75-BBE492CF190E}"/>
              </a:ext>
            </a:extLst>
          </p:cNvPr>
          <p:cNvSpPr>
            <a:spLocks noGrp="1"/>
          </p:cNvSpPr>
          <p:nvPr>
            <p:ph idx="1"/>
          </p:nvPr>
        </p:nvSpPr>
        <p:spPr/>
        <p:txBody>
          <a:bodyPr/>
          <a:lstStyle/>
          <a:p>
            <a:r>
              <a:rPr lang="es-ES" dirty="0"/>
              <a:t>¿Qué sucede cuando escribimos en el navegador la URL: </a:t>
            </a:r>
            <a:r>
              <a:rPr lang="es-ES" dirty="0">
                <a:hlinkClick r:id="rId2"/>
              </a:rPr>
              <a:t>http://www.cisco.com </a:t>
            </a:r>
            <a:endParaRPr lang="es-ES" dirty="0"/>
          </a:p>
          <a:p>
            <a:pPr lvl="1"/>
            <a:endParaRPr lang="es-ES" dirty="0"/>
          </a:p>
        </p:txBody>
      </p:sp>
      <p:sp>
        <p:nvSpPr>
          <p:cNvPr id="4" name="Rectángulo 3">
            <a:extLst>
              <a:ext uri="{FF2B5EF4-FFF2-40B4-BE49-F238E27FC236}">
                <a16:creationId xmlns:a16="http://schemas.microsoft.com/office/drawing/2014/main" id="{C9258075-F34E-43A1-A59D-E97DBC7F3785}"/>
              </a:ext>
            </a:extLst>
          </p:cNvPr>
          <p:cNvSpPr/>
          <p:nvPr/>
        </p:nvSpPr>
        <p:spPr>
          <a:xfrm>
            <a:off x="361950" y="2486025"/>
            <a:ext cx="1524000" cy="47625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1</a:t>
            </a:r>
          </a:p>
        </p:txBody>
      </p:sp>
      <p:sp>
        <p:nvSpPr>
          <p:cNvPr id="6" name="Rectángulo 5">
            <a:extLst>
              <a:ext uri="{FF2B5EF4-FFF2-40B4-BE49-F238E27FC236}">
                <a16:creationId xmlns:a16="http://schemas.microsoft.com/office/drawing/2014/main" id="{46090C12-C750-4F34-AFF5-6EFA841D3E69}"/>
              </a:ext>
            </a:extLst>
          </p:cNvPr>
          <p:cNvSpPr/>
          <p:nvPr/>
        </p:nvSpPr>
        <p:spPr>
          <a:xfrm>
            <a:off x="361950" y="3204494"/>
            <a:ext cx="1524000" cy="47625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2</a:t>
            </a:r>
          </a:p>
        </p:txBody>
      </p:sp>
      <p:sp>
        <p:nvSpPr>
          <p:cNvPr id="7" name="Rectángulo 6">
            <a:extLst>
              <a:ext uri="{FF2B5EF4-FFF2-40B4-BE49-F238E27FC236}">
                <a16:creationId xmlns:a16="http://schemas.microsoft.com/office/drawing/2014/main" id="{8985C69F-F0C0-4C42-82DF-A8DFF49D2FDC}"/>
              </a:ext>
            </a:extLst>
          </p:cNvPr>
          <p:cNvSpPr/>
          <p:nvPr/>
        </p:nvSpPr>
        <p:spPr>
          <a:xfrm>
            <a:off x="361950" y="3922963"/>
            <a:ext cx="1524000" cy="47625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3</a:t>
            </a:r>
          </a:p>
        </p:txBody>
      </p:sp>
      <p:sp>
        <p:nvSpPr>
          <p:cNvPr id="8" name="Rectángulo 7">
            <a:extLst>
              <a:ext uri="{FF2B5EF4-FFF2-40B4-BE49-F238E27FC236}">
                <a16:creationId xmlns:a16="http://schemas.microsoft.com/office/drawing/2014/main" id="{F5096FFA-BB22-403D-BE5D-67E43286B961}"/>
              </a:ext>
            </a:extLst>
          </p:cNvPr>
          <p:cNvSpPr/>
          <p:nvPr/>
        </p:nvSpPr>
        <p:spPr>
          <a:xfrm>
            <a:off x="361950" y="4641431"/>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4</a:t>
            </a:r>
          </a:p>
        </p:txBody>
      </p:sp>
      <p:sp>
        <p:nvSpPr>
          <p:cNvPr id="5" name="Rectángulo 4">
            <a:extLst>
              <a:ext uri="{FF2B5EF4-FFF2-40B4-BE49-F238E27FC236}">
                <a16:creationId xmlns:a16="http://schemas.microsoft.com/office/drawing/2014/main" id="{127C0B29-1547-49F6-8816-ED381FF56B1E}"/>
              </a:ext>
            </a:extLst>
          </p:cNvPr>
          <p:cNvSpPr/>
          <p:nvPr/>
        </p:nvSpPr>
        <p:spPr>
          <a:xfrm>
            <a:off x="2400300" y="2486025"/>
            <a:ext cx="6229350"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latin typeface="Abadi Extra Light" panose="020B0204020104020204" pitchFamily="34" charset="0"/>
              </a:rPr>
              <a:t>El navegador descifra el código HTML y da formato a la página para que se pueda visualizar en la ventana del navegador.</a:t>
            </a:r>
          </a:p>
        </p:txBody>
      </p:sp>
      <p:pic>
        <p:nvPicPr>
          <p:cNvPr id="11" name="Imagen 10">
            <a:extLst>
              <a:ext uri="{FF2B5EF4-FFF2-40B4-BE49-F238E27FC236}">
                <a16:creationId xmlns:a16="http://schemas.microsoft.com/office/drawing/2014/main" id="{42AEDA6A-8AA7-4DEC-8A5A-1B2CDF4AFFA8}"/>
              </a:ext>
            </a:extLst>
          </p:cNvPr>
          <p:cNvPicPr>
            <a:picLocks noChangeAspect="1"/>
          </p:cNvPicPr>
          <p:nvPr/>
        </p:nvPicPr>
        <p:blipFill>
          <a:blip r:embed="rId3"/>
          <a:stretch>
            <a:fillRect/>
          </a:stretch>
        </p:blipFill>
        <p:spPr>
          <a:xfrm>
            <a:off x="2400300" y="3204494"/>
            <a:ext cx="6229350" cy="3710127"/>
          </a:xfrm>
          <a:prstGeom prst="rect">
            <a:avLst/>
          </a:prstGeom>
        </p:spPr>
      </p:pic>
    </p:spTree>
    <p:extLst>
      <p:ext uri="{BB962C8B-B14F-4D97-AF65-F5344CB8AC3E}">
        <p14:creationId xmlns:p14="http://schemas.microsoft.com/office/powerpoint/2010/main" val="234833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12B2A-4279-4FFB-A868-B3CE257A7EE3}"/>
              </a:ext>
            </a:extLst>
          </p:cNvPr>
          <p:cNvSpPr>
            <a:spLocks noGrp="1"/>
          </p:cNvSpPr>
          <p:nvPr>
            <p:ph type="title"/>
          </p:nvPr>
        </p:nvSpPr>
        <p:spPr/>
        <p:txBody>
          <a:bodyPr/>
          <a:lstStyle/>
          <a:p>
            <a:r>
              <a:rPr lang="es-ES" dirty="0"/>
              <a:t>CONTENIDOS</a:t>
            </a:r>
          </a:p>
        </p:txBody>
      </p:sp>
      <p:sp>
        <p:nvSpPr>
          <p:cNvPr id="3" name="Marcador de contenido 2">
            <a:extLst>
              <a:ext uri="{FF2B5EF4-FFF2-40B4-BE49-F238E27FC236}">
                <a16:creationId xmlns:a16="http://schemas.microsoft.com/office/drawing/2014/main" id="{453A3785-6D0B-4F02-9531-B22EA50D5094}"/>
              </a:ext>
            </a:extLst>
          </p:cNvPr>
          <p:cNvSpPr>
            <a:spLocks noGrp="1"/>
          </p:cNvSpPr>
          <p:nvPr>
            <p:ph sz="quarter" idx="13"/>
          </p:nvPr>
        </p:nvSpPr>
        <p:spPr/>
        <p:txBody>
          <a:bodyPr>
            <a:normAutofit/>
          </a:bodyPr>
          <a:lstStyle/>
          <a:p>
            <a:r>
              <a:rPr lang="es-ES" b="1" dirty="0"/>
              <a:t>Introducción</a:t>
            </a:r>
          </a:p>
          <a:p>
            <a:r>
              <a:rPr lang="es-ES" b="1" dirty="0"/>
              <a:t>Protocolos de navegación web</a:t>
            </a:r>
          </a:p>
          <a:p>
            <a:r>
              <a:rPr lang="es-ES" b="1" dirty="0"/>
              <a:t>Protocolos de correo electrónico</a:t>
            </a:r>
          </a:p>
          <a:p>
            <a:r>
              <a:rPr lang="es-ES" b="1" dirty="0" err="1"/>
              <a:t>Protocolode</a:t>
            </a:r>
            <a:r>
              <a:rPr lang="es-ES" b="1" dirty="0"/>
              <a:t> transferencia de ficheros</a:t>
            </a:r>
          </a:p>
          <a:p>
            <a:r>
              <a:rPr lang="es-ES" b="1" dirty="0"/>
              <a:t>Protocolo de resolución de nombres</a:t>
            </a:r>
          </a:p>
          <a:p>
            <a:r>
              <a:rPr lang="es-ES" sz="1800" b="1" dirty="0"/>
              <a:t>Protocolo de configuración dinámica de host</a:t>
            </a:r>
          </a:p>
          <a:p>
            <a:endParaRPr lang="es-ES" b="1" dirty="0"/>
          </a:p>
          <a:p>
            <a:pPr lvl="1"/>
            <a:endParaRPr lang="es-ES" b="1" dirty="0"/>
          </a:p>
          <a:p>
            <a:pPr lvl="1"/>
            <a:endParaRPr lang="es-ES" b="1" dirty="0"/>
          </a:p>
          <a:p>
            <a:pPr lvl="1"/>
            <a:endParaRPr lang="es-ES" b="1" dirty="0"/>
          </a:p>
          <a:p>
            <a:endParaRPr lang="es-ES" b="1" dirty="0"/>
          </a:p>
          <a:p>
            <a:endParaRPr lang="es-ES" dirty="0"/>
          </a:p>
        </p:txBody>
      </p:sp>
    </p:spTree>
    <p:extLst>
      <p:ext uri="{BB962C8B-B14F-4D97-AF65-F5344CB8AC3E}">
        <p14:creationId xmlns:p14="http://schemas.microsoft.com/office/powerpoint/2010/main" val="134864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3DF5B-420A-4AD5-9CE3-CB5F2B449027}"/>
              </a:ext>
            </a:extLst>
          </p:cNvPr>
          <p:cNvSpPr>
            <a:spLocks noGrp="1"/>
          </p:cNvSpPr>
          <p:nvPr>
            <p:ph type="title"/>
          </p:nvPr>
        </p:nvSpPr>
        <p:spPr/>
        <p:txBody>
          <a:bodyPr/>
          <a:lstStyle/>
          <a:p>
            <a:r>
              <a:rPr lang="es-ES" dirty="0"/>
              <a:t>HTTP Y HTTPS</a:t>
            </a:r>
          </a:p>
        </p:txBody>
      </p:sp>
      <p:sp>
        <p:nvSpPr>
          <p:cNvPr id="3" name="Marcador de contenido 2">
            <a:extLst>
              <a:ext uri="{FF2B5EF4-FFF2-40B4-BE49-F238E27FC236}">
                <a16:creationId xmlns:a16="http://schemas.microsoft.com/office/drawing/2014/main" id="{0CD62231-5F2D-4204-B920-CB1ADC864800}"/>
              </a:ext>
            </a:extLst>
          </p:cNvPr>
          <p:cNvSpPr>
            <a:spLocks noGrp="1"/>
          </p:cNvSpPr>
          <p:nvPr>
            <p:ph idx="1"/>
          </p:nvPr>
        </p:nvSpPr>
        <p:spPr/>
        <p:txBody>
          <a:bodyPr/>
          <a:lstStyle/>
          <a:p>
            <a:r>
              <a:rPr lang="es-ES" dirty="0"/>
              <a:t>El protocolo </a:t>
            </a:r>
            <a:r>
              <a:rPr lang="es-ES" dirty="0" err="1"/>
              <a:t>Hyper</a:t>
            </a:r>
            <a:r>
              <a:rPr lang="es-ES" dirty="0"/>
              <a:t> Text Transfer </a:t>
            </a:r>
            <a:r>
              <a:rPr lang="es-ES" dirty="0" err="1"/>
              <a:t>Protocol</a:t>
            </a:r>
            <a:r>
              <a:rPr lang="es-ES" dirty="0"/>
              <a:t> (HTP) está diseñado para transferir páginas web desde un servidor hasta un cliente.</a:t>
            </a:r>
          </a:p>
          <a:p>
            <a:r>
              <a:rPr lang="es-ES" dirty="0"/>
              <a:t>Una página web está formada por varios tipos de archivos, principalmente un archivo HTML (</a:t>
            </a:r>
            <a:r>
              <a:rPr lang="es-ES" dirty="0" err="1"/>
              <a:t>Hypertext</a:t>
            </a:r>
            <a:r>
              <a:rPr lang="es-ES" dirty="0"/>
              <a:t> </a:t>
            </a:r>
            <a:r>
              <a:rPr lang="es-ES" dirty="0" err="1"/>
              <a:t>Markup</a:t>
            </a:r>
            <a:r>
              <a:rPr lang="es-ES" dirty="0"/>
              <a:t> </a:t>
            </a:r>
            <a:r>
              <a:rPr lang="es-ES" dirty="0" err="1"/>
              <a:t>Language</a:t>
            </a:r>
            <a:r>
              <a:rPr lang="es-ES" dirty="0"/>
              <a:t>) que contiene textos, hipervínculos, imágenes, formularios, tablas, vídeos, .. Además, suele tener archivos CSS (hoja de estilos) y </a:t>
            </a:r>
            <a:r>
              <a:rPr lang="es-ES" dirty="0" err="1"/>
              <a:t>Javascript</a:t>
            </a:r>
            <a:endParaRPr lang="es-ES" dirty="0"/>
          </a:p>
          <a:p>
            <a:r>
              <a:rPr lang="es-ES" dirty="0"/>
              <a:t>El servidor web se mantiene a la espera de peticiones </a:t>
            </a:r>
            <a:r>
              <a:rPr lang="es-ES" dirty="0" err="1"/>
              <a:t>htp</a:t>
            </a:r>
            <a:r>
              <a:rPr lang="es-ES" dirty="0"/>
              <a:t>, realizadas por el cliente que normalmente llamamos navegador. Después de una petición, si el recurso solicitado existe, el servidor responde enviando el archivo solicitado.</a:t>
            </a:r>
          </a:p>
          <a:p>
            <a:r>
              <a:rPr lang="es-ES" dirty="0"/>
              <a:t>El cliente es el encargado de interpretar las etiquetas HTML y los estilos CSS, es decir de mostrar el contenido con determinada apariencia de colores, posición, ancho, alto, etc.</a:t>
            </a:r>
          </a:p>
        </p:txBody>
      </p:sp>
    </p:spTree>
    <p:extLst>
      <p:ext uri="{BB962C8B-B14F-4D97-AF65-F5344CB8AC3E}">
        <p14:creationId xmlns:p14="http://schemas.microsoft.com/office/powerpoint/2010/main" val="55726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6D7E760-61E9-4C06-96D4-F6F8AAF660AE}"/>
              </a:ext>
            </a:extLst>
          </p:cNvPr>
          <p:cNvPicPr>
            <a:picLocks noChangeAspect="1"/>
          </p:cNvPicPr>
          <p:nvPr/>
        </p:nvPicPr>
        <p:blipFill>
          <a:blip r:embed="rId2"/>
          <a:stretch>
            <a:fillRect/>
          </a:stretch>
        </p:blipFill>
        <p:spPr>
          <a:xfrm>
            <a:off x="2200275" y="323850"/>
            <a:ext cx="5729287" cy="3720519"/>
          </a:xfrm>
          <a:prstGeom prst="rect">
            <a:avLst/>
          </a:prstGeom>
        </p:spPr>
      </p:pic>
      <p:sp>
        <p:nvSpPr>
          <p:cNvPr id="2" name="Título 1">
            <a:extLst>
              <a:ext uri="{FF2B5EF4-FFF2-40B4-BE49-F238E27FC236}">
                <a16:creationId xmlns:a16="http://schemas.microsoft.com/office/drawing/2014/main" id="{BE23DF5B-420A-4AD5-9CE3-CB5F2B449027}"/>
              </a:ext>
            </a:extLst>
          </p:cNvPr>
          <p:cNvSpPr>
            <a:spLocks noGrp="1"/>
          </p:cNvSpPr>
          <p:nvPr>
            <p:ph type="title"/>
          </p:nvPr>
        </p:nvSpPr>
        <p:spPr/>
        <p:txBody>
          <a:bodyPr/>
          <a:lstStyle/>
          <a:p>
            <a:r>
              <a:rPr lang="es-ES" dirty="0"/>
              <a:t>HTTP Y HTTPS</a:t>
            </a:r>
          </a:p>
        </p:txBody>
      </p:sp>
      <p:sp>
        <p:nvSpPr>
          <p:cNvPr id="3" name="Marcador de contenido 2">
            <a:extLst>
              <a:ext uri="{FF2B5EF4-FFF2-40B4-BE49-F238E27FC236}">
                <a16:creationId xmlns:a16="http://schemas.microsoft.com/office/drawing/2014/main" id="{0CD62231-5F2D-4204-B920-CB1ADC864800}"/>
              </a:ext>
            </a:extLst>
          </p:cNvPr>
          <p:cNvSpPr>
            <a:spLocks noGrp="1"/>
          </p:cNvSpPr>
          <p:nvPr>
            <p:ph idx="1"/>
          </p:nvPr>
        </p:nvSpPr>
        <p:spPr>
          <a:xfrm>
            <a:off x="0" y="4228718"/>
            <a:ext cx="7343775" cy="4517991"/>
          </a:xfrm>
        </p:spPr>
        <p:txBody>
          <a:bodyPr>
            <a:normAutofit/>
          </a:bodyPr>
          <a:lstStyle/>
          <a:p>
            <a:r>
              <a:rPr lang="es-ES" sz="1800" dirty="0"/>
              <a:t>Cuando un cliente, por lo general un navegador web, envía una solicitud a un servidor web, </a:t>
            </a:r>
            <a:r>
              <a:rPr lang="es-ES" sz="1800" b="1" dirty="0"/>
              <a:t>HTTP</a:t>
            </a:r>
            <a:r>
              <a:rPr lang="es-ES" sz="1800" dirty="0"/>
              <a:t> especifica los </a:t>
            </a:r>
            <a:r>
              <a:rPr lang="es-ES" sz="1800" b="1" dirty="0"/>
              <a:t>tipos de mensaje </a:t>
            </a:r>
            <a:r>
              <a:rPr lang="es-ES" sz="1800" dirty="0"/>
              <a:t>que se utilizan para esa comunicación. </a:t>
            </a:r>
          </a:p>
          <a:p>
            <a:pPr lvl="1"/>
            <a:r>
              <a:rPr lang="es-ES" b="1" dirty="0"/>
              <a:t>GET</a:t>
            </a:r>
            <a:r>
              <a:rPr lang="es-ES" dirty="0"/>
              <a:t> - solicitud de datos por parte del cliente. Un cliente (navegador web) envía el mensaje GET al servidor web para solicitar las páginas HTML.</a:t>
            </a:r>
          </a:p>
          <a:p>
            <a:pPr lvl="1"/>
            <a:r>
              <a:rPr lang="es-ES" b="1" dirty="0"/>
              <a:t>POST</a:t>
            </a:r>
            <a:r>
              <a:rPr lang="es-ES" dirty="0"/>
              <a:t> - carga archivos de datos, como los datos de formulario, al servidor web.</a:t>
            </a:r>
          </a:p>
          <a:p>
            <a:pPr lvl="1"/>
            <a:r>
              <a:rPr lang="es-ES" b="1" dirty="0"/>
              <a:t>PUT</a:t>
            </a:r>
            <a:r>
              <a:rPr lang="es-ES" dirty="0"/>
              <a:t> - carga los recursos o el contenido, como por ejemplo una imagen, en el servidor web.</a:t>
            </a:r>
          </a:p>
        </p:txBody>
      </p:sp>
      <p:sp>
        <p:nvSpPr>
          <p:cNvPr id="6" name="Rectángulo: esquina doblada 5">
            <a:extLst>
              <a:ext uri="{FF2B5EF4-FFF2-40B4-BE49-F238E27FC236}">
                <a16:creationId xmlns:a16="http://schemas.microsoft.com/office/drawing/2014/main" id="{5F690948-0709-48A1-94C0-B365FF51DBB2}"/>
              </a:ext>
            </a:extLst>
          </p:cNvPr>
          <p:cNvSpPr/>
          <p:nvPr/>
        </p:nvSpPr>
        <p:spPr>
          <a:xfrm>
            <a:off x="7343775" y="4044369"/>
            <a:ext cx="1714500" cy="2676525"/>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latin typeface="Abadi Extra Light" panose="020B0204020104020204" pitchFamily="34" charset="0"/>
              </a:rPr>
              <a:t>Aunque HTTP es sumamente flexible, </a:t>
            </a:r>
            <a:r>
              <a:rPr lang="es-ES" sz="1200" b="1" u="sng" dirty="0">
                <a:solidFill>
                  <a:schemeClr val="tx1"/>
                </a:solidFill>
                <a:latin typeface="Abadi Extra Light" panose="020B0204020104020204" pitchFamily="34" charset="0"/>
              </a:rPr>
              <a:t>no es un protocolo seguro. </a:t>
            </a:r>
            <a:r>
              <a:rPr lang="es-ES" sz="1200" dirty="0">
                <a:solidFill>
                  <a:schemeClr val="tx1"/>
                </a:solidFill>
                <a:latin typeface="Abadi Extra Light" panose="020B0204020104020204" pitchFamily="34" charset="0"/>
              </a:rPr>
              <a:t>Los mensajes de solicitud envían información al servidor en texto sin formato que puede ser interceptado y leído. Las respuestas del servidor, generalmente páginas HTML, también están sin cifrar.</a:t>
            </a:r>
          </a:p>
        </p:txBody>
      </p:sp>
    </p:spTree>
    <p:extLst>
      <p:ext uri="{BB962C8B-B14F-4D97-AF65-F5344CB8AC3E}">
        <p14:creationId xmlns:p14="http://schemas.microsoft.com/office/powerpoint/2010/main" val="3811041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85D29D-092A-41D8-B518-0CEA5BDFE279}"/>
              </a:ext>
            </a:extLst>
          </p:cNvPr>
          <p:cNvSpPr>
            <a:spLocks noGrp="1"/>
          </p:cNvSpPr>
          <p:nvPr>
            <p:ph type="title"/>
          </p:nvPr>
        </p:nvSpPr>
        <p:spPr/>
        <p:txBody>
          <a:bodyPr/>
          <a:lstStyle/>
          <a:p>
            <a:r>
              <a:rPr lang="es-ES" dirty="0"/>
              <a:t>HTTP Y HTTPS</a:t>
            </a:r>
          </a:p>
        </p:txBody>
      </p:sp>
      <p:sp>
        <p:nvSpPr>
          <p:cNvPr id="3" name="Marcador de contenido 2">
            <a:extLst>
              <a:ext uri="{FF2B5EF4-FFF2-40B4-BE49-F238E27FC236}">
                <a16:creationId xmlns:a16="http://schemas.microsoft.com/office/drawing/2014/main" id="{6AFEEB91-3AD1-4FF8-A459-F6D12D5AB7A0}"/>
              </a:ext>
            </a:extLst>
          </p:cNvPr>
          <p:cNvSpPr>
            <a:spLocks noGrp="1"/>
          </p:cNvSpPr>
          <p:nvPr>
            <p:ph idx="1"/>
          </p:nvPr>
        </p:nvSpPr>
        <p:spPr/>
        <p:txBody>
          <a:bodyPr/>
          <a:lstStyle/>
          <a:p>
            <a:r>
              <a:rPr lang="es-ES" dirty="0"/>
              <a:t>El protocolo que proporciona un servicio web seguro es HTTPS, para lo cual realiza un cifrado de todos los datos que intercambian cliente y servidor.</a:t>
            </a:r>
          </a:p>
          <a:p>
            <a:r>
              <a:rPr lang="es-ES" dirty="0"/>
              <a:t>En la barra de direcciones del navegador aparece expresamente https</a:t>
            </a:r>
          </a:p>
        </p:txBody>
      </p:sp>
      <p:pic>
        <p:nvPicPr>
          <p:cNvPr id="7" name="Imagen 6">
            <a:extLst>
              <a:ext uri="{FF2B5EF4-FFF2-40B4-BE49-F238E27FC236}">
                <a16:creationId xmlns:a16="http://schemas.microsoft.com/office/drawing/2014/main" id="{ADBFA491-4ACB-4484-B812-E9607D08A8F1}"/>
              </a:ext>
            </a:extLst>
          </p:cNvPr>
          <p:cNvPicPr>
            <a:picLocks noChangeAspect="1"/>
          </p:cNvPicPr>
          <p:nvPr/>
        </p:nvPicPr>
        <p:blipFill>
          <a:blip r:embed="rId2"/>
          <a:stretch>
            <a:fillRect/>
          </a:stretch>
        </p:blipFill>
        <p:spPr>
          <a:xfrm>
            <a:off x="876299" y="2813665"/>
            <a:ext cx="4181475" cy="3506172"/>
          </a:xfrm>
          <a:prstGeom prst="rect">
            <a:avLst/>
          </a:prstGeom>
        </p:spPr>
      </p:pic>
      <p:pic>
        <p:nvPicPr>
          <p:cNvPr id="5" name="Imagen 4">
            <a:extLst>
              <a:ext uri="{FF2B5EF4-FFF2-40B4-BE49-F238E27FC236}">
                <a16:creationId xmlns:a16="http://schemas.microsoft.com/office/drawing/2014/main" id="{370D7990-EB7B-4FD3-BDED-B9B285935150}"/>
              </a:ext>
            </a:extLst>
          </p:cNvPr>
          <p:cNvPicPr>
            <a:picLocks noChangeAspect="1"/>
          </p:cNvPicPr>
          <p:nvPr/>
        </p:nvPicPr>
        <p:blipFill>
          <a:blip r:embed="rId3"/>
          <a:stretch>
            <a:fillRect/>
          </a:stretch>
        </p:blipFill>
        <p:spPr>
          <a:xfrm>
            <a:off x="1154716" y="3286125"/>
            <a:ext cx="2109787" cy="2215588"/>
          </a:xfrm>
          <a:prstGeom prst="rect">
            <a:avLst/>
          </a:prstGeom>
        </p:spPr>
      </p:pic>
      <p:cxnSp>
        <p:nvCxnSpPr>
          <p:cNvPr id="9" name="Conector recto de flecha 8">
            <a:extLst>
              <a:ext uri="{FF2B5EF4-FFF2-40B4-BE49-F238E27FC236}">
                <a16:creationId xmlns:a16="http://schemas.microsoft.com/office/drawing/2014/main" id="{E2609D06-4567-4DC6-BA6B-0CFCE69350B7}"/>
              </a:ext>
            </a:extLst>
          </p:cNvPr>
          <p:cNvCxnSpPr/>
          <p:nvPr/>
        </p:nvCxnSpPr>
        <p:spPr>
          <a:xfrm flipH="1">
            <a:off x="1571625" y="3162300"/>
            <a:ext cx="11430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944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6C819-7441-4BC4-8F2D-E1A4CC61F484}"/>
              </a:ext>
            </a:extLst>
          </p:cNvPr>
          <p:cNvSpPr>
            <a:spLocks noGrp="1"/>
          </p:cNvSpPr>
          <p:nvPr>
            <p:ph type="ctrTitle"/>
          </p:nvPr>
        </p:nvSpPr>
        <p:spPr>
          <a:xfrm>
            <a:off x="788670" y="1432223"/>
            <a:ext cx="7857490" cy="3035808"/>
          </a:xfrm>
        </p:spPr>
        <p:txBody>
          <a:bodyPr/>
          <a:lstStyle/>
          <a:p>
            <a:r>
              <a:rPr lang="es-ES" dirty="0"/>
              <a:t>Protocolos de correo electrónico</a:t>
            </a:r>
          </a:p>
        </p:txBody>
      </p:sp>
    </p:spTree>
    <p:extLst>
      <p:ext uri="{BB962C8B-B14F-4D97-AF65-F5344CB8AC3E}">
        <p14:creationId xmlns:p14="http://schemas.microsoft.com/office/powerpoint/2010/main" val="2660993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375BC45-EE03-4F00-B79B-7C6910A95B0D}"/>
              </a:ext>
            </a:extLst>
          </p:cNvPr>
          <p:cNvPicPr>
            <a:picLocks noChangeAspect="1"/>
          </p:cNvPicPr>
          <p:nvPr/>
        </p:nvPicPr>
        <p:blipFill>
          <a:blip r:embed="rId2"/>
          <a:stretch>
            <a:fillRect/>
          </a:stretch>
        </p:blipFill>
        <p:spPr>
          <a:xfrm>
            <a:off x="2876550" y="2042921"/>
            <a:ext cx="6267450" cy="4467399"/>
          </a:xfrm>
          <a:prstGeom prst="rect">
            <a:avLst/>
          </a:prstGeom>
        </p:spPr>
      </p:pic>
      <p:sp>
        <p:nvSpPr>
          <p:cNvPr id="2" name="Título 1">
            <a:extLst>
              <a:ext uri="{FF2B5EF4-FFF2-40B4-BE49-F238E27FC236}">
                <a16:creationId xmlns:a16="http://schemas.microsoft.com/office/drawing/2014/main" id="{5FB7922B-82CA-4A75-BE8E-B901C27860E5}"/>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BE07CFC0-B130-4BAF-8166-1FE57382993E}"/>
              </a:ext>
            </a:extLst>
          </p:cNvPr>
          <p:cNvSpPr>
            <a:spLocks noGrp="1"/>
          </p:cNvSpPr>
          <p:nvPr>
            <p:ph idx="1"/>
          </p:nvPr>
        </p:nvSpPr>
        <p:spPr>
          <a:xfrm>
            <a:off x="0" y="1609343"/>
            <a:ext cx="8963406" cy="867157"/>
          </a:xfrm>
        </p:spPr>
        <p:txBody>
          <a:bodyPr/>
          <a:lstStyle/>
          <a:p>
            <a:r>
              <a:rPr lang="es-ES" dirty="0"/>
              <a:t>Uno de los principales servicios que un Proveedor de Servicios de Internet o Internet </a:t>
            </a:r>
            <a:r>
              <a:rPr lang="es-ES" dirty="0" err="1"/>
              <a:t>Service</a:t>
            </a:r>
            <a:r>
              <a:rPr lang="es-ES" dirty="0"/>
              <a:t> </a:t>
            </a:r>
            <a:r>
              <a:rPr lang="es-ES" dirty="0" err="1"/>
              <a:t>Provider</a:t>
            </a:r>
            <a:r>
              <a:rPr lang="es-ES" dirty="0"/>
              <a:t> (ISP) ofrece es hosting de correo electrónico</a:t>
            </a:r>
          </a:p>
        </p:txBody>
      </p:sp>
      <p:sp>
        <p:nvSpPr>
          <p:cNvPr id="6" name="Marcador de contenido 2">
            <a:extLst>
              <a:ext uri="{FF2B5EF4-FFF2-40B4-BE49-F238E27FC236}">
                <a16:creationId xmlns:a16="http://schemas.microsoft.com/office/drawing/2014/main" id="{4FD257E5-F6D4-4B0F-8BF8-AE85B95D6F13}"/>
              </a:ext>
            </a:extLst>
          </p:cNvPr>
          <p:cNvSpPr txBox="1">
            <a:spLocks/>
          </p:cNvSpPr>
          <p:nvPr/>
        </p:nvSpPr>
        <p:spPr>
          <a:xfrm>
            <a:off x="0" y="2618186"/>
            <a:ext cx="2876550" cy="451799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Abadi Extra Light" panose="020B0204020104020204" pitchFamily="34" charset="0"/>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Abadi Extra Light" panose="020B0204020104020204" pitchFamily="34" charset="0"/>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s-ES" dirty="0"/>
              <a:t>Para ejecutar el correo electrónico en un PC o en otro terminal, se requieren varios servicios y aplicaciones.</a:t>
            </a:r>
          </a:p>
        </p:txBody>
      </p:sp>
    </p:spTree>
    <p:extLst>
      <p:ext uri="{BB962C8B-B14F-4D97-AF65-F5344CB8AC3E}">
        <p14:creationId xmlns:p14="http://schemas.microsoft.com/office/powerpoint/2010/main" val="3513323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B8BC3-D422-4369-AA57-DBB32E93B6AC}"/>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8F4AEA0C-64C2-4199-9D07-1874B9F32BBD}"/>
              </a:ext>
            </a:extLst>
          </p:cNvPr>
          <p:cNvSpPr>
            <a:spLocks noGrp="1"/>
          </p:cNvSpPr>
          <p:nvPr>
            <p:ph idx="1"/>
          </p:nvPr>
        </p:nvSpPr>
        <p:spPr/>
        <p:txBody>
          <a:bodyPr/>
          <a:lstStyle/>
          <a:p>
            <a:r>
              <a:rPr lang="es-ES" dirty="0"/>
              <a:t>Un cliente de correo electrónico no se comunica directamente con otro cliente de correo electrónico cuando envía un correo electrónico.</a:t>
            </a:r>
          </a:p>
          <a:p>
            <a:r>
              <a:rPr lang="es-ES" dirty="0"/>
              <a:t>Los </a:t>
            </a:r>
            <a:r>
              <a:rPr lang="es-ES" b="1" dirty="0"/>
              <a:t>clientes</a:t>
            </a:r>
            <a:r>
              <a:rPr lang="es-ES" dirty="0"/>
              <a:t> de correo electrónico </a:t>
            </a:r>
            <a:r>
              <a:rPr lang="es-ES" b="1" dirty="0"/>
              <a:t>se comunican con servidores de correo </a:t>
            </a:r>
            <a:r>
              <a:rPr lang="es-ES" dirty="0"/>
              <a:t>para enviar y recibir correo electrónico.</a:t>
            </a:r>
          </a:p>
          <a:p>
            <a:r>
              <a:rPr lang="es-ES" dirty="0"/>
              <a:t>El </a:t>
            </a:r>
            <a:r>
              <a:rPr lang="es-ES" b="1" dirty="0"/>
              <a:t>correo electrónico admite tres protocolos </a:t>
            </a:r>
            <a:r>
              <a:rPr lang="es-ES" dirty="0"/>
              <a:t>diferentes para su funcionamiento</a:t>
            </a:r>
          </a:p>
        </p:txBody>
      </p:sp>
      <p:graphicFrame>
        <p:nvGraphicFramePr>
          <p:cNvPr id="4" name="Diagrama 3">
            <a:extLst>
              <a:ext uri="{FF2B5EF4-FFF2-40B4-BE49-F238E27FC236}">
                <a16:creationId xmlns:a16="http://schemas.microsoft.com/office/drawing/2014/main" id="{E2C0564C-3DE4-4CD9-8FCA-2F328718AD74}"/>
              </a:ext>
            </a:extLst>
          </p:cNvPr>
          <p:cNvGraphicFramePr/>
          <p:nvPr>
            <p:extLst>
              <p:ext uri="{D42A27DB-BD31-4B8C-83A1-F6EECF244321}">
                <p14:modId xmlns:p14="http://schemas.microsoft.com/office/powerpoint/2010/main" val="2171140623"/>
              </p:ext>
            </p:extLst>
          </p:nvPr>
        </p:nvGraphicFramePr>
        <p:xfrm>
          <a:off x="933451" y="3868338"/>
          <a:ext cx="7000874" cy="144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881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B2623-A84D-4137-9D8C-518B8C9F41BB}"/>
              </a:ext>
            </a:extLst>
          </p:cNvPr>
          <p:cNvSpPr>
            <a:spLocks noGrp="1"/>
          </p:cNvSpPr>
          <p:nvPr>
            <p:ph type="title"/>
          </p:nvPr>
        </p:nvSpPr>
        <p:spPr/>
        <p:txBody>
          <a:bodyPr/>
          <a:lstStyle/>
          <a:p>
            <a:r>
              <a:rPr lang="es-ES" dirty="0" err="1"/>
              <a:t>smtp</a:t>
            </a:r>
            <a:endParaRPr lang="es-ES" dirty="0"/>
          </a:p>
        </p:txBody>
      </p:sp>
      <p:sp>
        <p:nvSpPr>
          <p:cNvPr id="3" name="Marcador de contenido 2">
            <a:extLst>
              <a:ext uri="{FF2B5EF4-FFF2-40B4-BE49-F238E27FC236}">
                <a16:creationId xmlns:a16="http://schemas.microsoft.com/office/drawing/2014/main" id="{32E84163-9CE6-43B8-880B-B4A1FA1C2558}"/>
              </a:ext>
            </a:extLst>
          </p:cNvPr>
          <p:cNvSpPr>
            <a:spLocks noGrp="1"/>
          </p:cNvSpPr>
          <p:nvPr>
            <p:ph idx="1"/>
          </p:nvPr>
        </p:nvSpPr>
        <p:spPr/>
        <p:txBody>
          <a:bodyPr/>
          <a:lstStyle/>
          <a:p>
            <a:r>
              <a:rPr lang="es-ES" dirty="0"/>
              <a:t>Es un protocolo para enviar mensajes desde un usuario a su servidor de correo y para el envío entre servidores.</a:t>
            </a:r>
          </a:p>
          <a:p>
            <a:r>
              <a:rPr lang="es-ES" dirty="0"/>
              <a:t>Protocolo orientado a la conexión y basado en texto.</a:t>
            </a:r>
          </a:p>
          <a:p>
            <a:r>
              <a:rPr lang="es-ES" dirty="0"/>
              <a:t>Utiliza como protocolo de transporte TCP</a:t>
            </a:r>
          </a:p>
        </p:txBody>
      </p:sp>
    </p:spTree>
    <p:extLst>
      <p:ext uri="{BB962C8B-B14F-4D97-AF65-F5344CB8AC3E}">
        <p14:creationId xmlns:p14="http://schemas.microsoft.com/office/powerpoint/2010/main" val="84880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B2623-A84D-4137-9D8C-518B8C9F41BB}"/>
              </a:ext>
            </a:extLst>
          </p:cNvPr>
          <p:cNvSpPr>
            <a:spLocks noGrp="1"/>
          </p:cNvSpPr>
          <p:nvPr>
            <p:ph type="title"/>
          </p:nvPr>
        </p:nvSpPr>
        <p:spPr/>
        <p:txBody>
          <a:bodyPr/>
          <a:lstStyle/>
          <a:p>
            <a:r>
              <a:rPr lang="es-ES" dirty="0" err="1"/>
              <a:t>smtp</a:t>
            </a:r>
            <a:endParaRPr lang="es-ES" dirty="0"/>
          </a:p>
        </p:txBody>
      </p:sp>
      <p:sp>
        <p:nvSpPr>
          <p:cNvPr id="3" name="Marcador de contenido 2">
            <a:extLst>
              <a:ext uri="{FF2B5EF4-FFF2-40B4-BE49-F238E27FC236}">
                <a16:creationId xmlns:a16="http://schemas.microsoft.com/office/drawing/2014/main" id="{32E84163-9CE6-43B8-880B-B4A1FA1C2558}"/>
              </a:ext>
            </a:extLst>
          </p:cNvPr>
          <p:cNvSpPr>
            <a:spLocks noGrp="1"/>
          </p:cNvSpPr>
          <p:nvPr>
            <p:ph idx="1"/>
          </p:nvPr>
        </p:nvSpPr>
        <p:spPr>
          <a:xfrm>
            <a:off x="0" y="1609343"/>
            <a:ext cx="8963406" cy="4943857"/>
          </a:xfrm>
        </p:spPr>
        <p:txBody>
          <a:bodyPr>
            <a:noAutofit/>
          </a:bodyPr>
          <a:lstStyle/>
          <a:p>
            <a:r>
              <a:rPr lang="es-ES" sz="1800" dirty="0"/>
              <a:t>Los formatos de mensajes SMTP necesitan un encabezado y un cuerpo de mensaje. Mientras que el cuerpo del mensaje puede contener la cantidad de texto que se desee, el encabezado debe contar con una dirección de correo electrónico de destinatario correctamente formateada y una dirección de emisor.</a:t>
            </a:r>
          </a:p>
          <a:p>
            <a:r>
              <a:rPr lang="es-ES" sz="1800" dirty="0"/>
              <a:t>Cuando </a:t>
            </a:r>
            <a:r>
              <a:rPr lang="es-ES" sz="1800" b="1" dirty="0"/>
              <a:t>un cliente envía correo electrónico</a:t>
            </a:r>
            <a:r>
              <a:rPr lang="es-ES" sz="1800" dirty="0"/>
              <a:t>, el proceso SMTP del cliente se conecta a un proceso SMTP del servidor en el </a:t>
            </a:r>
            <a:r>
              <a:rPr lang="es-ES" sz="1800" b="1" dirty="0"/>
              <a:t>puerto</a:t>
            </a:r>
            <a:r>
              <a:rPr lang="es-ES" sz="1800" dirty="0"/>
              <a:t> bien conocido </a:t>
            </a:r>
            <a:r>
              <a:rPr lang="es-ES" sz="1800" b="1" dirty="0"/>
              <a:t>25</a:t>
            </a:r>
            <a:r>
              <a:rPr lang="es-ES" sz="1800" dirty="0"/>
              <a:t>. Después de que se establece la conexión, el cliente intenta enviar el correo electrónico al servidor a través de esta. Una vez que el servidor recibe el mensaje, lo ubica en una cuenta local (si el destinatario es local) o lo reenvía a otro servidor de correo para su entrega.</a:t>
            </a:r>
          </a:p>
          <a:p>
            <a:pPr algn="l"/>
            <a:r>
              <a:rPr lang="es-ES" sz="1800" dirty="0"/>
              <a:t>El </a:t>
            </a:r>
            <a:r>
              <a:rPr lang="es-ES" sz="1800" b="1" dirty="0"/>
              <a:t>servidor de correo electrónico </a:t>
            </a:r>
            <a:r>
              <a:rPr lang="es-ES" sz="1800" dirty="0"/>
              <a:t>de destino puede no estar en línea, o estar muy ocupado, cuando se envían los mensajes. Por lo tanto, el </a:t>
            </a:r>
            <a:r>
              <a:rPr lang="es-ES" sz="1800" b="1" dirty="0"/>
              <a:t>SMTP pone los mensajes en cola para enviarlos posteriormente</a:t>
            </a:r>
            <a:r>
              <a:rPr lang="es-ES" sz="1800" dirty="0"/>
              <a:t>. El servidor verifica periódicamente la cola en busca de mensajes e intenta enviarlos nuevamente. Si el mensaje aún no se ha entregado después de un tiempo predeterminado de expiración, se devolverá al emisor como imposible de entregar.</a:t>
            </a:r>
            <a:br>
              <a:rPr lang="es-ES" sz="1800" dirty="0"/>
            </a:br>
            <a:endParaRPr lang="es-ES" sz="1800" dirty="0"/>
          </a:p>
        </p:txBody>
      </p:sp>
    </p:spTree>
    <p:extLst>
      <p:ext uri="{BB962C8B-B14F-4D97-AF65-F5344CB8AC3E}">
        <p14:creationId xmlns:p14="http://schemas.microsoft.com/office/powerpoint/2010/main" val="3099155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B2623-A84D-4137-9D8C-518B8C9F41BB}"/>
              </a:ext>
            </a:extLst>
          </p:cNvPr>
          <p:cNvSpPr>
            <a:spLocks noGrp="1"/>
          </p:cNvSpPr>
          <p:nvPr>
            <p:ph type="title"/>
          </p:nvPr>
        </p:nvSpPr>
        <p:spPr/>
        <p:txBody>
          <a:bodyPr/>
          <a:lstStyle/>
          <a:p>
            <a:r>
              <a:rPr lang="es-ES" dirty="0" err="1"/>
              <a:t>smtp</a:t>
            </a:r>
            <a:endParaRPr lang="es-ES" dirty="0"/>
          </a:p>
        </p:txBody>
      </p:sp>
      <p:pic>
        <p:nvPicPr>
          <p:cNvPr id="7" name="Imagen 6">
            <a:extLst>
              <a:ext uri="{FF2B5EF4-FFF2-40B4-BE49-F238E27FC236}">
                <a16:creationId xmlns:a16="http://schemas.microsoft.com/office/drawing/2014/main" id="{F5F376BB-97B0-4B02-814B-ED0538CD24C0}"/>
              </a:ext>
            </a:extLst>
          </p:cNvPr>
          <p:cNvPicPr>
            <a:picLocks noChangeAspect="1"/>
          </p:cNvPicPr>
          <p:nvPr/>
        </p:nvPicPr>
        <p:blipFill>
          <a:blip r:embed="rId2"/>
          <a:stretch>
            <a:fillRect/>
          </a:stretch>
        </p:blipFill>
        <p:spPr>
          <a:xfrm>
            <a:off x="1143000" y="1352550"/>
            <a:ext cx="6858000" cy="4152900"/>
          </a:xfrm>
          <a:prstGeom prst="rect">
            <a:avLst/>
          </a:prstGeom>
        </p:spPr>
      </p:pic>
    </p:spTree>
    <p:extLst>
      <p:ext uri="{BB962C8B-B14F-4D97-AF65-F5344CB8AC3E}">
        <p14:creationId xmlns:p14="http://schemas.microsoft.com/office/powerpoint/2010/main" val="172948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E4003-DFD6-42EE-826A-C9B4AFC6547F}"/>
              </a:ext>
            </a:extLst>
          </p:cNvPr>
          <p:cNvSpPr>
            <a:spLocks noGrp="1"/>
          </p:cNvSpPr>
          <p:nvPr>
            <p:ph type="title"/>
          </p:nvPr>
        </p:nvSpPr>
        <p:spPr/>
        <p:txBody>
          <a:bodyPr/>
          <a:lstStyle/>
          <a:p>
            <a:r>
              <a:rPr lang="es-ES" dirty="0"/>
              <a:t>pop</a:t>
            </a:r>
          </a:p>
        </p:txBody>
      </p:sp>
      <p:sp>
        <p:nvSpPr>
          <p:cNvPr id="3" name="Marcador de contenido 2">
            <a:extLst>
              <a:ext uri="{FF2B5EF4-FFF2-40B4-BE49-F238E27FC236}">
                <a16:creationId xmlns:a16="http://schemas.microsoft.com/office/drawing/2014/main" id="{11C18653-B96F-4BE3-826D-D8202597E14A}"/>
              </a:ext>
            </a:extLst>
          </p:cNvPr>
          <p:cNvSpPr>
            <a:spLocks noGrp="1"/>
          </p:cNvSpPr>
          <p:nvPr>
            <p:ph idx="1"/>
          </p:nvPr>
        </p:nvSpPr>
        <p:spPr/>
        <p:txBody>
          <a:bodyPr>
            <a:noAutofit/>
          </a:bodyPr>
          <a:lstStyle/>
          <a:p>
            <a:r>
              <a:rPr lang="es-ES" sz="1800" dirty="0"/>
              <a:t>Es utilizado por una aplicación para recuperar correo electrónico de un servidor de correo.</a:t>
            </a:r>
          </a:p>
          <a:p>
            <a:r>
              <a:rPr lang="es-ES" sz="1800" dirty="0"/>
              <a:t>Es no orientado a conexión, por tanto utiliza UDP para el transporte</a:t>
            </a:r>
          </a:p>
          <a:p>
            <a:r>
              <a:rPr lang="es-ES" sz="1800" dirty="0"/>
              <a:t>El </a:t>
            </a:r>
            <a:r>
              <a:rPr lang="es-ES" sz="1800" b="1" dirty="0"/>
              <a:t>servidor</a:t>
            </a:r>
            <a:r>
              <a:rPr lang="es-ES" sz="1800" dirty="0"/>
              <a:t> comienza el servicio POP escuchando de manera pasiva en el puerto </a:t>
            </a:r>
            <a:r>
              <a:rPr lang="es-ES" sz="1800" b="1" dirty="0"/>
              <a:t>TCP 110 </a:t>
            </a:r>
            <a:r>
              <a:rPr lang="es-ES" sz="1800" dirty="0"/>
              <a:t>las solicitudes de conexión del cliente. Cuando un cliente desea utilizar el servicio, envía una solicitud para establecer una conexión TCP con el servidor, como se muestra en la figura. Una vez establecida la conexión, el servidor POP envía un saludo. A continuación, el cliente y el servidor POP intercambian comandos y respuestas hasta que la conexión se cierra o cancela.</a:t>
            </a:r>
          </a:p>
          <a:p>
            <a:r>
              <a:rPr lang="es-ES" sz="1800" dirty="0"/>
              <a:t>Con POP, </a:t>
            </a:r>
            <a:r>
              <a:rPr lang="es-ES" sz="1800" b="1" u="sng" dirty="0"/>
              <a:t>los mensajes de correo electrónico se descargan en el cliente y se eliminan del servidor, </a:t>
            </a:r>
            <a:r>
              <a:rPr lang="es-ES" sz="1800" dirty="0"/>
              <a:t>esto significa que no existe una ubicación centralizada donde se conserven los mensajes de correo electrónico. Como POP no almacena mensajes, no es una opción adecuada para una pequeña empresa que necesita una solución de respaldo centralizada.</a:t>
            </a:r>
          </a:p>
          <a:p>
            <a:r>
              <a:rPr lang="es-ES" sz="1800" dirty="0"/>
              <a:t>POP3 es la versión más utilizada.</a:t>
            </a:r>
          </a:p>
        </p:txBody>
      </p:sp>
    </p:spTree>
    <p:extLst>
      <p:ext uri="{BB962C8B-B14F-4D97-AF65-F5344CB8AC3E}">
        <p14:creationId xmlns:p14="http://schemas.microsoft.com/office/powerpoint/2010/main" val="222030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6C819-7441-4BC4-8F2D-E1A4CC61F484}"/>
              </a:ext>
            </a:extLst>
          </p:cNvPr>
          <p:cNvSpPr>
            <a:spLocks noGrp="1"/>
          </p:cNvSpPr>
          <p:nvPr>
            <p:ph type="ctrTitle"/>
          </p:nvPr>
        </p:nvSpPr>
        <p:spPr>
          <a:xfrm>
            <a:off x="788670" y="1432223"/>
            <a:ext cx="7857490" cy="3035808"/>
          </a:xfrm>
        </p:spPr>
        <p:txBody>
          <a:bodyPr/>
          <a:lstStyle/>
          <a:p>
            <a:r>
              <a:rPr lang="es-ES" dirty="0"/>
              <a:t>INTRODUCCIÓN</a:t>
            </a:r>
          </a:p>
        </p:txBody>
      </p:sp>
    </p:spTree>
    <p:extLst>
      <p:ext uri="{BB962C8B-B14F-4D97-AF65-F5344CB8AC3E}">
        <p14:creationId xmlns:p14="http://schemas.microsoft.com/office/powerpoint/2010/main" val="3736883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E4003-DFD6-42EE-826A-C9B4AFC6547F}"/>
              </a:ext>
            </a:extLst>
          </p:cNvPr>
          <p:cNvSpPr>
            <a:spLocks noGrp="1"/>
          </p:cNvSpPr>
          <p:nvPr>
            <p:ph type="title"/>
          </p:nvPr>
        </p:nvSpPr>
        <p:spPr/>
        <p:txBody>
          <a:bodyPr/>
          <a:lstStyle/>
          <a:p>
            <a:r>
              <a:rPr lang="es-ES" dirty="0"/>
              <a:t>pop</a:t>
            </a:r>
          </a:p>
        </p:txBody>
      </p:sp>
      <p:pic>
        <p:nvPicPr>
          <p:cNvPr id="7" name="Marcador de contenido 6">
            <a:extLst>
              <a:ext uri="{FF2B5EF4-FFF2-40B4-BE49-F238E27FC236}">
                <a16:creationId xmlns:a16="http://schemas.microsoft.com/office/drawing/2014/main" id="{49305FCE-F768-412D-A1C4-BEEC1E1781F8}"/>
              </a:ext>
            </a:extLst>
          </p:cNvPr>
          <p:cNvPicPr>
            <a:picLocks noGrp="1" noChangeAspect="1"/>
          </p:cNvPicPr>
          <p:nvPr>
            <p:ph idx="1"/>
          </p:nvPr>
        </p:nvPicPr>
        <p:blipFill>
          <a:blip r:embed="rId2"/>
          <a:stretch>
            <a:fillRect/>
          </a:stretch>
        </p:blipFill>
        <p:spPr>
          <a:xfrm>
            <a:off x="1304925" y="1658937"/>
            <a:ext cx="6353175" cy="4419600"/>
          </a:xfrm>
        </p:spPr>
      </p:pic>
    </p:spTree>
    <p:extLst>
      <p:ext uri="{BB962C8B-B14F-4D97-AF65-F5344CB8AC3E}">
        <p14:creationId xmlns:p14="http://schemas.microsoft.com/office/powerpoint/2010/main" val="4267969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763731-994C-4287-93F5-AEEEA3A01DBA}"/>
              </a:ext>
            </a:extLst>
          </p:cNvPr>
          <p:cNvSpPr>
            <a:spLocks noGrp="1"/>
          </p:cNvSpPr>
          <p:nvPr>
            <p:ph type="title"/>
          </p:nvPr>
        </p:nvSpPr>
        <p:spPr/>
        <p:txBody>
          <a:bodyPr/>
          <a:lstStyle/>
          <a:p>
            <a:r>
              <a:rPr lang="es-ES" dirty="0" err="1"/>
              <a:t>imap</a:t>
            </a:r>
            <a:endParaRPr lang="es-ES" dirty="0"/>
          </a:p>
        </p:txBody>
      </p:sp>
      <p:sp>
        <p:nvSpPr>
          <p:cNvPr id="3" name="Marcador de contenido 2">
            <a:extLst>
              <a:ext uri="{FF2B5EF4-FFF2-40B4-BE49-F238E27FC236}">
                <a16:creationId xmlns:a16="http://schemas.microsoft.com/office/drawing/2014/main" id="{C5C3F62D-C417-42C3-AC5B-8E0FC2208E78}"/>
              </a:ext>
            </a:extLst>
          </p:cNvPr>
          <p:cNvSpPr>
            <a:spLocks noGrp="1"/>
          </p:cNvSpPr>
          <p:nvPr>
            <p:ph idx="1"/>
          </p:nvPr>
        </p:nvSpPr>
        <p:spPr/>
        <p:txBody>
          <a:bodyPr/>
          <a:lstStyle/>
          <a:p>
            <a:r>
              <a:rPr lang="es-ES" dirty="0"/>
              <a:t>Es utilizado por una aplicación para recuperar correo electrónico de un servidor de correo.</a:t>
            </a:r>
          </a:p>
          <a:p>
            <a:r>
              <a:rPr lang="es-ES" dirty="0"/>
              <a:t>Es no orientado a conexión, por tanto utiliza UDP para el transporte</a:t>
            </a:r>
          </a:p>
          <a:p>
            <a:r>
              <a:rPr lang="es-ES" dirty="0"/>
              <a:t> A diferencia de POP, </a:t>
            </a:r>
            <a:r>
              <a:rPr lang="es-ES" b="1" dirty="0"/>
              <a:t>cuando el usuario se conecta a un servidor con capacidad IMAP, se descargan copias de los mensajes a la aplicación cliente. Los mensajes originales se mantienen en el servidor hasta que se eliminen manualmente</a:t>
            </a:r>
            <a:r>
              <a:rPr lang="es-ES" dirty="0"/>
              <a:t>. </a:t>
            </a:r>
          </a:p>
          <a:p>
            <a:r>
              <a:rPr lang="es-ES" dirty="0"/>
              <a:t>El almacenamiento de mensajes en el servidor permite su uso desde múltiples dispositivos y de forma simultánea.</a:t>
            </a:r>
          </a:p>
          <a:p>
            <a:r>
              <a:rPr lang="es-ES" dirty="0"/>
              <a:t>Permite la gestión de carpetas alojadas en el servidor</a:t>
            </a:r>
          </a:p>
          <a:p>
            <a:pPr marL="0" indent="0">
              <a:buNone/>
            </a:pPr>
            <a:endParaRPr lang="es-ES" dirty="0"/>
          </a:p>
        </p:txBody>
      </p:sp>
    </p:spTree>
    <p:extLst>
      <p:ext uri="{BB962C8B-B14F-4D97-AF65-F5344CB8AC3E}">
        <p14:creationId xmlns:p14="http://schemas.microsoft.com/office/powerpoint/2010/main" val="4078110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763731-994C-4287-93F5-AEEEA3A01DBA}"/>
              </a:ext>
            </a:extLst>
          </p:cNvPr>
          <p:cNvSpPr>
            <a:spLocks noGrp="1"/>
          </p:cNvSpPr>
          <p:nvPr>
            <p:ph type="title"/>
          </p:nvPr>
        </p:nvSpPr>
        <p:spPr/>
        <p:txBody>
          <a:bodyPr/>
          <a:lstStyle/>
          <a:p>
            <a:r>
              <a:rPr lang="es-ES" dirty="0" err="1"/>
              <a:t>imap</a:t>
            </a:r>
            <a:endParaRPr lang="es-ES" dirty="0"/>
          </a:p>
        </p:txBody>
      </p:sp>
      <p:pic>
        <p:nvPicPr>
          <p:cNvPr id="7" name="Imagen 6">
            <a:extLst>
              <a:ext uri="{FF2B5EF4-FFF2-40B4-BE49-F238E27FC236}">
                <a16:creationId xmlns:a16="http://schemas.microsoft.com/office/drawing/2014/main" id="{59E2228B-89F1-4DF8-97AB-F3CA9787ACBA}"/>
              </a:ext>
            </a:extLst>
          </p:cNvPr>
          <p:cNvPicPr>
            <a:picLocks noChangeAspect="1"/>
          </p:cNvPicPr>
          <p:nvPr/>
        </p:nvPicPr>
        <p:blipFill>
          <a:blip r:embed="rId2"/>
          <a:stretch>
            <a:fillRect/>
          </a:stretch>
        </p:blipFill>
        <p:spPr>
          <a:xfrm>
            <a:off x="1471612" y="1295400"/>
            <a:ext cx="6200775" cy="4267200"/>
          </a:xfrm>
          <a:prstGeom prst="rect">
            <a:avLst/>
          </a:prstGeom>
        </p:spPr>
      </p:pic>
    </p:spTree>
    <p:extLst>
      <p:ext uri="{BB962C8B-B14F-4D97-AF65-F5344CB8AC3E}">
        <p14:creationId xmlns:p14="http://schemas.microsoft.com/office/powerpoint/2010/main" val="3837362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6C819-7441-4BC4-8F2D-E1A4CC61F484}"/>
              </a:ext>
            </a:extLst>
          </p:cNvPr>
          <p:cNvSpPr>
            <a:spLocks noGrp="1"/>
          </p:cNvSpPr>
          <p:nvPr>
            <p:ph type="ctrTitle"/>
          </p:nvPr>
        </p:nvSpPr>
        <p:spPr>
          <a:xfrm>
            <a:off x="788670" y="1432223"/>
            <a:ext cx="7857490" cy="3035808"/>
          </a:xfrm>
        </p:spPr>
        <p:txBody>
          <a:bodyPr/>
          <a:lstStyle/>
          <a:p>
            <a:r>
              <a:rPr lang="es-ES" dirty="0"/>
              <a:t>PROTOCOLO DE TRANSFERENCIA DE FICHEROS</a:t>
            </a:r>
          </a:p>
        </p:txBody>
      </p:sp>
    </p:spTree>
    <p:extLst>
      <p:ext uri="{BB962C8B-B14F-4D97-AF65-F5344CB8AC3E}">
        <p14:creationId xmlns:p14="http://schemas.microsoft.com/office/powerpoint/2010/main" val="3754927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5D7F2-2ED4-4902-86BA-2497D7518EE8}"/>
              </a:ext>
            </a:extLst>
          </p:cNvPr>
          <p:cNvSpPr>
            <a:spLocks noGrp="1"/>
          </p:cNvSpPr>
          <p:nvPr>
            <p:ph type="title"/>
          </p:nvPr>
        </p:nvSpPr>
        <p:spPr/>
        <p:txBody>
          <a:bodyPr/>
          <a:lstStyle/>
          <a:p>
            <a:r>
              <a:rPr lang="es-ES" dirty="0"/>
              <a:t>ftp</a:t>
            </a:r>
          </a:p>
        </p:txBody>
      </p:sp>
      <p:sp>
        <p:nvSpPr>
          <p:cNvPr id="3" name="Marcador de contenido 2">
            <a:extLst>
              <a:ext uri="{FF2B5EF4-FFF2-40B4-BE49-F238E27FC236}">
                <a16:creationId xmlns:a16="http://schemas.microsoft.com/office/drawing/2014/main" id="{2B952856-BDC1-4FF2-A2E5-773AB75DADD0}"/>
              </a:ext>
            </a:extLst>
          </p:cNvPr>
          <p:cNvSpPr>
            <a:spLocks noGrp="1"/>
          </p:cNvSpPr>
          <p:nvPr>
            <p:ph idx="1"/>
          </p:nvPr>
        </p:nvSpPr>
        <p:spPr>
          <a:xfrm>
            <a:off x="-1" y="1609344"/>
            <a:ext cx="9144001" cy="1219582"/>
          </a:xfrm>
        </p:spPr>
        <p:txBody>
          <a:bodyPr/>
          <a:lstStyle/>
          <a:p>
            <a:r>
              <a:rPr lang="es-ES" dirty="0"/>
              <a:t>File Transfer </a:t>
            </a:r>
            <a:r>
              <a:rPr lang="es-ES" dirty="0" err="1"/>
              <a:t>Protocol</a:t>
            </a:r>
            <a:r>
              <a:rPr lang="es-ES" dirty="0"/>
              <a:t> es un protocolo multiplataforma que sirve para </a:t>
            </a:r>
            <a:r>
              <a:rPr lang="es-ES" dirty="0" err="1"/>
              <a:t>tranferir</a:t>
            </a:r>
            <a:r>
              <a:rPr lang="es-ES" dirty="0"/>
              <a:t> grandes bloques de datos por la red.</a:t>
            </a:r>
          </a:p>
          <a:p>
            <a:r>
              <a:rPr lang="es-ES" dirty="0"/>
              <a:t>Las páginas web “se suben” al servidor utilizando este protocolo</a:t>
            </a:r>
          </a:p>
        </p:txBody>
      </p:sp>
      <p:pic>
        <p:nvPicPr>
          <p:cNvPr id="5" name="Imagen 4">
            <a:extLst>
              <a:ext uri="{FF2B5EF4-FFF2-40B4-BE49-F238E27FC236}">
                <a16:creationId xmlns:a16="http://schemas.microsoft.com/office/drawing/2014/main" id="{0FD9E53F-859F-4A67-AF3C-B8677F073B43}"/>
              </a:ext>
            </a:extLst>
          </p:cNvPr>
          <p:cNvPicPr>
            <a:picLocks noChangeAspect="1"/>
          </p:cNvPicPr>
          <p:nvPr/>
        </p:nvPicPr>
        <p:blipFill>
          <a:blip r:embed="rId2"/>
          <a:stretch>
            <a:fillRect/>
          </a:stretch>
        </p:blipFill>
        <p:spPr>
          <a:xfrm>
            <a:off x="4494423" y="2828926"/>
            <a:ext cx="4440027" cy="2619758"/>
          </a:xfrm>
          <a:prstGeom prst="rect">
            <a:avLst/>
          </a:prstGeom>
        </p:spPr>
      </p:pic>
      <p:sp>
        <p:nvSpPr>
          <p:cNvPr id="6" name="Marcador de contenido 2">
            <a:extLst>
              <a:ext uri="{FF2B5EF4-FFF2-40B4-BE49-F238E27FC236}">
                <a16:creationId xmlns:a16="http://schemas.microsoft.com/office/drawing/2014/main" id="{362F6A4F-6E84-4143-9E30-B41ADBA367B4}"/>
              </a:ext>
            </a:extLst>
          </p:cNvPr>
          <p:cNvSpPr txBox="1">
            <a:spLocks/>
          </p:cNvSpPr>
          <p:nvPr/>
        </p:nvSpPr>
        <p:spPr>
          <a:xfrm>
            <a:off x="0" y="2989660"/>
            <a:ext cx="4284873" cy="451799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Abadi Extra Light" panose="020B0204020104020204" pitchFamily="34" charset="0"/>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Abadi Extra Light" panose="020B0204020104020204" pitchFamily="34" charset="0"/>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s-ES" dirty="0"/>
              <a:t>Utiliza los puertos 20 y 21</a:t>
            </a:r>
          </a:p>
          <a:p>
            <a:pPr lvl="1"/>
            <a:r>
              <a:rPr lang="es-ES" dirty="0"/>
              <a:t>Puerto 20: para el flujo de datos entre el cliente y servidor</a:t>
            </a:r>
          </a:p>
          <a:p>
            <a:pPr lvl="1"/>
            <a:r>
              <a:rPr lang="es-ES" dirty="0"/>
              <a:t>Puerto 21: para el flujo de control</a:t>
            </a:r>
          </a:p>
          <a:p>
            <a:r>
              <a:rPr lang="es-ES" dirty="0"/>
              <a:t>Los sistemas operativos con soporte TCP/IP suelen conservar una versión primitiva del cliente FTP en línea de comandos</a:t>
            </a:r>
          </a:p>
        </p:txBody>
      </p:sp>
    </p:spTree>
    <p:extLst>
      <p:ext uri="{BB962C8B-B14F-4D97-AF65-F5344CB8AC3E}">
        <p14:creationId xmlns:p14="http://schemas.microsoft.com/office/powerpoint/2010/main" val="2153310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A6CA2D-A0B5-46AF-A4EA-030240E5D558}"/>
              </a:ext>
            </a:extLst>
          </p:cNvPr>
          <p:cNvSpPr>
            <a:spLocks noGrp="1"/>
          </p:cNvSpPr>
          <p:nvPr>
            <p:ph type="title"/>
          </p:nvPr>
        </p:nvSpPr>
        <p:spPr/>
        <p:txBody>
          <a:bodyPr/>
          <a:lstStyle/>
          <a:p>
            <a:r>
              <a:rPr lang="es-ES" dirty="0"/>
              <a:t>FTP</a:t>
            </a:r>
          </a:p>
        </p:txBody>
      </p:sp>
      <p:sp>
        <p:nvSpPr>
          <p:cNvPr id="3" name="Marcador de contenido 2">
            <a:extLst>
              <a:ext uri="{FF2B5EF4-FFF2-40B4-BE49-F238E27FC236}">
                <a16:creationId xmlns:a16="http://schemas.microsoft.com/office/drawing/2014/main" id="{6FD8D26B-31BF-4110-BC91-7889CFA4EA38}"/>
              </a:ext>
            </a:extLst>
          </p:cNvPr>
          <p:cNvSpPr>
            <a:spLocks noGrp="1"/>
          </p:cNvSpPr>
          <p:nvPr>
            <p:ph idx="1"/>
          </p:nvPr>
        </p:nvSpPr>
        <p:spPr/>
        <p:txBody>
          <a:bodyPr/>
          <a:lstStyle/>
          <a:p>
            <a:r>
              <a:rPr lang="es-ES" dirty="0"/>
              <a:t>Disponemos de distintos programas que podemos usar como clientes FTP. </a:t>
            </a:r>
          </a:p>
          <a:p>
            <a:r>
              <a:rPr lang="es-ES" dirty="0"/>
              <a:t>Un </a:t>
            </a:r>
            <a:r>
              <a:rPr lang="es-ES" b="1" dirty="0"/>
              <a:t>cliente FTP </a:t>
            </a:r>
            <a:r>
              <a:rPr lang="es-ES" dirty="0"/>
              <a:t>es una aplicación que se ejecuta en una computadora cliente y se utiliza para insertar y extraer datos en un servidor FTP.</a:t>
            </a:r>
          </a:p>
          <a:p>
            <a:r>
              <a:rPr lang="es-ES" dirty="0"/>
              <a:t>Ejemplo:  </a:t>
            </a:r>
            <a:r>
              <a:rPr lang="es-ES" dirty="0" err="1">
                <a:hlinkClick r:id="rId2"/>
              </a:rPr>
              <a:t>Filezilla</a:t>
            </a:r>
            <a:endParaRPr lang="es-ES" dirty="0"/>
          </a:p>
        </p:txBody>
      </p:sp>
      <p:pic>
        <p:nvPicPr>
          <p:cNvPr id="1026" name="Picture 2" descr="Qué es el Protocolo de transferencia de archivos (FTP)?">
            <a:extLst>
              <a:ext uri="{FF2B5EF4-FFF2-40B4-BE49-F238E27FC236}">
                <a16:creationId xmlns:a16="http://schemas.microsoft.com/office/drawing/2014/main" id="{811E24DD-F366-48CD-9582-E90AD06BB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3097834"/>
            <a:ext cx="6591300" cy="332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333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9F854-A26B-4387-9556-59F009640F2C}"/>
              </a:ext>
            </a:extLst>
          </p:cNvPr>
          <p:cNvSpPr>
            <a:spLocks noGrp="1"/>
          </p:cNvSpPr>
          <p:nvPr>
            <p:ph type="title"/>
          </p:nvPr>
        </p:nvSpPr>
        <p:spPr/>
        <p:txBody>
          <a:bodyPr/>
          <a:lstStyle/>
          <a:p>
            <a:r>
              <a:rPr lang="es-ES" dirty="0"/>
              <a:t>funcionamiento</a:t>
            </a:r>
          </a:p>
        </p:txBody>
      </p:sp>
      <p:pic>
        <p:nvPicPr>
          <p:cNvPr id="5" name="Imagen 4">
            <a:extLst>
              <a:ext uri="{FF2B5EF4-FFF2-40B4-BE49-F238E27FC236}">
                <a16:creationId xmlns:a16="http://schemas.microsoft.com/office/drawing/2014/main" id="{0E29F58B-B235-44D8-AAF5-02CCB43036D2}"/>
              </a:ext>
            </a:extLst>
          </p:cNvPr>
          <p:cNvPicPr>
            <a:picLocks noChangeAspect="1"/>
          </p:cNvPicPr>
          <p:nvPr/>
        </p:nvPicPr>
        <p:blipFill>
          <a:blip r:embed="rId2"/>
          <a:stretch>
            <a:fillRect/>
          </a:stretch>
        </p:blipFill>
        <p:spPr>
          <a:xfrm>
            <a:off x="0" y="1714499"/>
            <a:ext cx="5558345" cy="4105275"/>
          </a:xfrm>
          <a:prstGeom prst="rect">
            <a:avLst/>
          </a:prstGeom>
        </p:spPr>
      </p:pic>
      <p:sp>
        <p:nvSpPr>
          <p:cNvPr id="3" name="Marcador de contenido 2">
            <a:extLst>
              <a:ext uri="{FF2B5EF4-FFF2-40B4-BE49-F238E27FC236}">
                <a16:creationId xmlns:a16="http://schemas.microsoft.com/office/drawing/2014/main" id="{9DF885FE-251B-488C-B11D-AF5F83790063}"/>
              </a:ext>
            </a:extLst>
          </p:cNvPr>
          <p:cNvSpPr>
            <a:spLocks noGrp="1"/>
          </p:cNvSpPr>
          <p:nvPr>
            <p:ph idx="1"/>
          </p:nvPr>
        </p:nvSpPr>
        <p:spPr>
          <a:xfrm>
            <a:off x="5428869" y="1609344"/>
            <a:ext cx="3715131" cy="4517990"/>
          </a:xfrm>
        </p:spPr>
        <p:txBody>
          <a:bodyPr>
            <a:normAutofit fontScale="92500" lnSpcReduction="20000"/>
          </a:bodyPr>
          <a:lstStyle/>
          <a:p>
            <a:r>
              <a:rPr lang="es-ES" dirty="0"/>
              <a:t>El cliente establece </a:t>
            </a:r>
            <a:r>
              <a:rPr lang="es-ES" b="1" dirty="0"/>
              <a:t>la primera conexión al servidor para controlar el tráfico en el puerto TCP 21</a:t>
            </a:r>
            <a:r>
              <a:rPr lang="es-ES" dirty="0"/>
              <a:t>. El tráfico consiste en comandos de cliente y respuestas de servidor.</a:t>
            </a:r>
          </a:p>
          <a:p>
            <a:endParaRPr lang="es-ES" dirty="0"/>
          </a:p>
          <a:p>
            <a:r>
              <a:rPr lang="es-ES" dirty="0"/>
              <a:t>El cliente establece la </a:t>
            </a:r>
            <a:r>
              <a:rPr lang="es-ES" b="1" dirty="0"/>
              <a:t>segunda conexión al servidor para la transferencia de datos </a:t>
            </a:r>
            <a:r>
              <a:rPr lang="es-ES" dirty="0"/>
              <a:t>propiamente dicha por medio del </a:t>
            </a:r>
            <a:r>
              <a:rPr lang="es-ES" b="1" dirty="0"/>
              <a:t>puerto 20 </a:t>
            </a:r>
            <a:r>
              <a:rPr lang="es-ES" dirty="0"/>
              <a:t>de TCP. Esta conexión se crea cada vez que hay datos para transferir.</a:t>
            </a:r>
          </a:p>
          <a:p>
            <a:endParaRPr lang="es-ES" dirty="0"/>
          </a:p>
          <a:p>
            <a:r>
              <a:rPr lang="es-ES" dirty="0"/>
              <a:t>La transferencia de datos se puede producir en ambas direcciones. El cliente puede descargar (extraer) datos del servidor o subir datos a él (insertarlos).</a:t>
            </a:r>
          </a:p>
        </p:txBody>
      </p:sp>
    </p:spTree>
    <p:extLst>
      <p:ext uri="{BB962C8B-B14F-4D97-AF65-F5344CB8AC3E}">
        <p14:creationId xmlns:p14="http://schemas.microsoft.com/office/powerpoint/2010/main" val="2721754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6C819-7441-4BC4-8F2D-E1A4CC61F484}"/>
              </a:ext>
            </a:extLst>
          </p:cNvPr>
          <p:cNvSpPr>
            <a:spLocks noGrp="1"/>
          </p:cNvSpPr>
          <p:nvPr>
            <p:ph type="ctrTitle"/>
          </p:nvPr>
        </p:nvSpPr>
        <p:spPr>
          <a:xfrm>
            <a:off x="788670" y="1432223"/>
            <a:ext cx="7857490" cy="3035808"/>
          </a:xfrm>
        </p:spPr>
        <p:txBody>
          <a:bodyPr/>
          <a:lstStyle/>
          <a:p>
            <a:r>
              <a:rPr lang="es-ES" dirty="0"/>
              <a:t>PROTOCOLO DE Resolución de nombres de dominio</a:t>
            </a:r>
          </a:p>
        </p:txBody>
      </p:sp>
    </p:spTree>
    <p:extLst>
      <p:ext uri="{BB962C8B-B14F-4D97-AF65-F5344CB8AC3E}">
        <p14:creationId xmlns:p14="http://schemas.microsoft.com/office/powerpoint/2010/main" val="424562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5E527-0EE5-4F45-B353-33884852C0CE}"/>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78C43A3F-ECD6-4B4C-B333-C3C2D7A4EEC7}"/>
              </a:ext>
            </a:extLst>
          </p:cNvPr>
          <p:cNvSpPr>
            <a:spLocks noGrp="1"/>
          </p:cNvSpPr>
          <p:nvPr>
            <p:ph idx="1"/>
          </p:nvPr>
        </p:nvSpPr>
        <p:spPr/>
        <p:txBody>
          <a:bodyPr/>
          <a:lstStyle/>
          <a:p>
            <a:r>
              <a:rPr lang="es-ES" dirty="0"/>
              <a:t>Existen otros protocolos específicos de capa de aplicación diseñados para facilitar la obtención de direcciones para dispositivos de red. </a:t>
            </a:r>
          </a:p>
          <a:p>
            <a:r>
              <a:rPr lang="es-ES" dirty="0"/>
              <a:t>Estos servicios son esenciales porque llevaría mucho tiempo recordar direcciones IP en lugar de direcciones URL o configurar manualmente todos los dispositivos de una red mediana a grande. </a:t>
            </a:r>
          </a:p>
          <a:p>
            <a:r>
              <a:rPr lang="es-ES" dirty="0"/>
              <a:t>Nos referimos principalmente a los servicios de DNS y DHCP. En este apartado trataremos el primero</a:t>
            </a:r>
          </a:p>
        </p:txBody>
      </p:sp>
    </p:spTree>
    <p:extLst>
      <p:ext uri="{BB962C8B-B14F-4D97-AF65-F5344CB8AC3E}">
        <p14:creationId xmlns:p14="http://schemas.microsoft.com/office/powerpoint/2010/main" val="1440443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58B8D3-5C1B-4B88-A575-23D355DEEC42}"/>
              </a:ext>
            </a:extLst>
          </p:cNvPr>
          <p:cNvSpPr>
            <a:spLocks noGrp="1"/>
          </p:cNvSpPr>
          <p:nvPr>
            <p:ph type="title"/>
          </p:nvPr>
        </p:nvSpPr>
        <p:spPr/>
        <p:txBody>
          <a:bodyPr/>
          <a:lstStyle/>
          <a:p>
            <a:r>
              <a:rPr lang="es-ES" dirty="0"/>
              <a:t>DNS</a:t>
            </a:r>
          </a:p>
        </p:txBody>
      </p:sp>
      <p:sp>
        <p:nvSpPr>
          <p:cNvPr id="3" name="Marcador de contenido 2">
            <a:extLst>
              <a:ext uri="{FF2B5EF4-FFF2-40B4-BE49-F238E27FC236}">
                <a16:creationId xmlns:a16="http://schemas.microsoft.com/office/drawing/2014/main" id="{11D9E73D-1B6C-4321-9596-3AC5A118B45A}"/>
              </a:ext>
            </a:extLst>
          </p:cNvPr>
          <p:cNvSpPr>
            <a:spLocks noGrp="1"/>
          </p:cNvSpPr>
          <p:nvPr>
            <p:ph idx="1"/>
          </p:nvPr>
        </p:nvSpPr>
        <p:spPr/>
        <p:txBody>
          <a:bodyPr/>
          <a:lstStyle/>
          <a:p>
            <a:r>
              <a:rPr lang="es-ES" dirty="0" err="1"/>
              <a:t>Domain</a:t>
            </a:r>
            <a:r>
              <a:rPr lang="es-ES" dirty="0"/>
              <a:t> </a:t>
            </a:r>
            <a:r>
              <a:rPr lang="es-ES" dirty="0" err="1"/>
              <a:t>Name</a:t>
            </a:r>
            <a:r>
              <a:rPr lang="es-ES" dirty="0"/>
              <a:t> </a:t>
            </a:r>
            <a:r>
              <a:rPr lang="es-ES" dirty="0" err="1"/>
              <a:t>System</a:t>
            </a:r>
            <a:r>
              <a:rPr lang="es-ES" dirty="0"/>
              <a:t> es un sistema de nomenclatura jerárquico descentralizado para dispositivos conectados a redes IP (como Internet o una red privada). Este sistema almacena información sobre los nombres de dominio.</a:t>
            </a:r>
          </a:p>
          <a:p>
            <a:r>
              <a:rPr lang="es-ES" dirty="0"/>
              <a:t>Las </a:t>
            </a:r>
            <a:r>
              <a:rPr lang="es-ES" b="1" dirty="0"/>
              <a:t>funciones básicas </a:t>
            </a:r>
            <a:r>
              <a:rPr lang="es-ES" dirty="0"/>
              <a:t>son:</a:t>
            </a:r>
          </a:p>
          <a:p>
            <a:pPr lvl="1"/>
            <a:r>
              <a:rPr lang="es-ES" dirty="0"/>
              <a:t>Conversión de nombres de dominio a direcciones IP</a:t>
            </a:r>
          </a:p>
          <a:p>
            <a:pPr lvl="1"/>
            <a:r>
              <a:rPr lang="es-ES" dirty="0"/>
              <a:t>La localización de los servidores de correo dentro de cada dominio</a:t>
            </a:r>
          </a:p>
        </p:txBody>
      </p:sp>
    </p:spTree>
    <p:extLst>
      <p:ext uri="{BB962C8B-B14F-4D97-AF65-F5344CB8AC3E}">
        <p14:creationId xmlns:p14="http://schemas.microsoft.com/office/powerpoint/2010/main" val="237334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E58C9E8-3A3F-48B2-B82A-5A8EAF860578}"/>
              </a:ext>
            </a:extLst>
          </p:cNvPr>
          <p:cNvSpPr>
            <a:spLocks noGrp="1"/>
          </p:cNvSpPr>
          <p:nvPr>
            <p:ph type="title"/>
          </p:nvPr>
        </p:nvSpPr>
        <p:spPr/>
        <p:txBody>
          <a:bodyPr/>
          <a:lstStyle/>
          <a:p>
            <a:r>
              <a:rPr lang="es-ES" dirty="0"/>
              <a:t>DONDE ESTAMOS</a:t>
            </a:r>
          </a:p>
        </p:txBody>
      </p:sp>
      <p:sp>
        <p:nvSpPr>
          <p:cNvPr id="5" name="Marcador de contenido 4">
            <a:extLst>
              <a:ext uri="{FF2B5EF4-FFF2-40B4-BE49-F238E27FC236}">
                <a16:creationId xmlns:a16="http://schemas.microsoft.com/office/drawing/2014/main" id="{C74BB128-4E8B-455D-A07C-2DD5B2AAC3AF}"/>
              </a:ext>
            </a:extLst>
          </p:cNvPr>
          <p:cNvSpPr>
            <a:spLocks noGrp="1"/>
          </p:cNvSpPr>
          <p:nvPr>
            <p:ph sz="quarter" idx="13"/>
          </p:nvPr>
        </p:nvSpPr>
        <p:spPr/>
        <p:txBody>
          <a:bodyPr/>
          <a:lstStyle/>
          <a:p>
            <a:r>
              <a:rPr lang="es-ES" dirty="0"/>
              <a:t>Capa 7 del modelo OSI</a:t>
            </a:r>
          </a:p>
        </p:txBody>
      </p:sp>
      <p:pic>
        <p:nvPicPr>
          <p:cNvPr id="6" name="Imagen 5">
            <a:extLst>
              <a:ext uri="{FF2B5EF4-FFF2-40B4-BE49-F238E27FC236}">
                <a16:creationId xmlns:a16="http://schemas.microsoft.com/office/drawing/2014/main" id="{9974F344-873D-4234-9A5A-E70B4B244923}"/>
              </a:ext>
            </a:extLst>
          </p:cNvPr>
          <p:cNvPicPr>
            <a:picLocks noChangeAspect="1"/>
          </p:cNvPicPr>
          <p:nvPr/>
        </p:nvPicPr>
        <p:blipFill>
          <a:blip r:embed="rId2"/>
          <a:stretch>
            <a:fillRect/>
          </a:stretch>
        </p:blipFill>
        <p:spPr>
          <a:xfrm>
            <a:off x="4002038" y="804672"/>
            <a:ext cx="5018906" cy="5910422"/>
          </a:xfrm>
          <a:prstGeom prst="rect">
            <a:avLst/>
          </a:prstGeom>
        </p:spPr>
      </p:pic>
      <p:cxnSp>
        <p:nvCxnSpPr>
          <p:cNvPr id="3" name="Conector recto de flecha 2">
            <a:extLst>
              <a:ext uri="{FF2B5EF4-FFF2-40B4-BE49-F238E27FC236}">
                <a16:creationId xmlns:a16="http://schemas.microsoft.com/office/drawing/2014/main" id="{2B1C3CC4-480E-4321-8EFF-E2F6E7DA868B}"/>
              </a:ext>
            </a:extLst>
          </p:cNvPr>
          <p:cNvCxnSpPr>
            <a:cxnSpLocks/>
          </p:cNvCxnSpPr>
          <p:nvPr/>
        </p:nvCxnSpPr>
        <p:spPr>
          <a:xfrm flipH="1">
            <a:off x="8096251" y="927553"/>
            <a:ext cx="809624" cy="4634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206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9AFF1-233D-42DC-80D5-E2E416A71500}"/>
              </a:ext>
            </a:extLst>
          </p:cNvPr>
          <p:cNvSpPr>
            <a:spLocks noGrp="1"/>
          </p:cNvSpPr>
          <p:nvPr>
            <p:ph type="title"/>
          </p:nvPr>
        </p:nvSpPr>
        <p:spPr/>
        <p:txBody>
          <a:bodyPr/>
          <a:lstStyle/>
          <a:p>
            <a:r>
              <a:rPr lang="es-ES" dirty="0"/>
              <a:t>QUÉ SON LOS NOMBRES DE DOMINIO</a:t>
            </a:r>
          </a:p>
        </p:txBody>
      </p:sp>
      <p:sp>
        <p:nvSpPr>
          <p:cNvPr id="3" name="Marcador de contenido 2">
            <a:extLst>
              <a:ext uri="{FF2B5EF4-FFF2-40B4-BE49-F238E27FC236}">
                <a16:creationId xmlns:a16="http://schemas.microsoft.com/office/drawing/2014/main" id="{C8DA7320-053E-4ECA-ABD3-A77E8F194B95}"/>
              </a:ext>
            </a:extLst>
          </p:cNvPr>
          <p:cNvSpPr>
            <a:spLocks noGrp="1"/>
          </p:cNvSpPr>
          <p:nvPr>
            <p:ph idx="1"/>
          </p:nvPr>
        </p:nvSpPr>
        <p:spPr/>
        <p:txBody>
          <a:bodyPr>
            <a:normAutofit/>
          </a:bodyPr>
          <a:lstStyle/>
          <a:p>
            <a:r>
              <a:rPr lang="es-ES" dirty="0"/>
              <a:t>En las redes, los dispositivos se etiquetan con direcciones IP numéricas para enviar y recibir datos a través de las redes. </a:t>
            </a:r>
            <a:r>
              <a:rPr lang="es-ES" b="1" dirty="0"/>
              <a:t>Los nombres de dominio se crearon para convertir las direcciones numéricas en un nombre sencillo y reconocible.</a:t>
            </a:r>
          </a:p>
          <a:p>
            <a:endParaRPr lang="es-ES" dirty="0"/>
          </a:p>
          <a:p>
            <a:r>
              <a:rPr lang="es-ES" dirty="0"/>
              <a:t>En Internet, los nombres de dominio, como http://www.cisco.com, son mucho más fáciles de recordar para las personas que 198.133.219.25, que es la dirección IP numérica real para este servidor. Si Cisco decide cambiar la dirección numérica de www.cisco.com, esto no afecta al usuario, porque el nombre de dominio se mantiene. Simplemente se une la nueva dirección al nombre de dominio existente y se mantiene la conectividad.</a:t>
            </a:r>
          </a:p>
          <a:p>
            <a:endParaRPr lang="es-ES" dirty="0"/>
          </a:p>
          <a:p>
            <a:r>
              <a:rPr lang="es-ES" dirty="0"/>
              <a:t>El </a:t>
            </a:r>
            <a:r>
              <a:rPr lang="es-ES" b="1" dirty="0"/>
              <a:t>protocolo DNS define un servicio automatizado que coincide con nombres de recursos que tienen la dirección de red numérica solicitada</a:t>
            </a:r>
            <a:r>
              <a:rPr lang="es-ES" dirty="0"/>
              <a:t>. </a:t>
            </a:r>
          </a:p>
          <a:p>
            <a:endParaRPr lang="es-ES" dirty="0"/>
          </a:p>
        </p:txBody>
      </p:sp>
    </p:spTree>
    <p:extLst>
      <p:ext uri="{BB962C8B-B14F-4D97-AF65-F5344CB8AC3E}">
        <p14:creationId xmlns:p14="http://schemas.microsoft.com/office/powerpoint/2010/main" val="4266571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D7895-5F12-4A85-9CB7-52CD5FE43579}"/>
              </a:ext>
            </a:extLst>
          </p:cNvPr>
          <p:cNvSpPr>
            <a:spLocks noGrp="1"/>
          </p:cNvSpPr>
          <p:nvPr>
            <p:ph type="title"/>
          </p:nvPr>
        </p:nvSpPr>
        <p:spPr/>
        <p:txBody>
          <a:bodyPr/>
          <a:lstStyle/>
          <a:p>
            <a:r>
              <a:rPr lang="es-ES" dirty="0"/>
              <a:t>CÓMO FUNCIONA</a:t>
            </a:r>
          </a:p>
        </p:txBody>
      </p:sp>
      <p:sp>
        <p:nvSpPr>
          <p:cNvPr id="3" name="Marcador de contenido 2">
            <a:extLst>
              <a:ext uri="{FF2B5EF4-FFF2-40B4-BE49-F238E27FC236}">
                <a16:creationId xmlns:a16="http://schemas.microsoft.com/office/drawing/2014/main" id="{E69C8687-2C58-4559-9D75-BBE492CF190E}"/>
              </a:ext>
            </a:extLst>
          </p:cNvPr>
          <p:cNvSpPr>
            <a:spLocks noGrp="1"/>
          </p:cNvSpPr>
          <p:nvPr>
            <p:ph idx="1"/>
          </p:nvPr>
        </p:nvSpPr>
        <p:spPr/>
        <p:txBody>
          <a:bodyPr/>
          <a:lstStyle/>
          <a:p>
            <a:r>
              <a:rPr lang="es-ES" dirty="0"/>
              <a:t>Las comunicaciones del protocolo DNS utilizan un único formato llamado “mensaje”. Este formato de mensaje se utiliza para todos los tipos de solicitudes de clientes y respuestas del servidor, mensajes de error y para la transferencia de información de registro de recursos entre servidores.</a:t>
            </a:r>
          </a:p>
        </p:txBody>
      </p:sp>
      <p:sp>
        <p:nvSpPr>
          <p:cNvPr id="4" name="Rectángulo 3">
            <a:extLst>
              <a:ext uri="{FF2B5EF4-FFF2-40B4-BE49-F238E27FC236}">
                <a16:creationId xmlns:a16="http://schemas.microsoft.com/office/drawing/2014/main" id="{C9258075-F34E-43A1-A59D-E97DBC7F3785}"/>
              </a:ext>
            </a:extLst>
          </p:cNvPr>
          <p:cNvSpPr/>
          <p:nvPr/>
        </p:nvSpPr>
        <p:spPr>
          <a:xfrm>
            <a:off x="323850" y="2952750"/>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1</a:t>
            </a:r>
          </a:p>
        </p:txBody>
      </p:sp>
      <p:sp>
        <p:nvSpPr>
          <p:cNvPr id="6" name="Rectángulo 5">
            <a:extLst>
              <a:ext uri="{FF2B5EF4-FFF2-40B4-BE49-F238E27FC236}">
                <a16:creationId xmlns:a16="http://schemas.microsoft.com/office/drawing/2014/main" id="{46090C12-C750-4F34-AFF5-6EFA841D3E69}"/>
              </a:ext>
            </a:extLst>
          </p:cNvPr>
          <p:cNvSpPr/>
          <p:nvPr/>
        </p:nvSpPr>
        <p:spPr>
          <a:xfrm>
            <a:off x="323850" y="3657611"/>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2</a:t>
            </a:r>
          </a:p>
        </p:txBody>
      </p:sp>
      <p:sp>
        <p:nvSpPr>
          <p:cNvPr id="7" name="Rectángulo 6">
            <a:extLst>
              <a:ext uri="{FF2B5EF4-FFF2-40B4-BE49-F238E27FC236}">
                <a16:creationId xmlns:a16="http://schemas.microsoft.com/office/drawing/2014/main" id="{8985C69F-F0C0-4C42-82DF-A8DFF49D2FDC}"/>
              </a:ext>
            </a:extLst>
          </p:cNvPr>
          <p:cNvSpPr/>
          <p:nvPr/>
        </p:nvSpPr>
        <p:spPr>
          <a:xfrm>
            <a:off x="323850" y="4362472"/>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3</a:t>
            </a:r>
          </a:p>
        </p:txBody>
      </p:sp>
      <p:sp>
        <p:nvSpPr>
          <p:cNvPr id="8" name="Rectángulo 7">
            <a:extLst>
              <a:ext uri="{FF2B5EF4-FFF2-40B4-BE49-F238E27FC236}">
                <a16:creationId xmlns:a16="http://schemas.microsoft.com/office/drawing/2014/main" id="{F5096FFA-BB22-403D-BE5D-67E43286B961}"/>
              </a:ext>
            </a:extLst>
          </p:cNvPr>
          <p:cNvSpPr/>
          <p:nvPr/>
        </p:nvSpPr>
        <p:spPr>
          <a:xfrm>
            <a:off x="323850" y="5067333"/>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4</a:t>
            </a:r>
          </a:p>
        </p:txBody>
      </p:sp>
      <p:sp>
        <p:nvSpPr>
          <p:cNvPr id="9" name="Rectángulo 8">
            <a:extLst>
              <a:ext uri="{FF2B5EF4-FFF2-40B4-BE49-F238E27FC236}">
                <a16:creationId xmlns:a16="http://schemas.microsoft.com/office/drawing/2014/main" id="{457C8409-D435-405E-83C3-18E5F874005A}"/>
              </a:ext>
            </a:extLst>
          </p:cNvPr>
          <p:cNvSpPr/>
          <p:nvPr/>
        </p:nvSpPr>
        <p:spPr>
          <a:xfrm>
            <a:off x="323850" y="5772193"/>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5</a:t>
            </a:r>
          </a:p>
        </p:txBody>
      </p:sp>
    </p:spTree>
    <p:extLst>
      <p:ext uri="{BB962C8B-B14F-4D97-AF65-F5344CB8AC3E}">
        <p14:creationId xmlns:p14="http://schemas.microsoft.com/office/powerpoint/2010/main" val="994086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D7895-5F12-4A85-9CB7-52CD5FE43579}"/>
              </a:ext>
            </a:extLst>
          </p:cNvPr>
          <p:cNvSpPr>
            <a:spLocks noGrp="1"/>
          </p:cNvSpPr>
          <p:nvPr>
            <p:ph type="title"/>
          </p:nvPr>
        </p:nvSpPr>
        <p:spPr/>
        <p:txBody>
          <a:bodyPr/>
          <a:lstStyle/>
          <a:p>
            <a:r>
              <a:rPr lang="es-ES" dirty="0"/>
              <a:t>CÓMO FUNCIONA</a:t>
            </a:r>
          </a:p>
        </p:txBody>
      </p:sp>
      <p:sp>
        <p:nvSpPr>
          <p:cNvPr id="3" name="Marcador de contenido 2">
            <a:extLst>
              <a:ext uri="{FF2B5EF4-FFF2-40B4-BE49-F238E27FC236}">
                <a16:creationId xmlns:a16="http://schemas.microsoft.com/office/drawing/2014/main" id="{E69C8687-2C58-4559-9D75-BBE492CF190E}"/>
              </a:ext>
            </a:extLst>
          </p:cNvPr>
          <p:cNvSpPr>
            <a:spLocks noGrp="1"/>
          </p:cNvSpPr>
          <p:nvPr>
            <p:ph idx="1"/>
          </p:nvPr>
        </p:nvSpPr>
        <p:spPr/>
        <p:txBody>
          <a:bodyPr/>
          <a:lstStyle/>
          <a:p>
            <a:r>
              <a:rPr lang="es-ES" dirty="0"/>
              <a:t>Las comunicaciones del protocolo DNS utilizan un único formato llamado “mensaje”. Este formato de mensaje se utiliza para todos los tipos de solicitudes de clientes y respuestas del servidor, mensajes de error y para la transferencia de información de registro de recursos entre servidores.</a:t>
            </a:r>
          </a:p>
        </p:txBody>
      </p:sp>
      <p:sp>
        <p:nvSpPr>
          <p:cNvPr id="4" name="Rectángulo 3">
            <a:extLst>
              <a:ext uri="{FF2B5EF4-FFF2-40B4-BE49-F238E27FC236}">
                <a16:creationId xmlns:a16="http://schemas.microsoft.com/office/drawing/2014/main" id="{C9258075-F34E-43A1-A59D-E97DBC7F3785}"/>
              </a:ext>
            </a:extLst>
          </p:cNvPr>
          <p:cNvSpPr/>
          <p:nvPr/>
        </p:nvSpPr>
        <p:spPr>
          <a:xfrm>
            <a:off x="323850" y="2952750"/>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1</a:t>
            </a:r>
          </a:p>
        </p:txBody>
      </p:sp>
      <p:sp>
        <p:nvSpPr>
          <p:cNvPr id="6" name="Rectángulo 5">
            <a:extLst>
              <a:ext uri="{FF2B5EF4-FFF2-40B4-BE49-F238E27FC236}">
                <a16:creationId xmlns:a16="http://schemas.microsoft.com/office/drawing/2014/main" id="{46090C12-C750-4F34-AFF5-6EFA841D3E69}"/>
              </a:ext>
            </a:extLst>
          </p:cNvPr>
          <p:cNvSpPr/>
          <p:nvPr/>
        </p:nvSpPr>
        <p:spPr>
          <a:xfrm>
            <a:off x="323850" y="3657611"/>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2</a:t>
            </a:r>
          </a:p>
        </p:txBody>
      </p:sp>
      <p:sp>
        <p:nvSpPr>
          <p:cNvPr id="7" name="Rectángulo 6">
            <a:extLst>
              <a:ext uri="{FF2B5EF4-FFF2-40B4-BE49-F238E27FC236}">
                <a16:creationId xmlns:a16="http://schemas.microsoft.com/office/drawing/2014/main" id="{8985C69F-F0C0-4C42-82DF-A8DFF49D2FDC}"/>
              </a:ext>
            </a:extLst>
          </p:cNvPr>
          <p:cNvSpPr/>
          <p:nvPr/>
        </p:nvSpPr>
        <p:spPr>
          <a:xfrm>
            <a:off x="323850" y="4362472"/>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3</a:t>
            </a:r>
          </a:p>
        </p:txBody>
      </p:sp>
      <p:sp>
        <p:nvSpPr>
          <p:cNvPr id="8" name="Rectángulo 7">
            <a:extLst>
              <a:ext uri="{FF2B5EF4-FFF2-40B4-BE49-F238E27FC236}">
                <a16:creationId xmlns:a16="http://schemas.microsoft.com/office/drawing/2014/main" id="{F5096FFA-BB22-403D-BE5D-67E43286B961}"/>
              </a:ext>
            </a:extLst>
          </p:cNvPr>
          <p:cNvSpPr/>
          <p:nvPr/>
        </p:nvSpPr>
        <p:spPr>
          <a:xfrm>
            <a:off x="323850" y="5067333"/>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4</a:t>
            </a:r>
          </a:p>
        </p:txBody>
      </p:sp>
      <p:sp>
        <p:nvSpPr>
          <p:cNvPr id="9" name="Rectángulo 8">
            <a:extLst>
              <a:ext uri="{FF2B5EF4-FFF2-40B4-BE49-F238E27FC236}">
                <a16:creationId xmlns:a16="http://schemas.microsoft.com/office/drawing/2014/main" id="{457C8409-D435-405E-83C3-18E5F874005A}"/>
              </a:ext>
            </a:extLst>
          </p:cNvPr>
          <p:cNvSpPr/>
          <p:nvPr/>
        </p:nvSpPr>
        <p:spPr>
          <a:xfrm>
            <a:off x="323850" y="5772193"/>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5</a:t>
            </a:r>
          </a:p>
        </p:txBody>
      </p:sp>
      <p:sp>
        <p:nvSpPr>
          <p:cNvPr id="10" name="Rectángulo 9">
            <a:extLst>
              <a:ext uri="{FF2B5EF4-FFF2-40B4-BE49-F238E27FC236}">
                <a16:creationId xmlns:a16="http://schemas.microsoft.com/office/drawing/2014/main" id="{2DCDF38C-47D8-4DBE-AA88-B3FB48D09A52}"/>
              </a:ext>
            </a:extLst>
          </p:cNvPr>
          <p:cNvSpPr/>
          <p:nvPr/>
        </p:nvSpPr>
        <p:spPr>
          <a:xfrm>
            <a:off x="2290953" y="2952750"/>
            <a:ext cx="6229350" cy="704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latin typeface="Abadi Extra Light" panose="020B0204020104020204" pitchFamily="34" charset="0"/>
              </a:rPr>
              <a:t>El usuario escribe un FQDN en un campo Dirección de aplicación del explorador.</a:t>
            </a:r>
          </a:p>
        </p:txBody>
      </p:sp>
      <p:pic>
        <p:nvPicPr>
          <p:cNvPr id="11" name="Imagen 10">
            <a:extLst>
              <a:ext uri="{FF2B5EF4-FFF2-40B4-BE49-F238E27FC236}">
                <a16:creationId xmlns:a16="http://schemas.microsoft.com/office/drawing/2014/main" id="{43E2F60C-2C3A-43DD-9D32-F7A98CCA0E9B}"/>
              </a:ext>
            </a:extLst>
          </p:cNvPr>
          <p:cNvPicPr>
            <a:picLocks noChangeAspect="1"/>
          </p:cNvPicPr>
          <p:nvPr/>
        </p:nvPicPr>
        <p:blipFill>
          <a:blip r:embed="rId2"/>
          <a:stretch>
            <a:fillRect/>
          </a:stretch>
        </p:blipFill>
        <p:spPr>
          <a:xfrm>
            <a:off x="2419350" y="3832659"/>
            <a:ext cx="5824537" cy="2831996"/>
          </a:xfrm>
          <a:prstGeom prst="rect">
            <a:avLst/>
          </a:prstGeom>
        </p:spPr>
      </p:pic>
    </p:spTree>
    <p:extLst>
      <p:ext uri="{BB962C8B-B14F-4D97-AF65-F5344CB8AC3E}">
        <p14:creationId xmlns:p14="http://schemas.microsoft.com/office/powerpoint/2010/main" val="1564748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D7895-5F12-4A85-9CB7-52CD5FE43579}"/>
              </a:ext>
            </a:extLst>
          </p:cNvPr>
          <p:cNvSpPr>
            <a:spLocks noGrp="1"/>
          </p:cNvSpPr>
          <p:nvPr>
            <p:ph type="title"/>
          </p:nvPr>
        </p:nvSpPr>
        <p:spPr/>
        <p:txBody>
          <a:bodyPr/>
          <a:lstStyle/>
          <a:p>
            <a:r>
              <a:rPr lang="es-ES" dirty="0"/>
              <a:t>CÓMO FUNCIONA</a:t>
            </a:r>
          </a:p>
        </p:txBody>
      </p:sp>
      <p:sp>
        <p:nvSpPr>
          <p:cNvPr id="3" name="Marcador de contenido 2">
            <a:extLst>
              <a:ext uri="{FF2B5EF4-FFF2-40B4-BE49-F238E27FC236}">
                <a16:creationId xmlns:a16="http://schemas.microsoft.com/office/drawing/2014/main" id="{E69C8687-2C58-4559-9D75-BBE492CF190E}"/>
              </a:ext>
            </a:extLst>
          </p:cNvPr>
          <p:cNvSpPr>
            <a:spLocks noGrp="1"/>
          </p:cNvSpPr>
          <p:nvPr>
            <p:ph idx="1"/>
          </p:nvPr>
        </p:nvSpPr>
        <p:spPr/>
        <p:txBody>
          <a:bodyPr/>
          <a:lstStyle/>
          <a:p>
            <a:r>
              <a:rPr lang="es-ES" dirty="0"/>
              <a:t>Las comunicaciones del protocolo DNS utilizan un único formato llamado “mensaje”. Este formato de mensaje se utiliza para todos los tipos de solicitudes de clientes y respuestas del servidor, mensajes de error y para la transferencia de información de registro de recursos entre servidores.</a:t>
            </a:r>
          </a:p>
        </p:txBody>
      </p:sp>
      <p:sp>
        <p:nvSpPr>
          <p:cNvPr id="4" name="Rectángulo 3">
            <a:extLst>
              <a:ext uri="{FF2B5EF4-FFF2-40B4-BE49-F238E27FC236}">
                <a16:creationId xmlns:a16="http://schemas.microsoft.com/office/drawing/2014/main" id="{C9258075-F34E-43A1-A59D-E97DBC7F3785}"/>
              </a:ext>
            </a:extLst>
          </p:cNvPr>
          <p:cNvSpPr/>
          <p:nvPr/>
        </p:nvSpPr>
        <p:spPr>
          <a:xfrm>
            <a:off x="323850" y="2952750"/>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1</a:t>
            </a:r>
          </a:p>
        </p:txBody>
      </p:sp>
      <p:sp>
        <p:nvSpPr>
          <p:cNvPr id="6" name="Rectángulo 5">
            <a:extLst>
              <a:ext uri="{FF2B5EF4-FFF2-40B4-BE49-F238E27FC236}">
                <a16:creationId xmlns:a16="http://schemas.microsoft.com/office/drawing/2014/main" id="{46090C12-C750-4F34-AFF5-6EFA841D3E69}"/>
              </a:ext>
            </a:extLst>
          </p:cNvPr>
          <p:cNvSpPr/>
          <p:nvPr/>
        </p:nvSpPr>
        <p:spPr>
          <a:xfrm>
            <a:off x="323850" y="3657611"/>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2</a:t>
            </a:r>
          </a:p>
        </p:txBody>
      </p:sp>
      <p:sp>
        <p:nvSpPr>
          <p:cNvPr id="7" name="Rectángulo 6">
            <a:extLst>
              <a:ext uri="{FF2B5EF4-FFF2-40B4-BE49-F238E27FC236}">
                <a16:creationId xmlns:a16="http://schemas.microsoft.com/office/drawing/2014/main" id="{8985C69F-F0C0-4C42-82DF-A8DFF49D2FDC}"/>
              </a:ext>
            </a:extLst>
          </p:cNvPr>
          <p:cNvSpPr/>
          <p:nvPr/>
        </p:nvSpPr>
        <p:spPr>
          <a:xfrm>
            <a:off x="323850" y="4362472"/>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3</a:t>
            </a:r>
          </a:p>
        </p:txBody>
      </p:sp>
      <p:sp>
        <p:nvSpPr>
          <p:cNvPr id="8" name="Rectángulo 7">
            <a:extLst>
              <a:ext uri="{FF2B5EF4-FFF2-40B4-BE49-F238E27FC236}">
                <a16:creationId xmlns:a16="http://schemas.microsoft.com/office/drawing/2014/main" id="{F5096FFA-BB22-403D-BE5D-67E43286B961}"/>
              </a:ext>
            </a:extLst>
          </p:cNvPr>
          <p:cNvSpPr/>
          <p:nvPr/>
        </p:nvSpPr>
        <p:spPr>
          <a:xfrm>
            <a:off x="323850" y="5067333"/>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4</a:t>
            </a:r>
          </a:p>
        </p:txBody>
      </p:sp>
      <p:sp>
        <p:nvSpPr>
          <p:cNvPr id="9" name="Rectángulo 8">
            <a:extLst>
              <a:ext uri="{FF2B5EF4-FFF2-40B4-BE49-F238E27FC236}">
                <a16:creationId xmlns:a16="http://schemas.microsoft.com/office/drawing/2014/main" id="{457C8409-D435-405E-83C3-18E5F874005A}"/>
              </a:ext>
            </a:extLst>
          </p:cNvPr>
          <p:cNvSpPr/>
          <p:nvPr/>
        </p:nvSpPr>
        <p:spPr>
          <a:xfrm>
            <a:off x="323850" y="5772193"/>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5</a:t>
            </a:r>
          </a:p>
        </p:txBody>
      </p:sp>
      <p:sp>
        <p:nvSpPr>
          <p:cNvPr id="10" name="Rectángulo 9">
            <a:extLst>
              <a:ext uri="{FF2B5EF4-FFF2-40B4-BE49-F238E27FC236}">
                <a16:creationId xmlns:a16="http://schemas.microsoft.com/office/drawing/2014/main" id="{2DCDF38C-47D8-4DBE-AA88-B3FB48D09A52}"/>
              </a:ext>
            </a:extLst>
          </p:cNvPr>
          <p:cNvSpPr/>
          <p:nvPr/>
        </p:nvSpPr>
        <p:spPr>
          <a:xfrm>
            <a:off x="2290953" y="2952750"/>
            <a:ext cx="6229350" cy="704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latin typeface="Abadi Extra Light" panose="020B0204020104020204" pitchFamily="34" charset="0"/>
              </a:rPr>
              <a:t>Se envía una consulta DNS al servidor DNS designado para el equipo cliente.</a:t>
            </a:r>
          </a:p>
        </p:txBody>
      </p:sp>
      <p:pic>
        <p:nvPicPr>
          <p:cNvPr id="12" name="Imagen 11">
            <a:extLst>
              <a:ext uri="{FF2B5EF4-FFF2-40B4-BE49-F238E27FC236}">
                <a16:creationId xmlns:a16="http://schemas.microsoft.com/office/drawing/2014/main" id="{F311455C-BA00-400D-89AE-F292FD133B4D}"/>
              </a:ext>
            </a:extLst>
          </p:cNvPr>
          <p:cNvPicPr>
            <a:picLocks noChangeAspect="1"/>
          </p:cNvPicPr>
          <p:nvPr/>
        </p:nvPicPr>
        <p:blipFill>
          <a:blip r:embed="rId2"/>
          <a:stretch>
            <a:fillRect/>
          </a:stretch>
        </p:blipFill>
        <p:spPr>
          <a:xfrm>
            <a:off x="2216226" y="3686229"/>
            <a:ext cx="6242355" cy="2846788"/>
          </a:xfrm>
          <a:prstGeom prst="rect">
            <a:avLst/>
          </a:prstGeom>
        </p:spPr>
      </p:pic>
    </p:spTree>
    <p:extLst>
      <p:ext uri="{BB962C8B-B14F-4D97-AF65-F5344CB8AC3E}">
        <p14:creationId xmlns:p14="http://schemas.microsoft.com/office/powerpoint/2010/main" val="1612986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BFB3929C-EE69-491F-BC74-95B083CF23B2}"/>
              </a:ext>
            </a:extLst>
          </p:cNvPr>
          <p:cNvPicPr>
            <a:picLocks noChangeAspect="1"/>
          </p:cNvPicPr>
          <p:nvPr/>
        </p:nvPicPr>
        <p:blipFill>
          <a:blip r:embed="rId2"/>
          <a:stretch>
            <a:fillRect/>
          </a:stretch>
        </p:blipFill>
        <p:spPr>
          <a:xfrm>
            <a:off x="2895599" y="3567999"/>
            <a:ext cx="5424487" cy="3208936"/>
          </a:xfrm>
          <a:prstGeom prst="rect">
            <a:avLst/>
          </a:prstGeom>
        </p:spPr>
      </p:pic>
      <p:sp>
        <p:nvSpPr>
          <p:cNvPr id="2" name="Título 1">
            <a:extLst>
              <a:ext uri="{FF2B5EF4-FFF2-40B4-BE49-F238E27FC236}">
                <a16:creationId xmlns:a16="http://schemas.microsoft.com/office/drawing/2014/main" id="{56FD7895-5F12-4A85-9CB7-52CD5FE43579}"/>
              </a:ext>
            </a:extLst>
          </p:cNvPr>
          <p:cNvSpPr>
            <a:spLocks noGrp="1"/>
          </p:cNvSpPr>
          <p:nvPr>
            <p:ph type="title"/>
          </p:nvPr>
        </p:nvSpPr>
        <p:spPr/>
        <p:txBody>
          <a:bodyPr/>
          <a:lstStyle/>
          <a:p>
            <a:r>
              <a:rPr lang="es-ES" dirty="0"/>
              <a:t>CÓMO FUNCIONA</a:t>
            </a:r>
          </a:p>
        </p:txBody>
      </p:sp>
      <p:sp>
        <p:nvSpPr>
          <p:cNvPr id="3" name="Marcador de contenido 2">
            <a:extLst>
              <a:ext uri="{FF2B5EF4-FFF2-40B4-BE49-F238E27FC236}">
                <a16:creationId xmlns:a16="http://schemas.microsoft.com/office/drawing/2014/main" id="{E69C8687-2C58-4559-9D75-BBE492CF190E}"/>
              </a:ext>
            </a:extLst>
          </p:cNvPr>
          <p:cNvSpPr>
            <a:spLocks noGrp="1"/>
          </p:cNvSpPr>
          <p:nvPr>
            <p:ph idx="1"/>
          </p:nvPr>
        </p:nvSpPr>
        <p:spPr/>
        <p:txBody>
          <a:bodyPr/>
          <a:lstStyle/>
          <a:p>
            <a:r>
              <a:rPr lang="es-ES" dirty="0"/>
              <a:t>Las comunicaciones del protocolo DNS utilizan un único formato llamado “mensaje”. Este formato de mensaje se utiliza para todos los tipos de solicitudes de clientes y respuestas del servidor, mensajes de error y para la transferencia de información de registro de recursos entre servidores.</a:t>
            </a:r>
          </a:p>
        </p:txBody>
      </p:sp>
      <p:sp>
        <p:nvSpPr>
          <p:cNvPr id="4" name="Rectángulo 3">
            <a:extLst>
              <a:ext uri="{FF2B5EF4-FFF2-40B4-BE49-F238E27FC236}">
                <a16:creationId xmlns:a16="http://schemas.microsoft.com/office/drawing/2014/main" id="{C9258075-F34E-43A1-A59D-E97DBC7F3785}"/>
              </a:ext>
            </a:extLst>
          </p:cNvPr>
          <p:cNvSpPr/>
          <p:nvPr/>
        </p:nvSpPr>
        <p:spPr>
          <a:xfrm>
            <a:off x="323850" y="2952750"/>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1</a:t>
            </a:r>
          </a:p>
        </p:txBody>
      </p:sp>
      <p:sp>
        <p:nvSpPr>
          <p:cNvPr id="6" name="Rectángulo 5">
            <a:extLst>
              <a:ext uri="{FF2B5EF4-FFF2-40B4-BE49-F238E27FC236}">
                <a16:creationId xmlns:a16="http://schemas.microsoft.com/office/drawing/2014/main" id="{46090C12-C750-4F34-AFF5-6EFA841D3E69}"/>
              </a:ext>
            </a:extLst>
          </p:cNvPr>
          <p:cNvSpPr/>
          <p:nvPr/>
        </p:nvSpPr>
        <p:spPr>
          <a:xfrm>
            <a:off x="323850" y="3657611"/>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2</a:t>
            </a:r>
          </a:p>
        </p:txBody>
      </p:sp>
      <p:sp>
        <p:nvSpPr>
          <p:cNvPr id="7" name="Rectángulo 6">
            <a:extLst>
              <a:ext uri="{FF2B5EF4-FFF2-40B4-BE49-F238E27FC236}">
                <a16:creationId xmlns:a16="http://schemas.microsoft.com/office/drawing/2014/main" id="{8985C69F-F0C0-4C42-82DF-A8DFF49D2FDC}"/>
              </a:ext>
            </a:extLst>
          </p:cNvPr>
          <p:cNvSpPr/>
          <p:nvPr/>
        </p:nvSpPr>
        <p:spPr>
          <a:xfrm>
            <a:off x="323850" y="4362472"/>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3</a:t>
            </a:r>
          </a:p>
        </p:txBody>
      </p:sp>
      <p:sp>
        <p:nvSpPr>
          <p:cNvPr id="8" name="Rectángulo 7">
            <a:extLst>
              <a:ext uri="{FF2B5EF4-FFF2-40B4-BE49-F238E27FC236}">
                <a16:creationId xmlns:a16="http://schemas.microsoft.com/office/drawing/2014/main" id="{F5096FFA-BB22-403D-BE5D-67E43286B961}"/>
              </a:ext>
            </a:extLst>
          </p:cNvPr>
          <p:cNvSpPr/>
          <p:nvPr/>
        </p:nvSpPr>
        <p:spPr>
          <a:xfrm>
            <a:off x="323850" y="5067333"/>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4</a:t>
            </a:r>
          </a:p>
        </p:txBody>
      </p:sp>
      <p:sp>
        <p:nvSpPr>
          <p:cNvPr id="9" name="Rectángulo 8">
            <a:extLst>
              <a:ext uri="{FF2B5EF4-FFF2-40B4-BE49-F238E27FC236}">
                <a16:creationId xmlns:a16="http://schemas.microsoft.com/office/drawing/2014/main" id="{457C8409-D435-405E-83C3-18E5F874005A}"/>
              </a:ext>
            </a:extLst>
          </p:cNvPr>
          <p:cNvSpPr/>
          <p:nvPr/>
        </p:nvSpPr>
        <p:spPr>
          <a:xfrm>
            <a:off x="323850" y="5772193"/>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5</a:t>
            </a:r>
          </a:p>
        </p:txBody>
      </p:sp>
      <p:sp>
        <p:nvSpPr>
          <p:cNvPr id="10" name="Rectángulo 9">
            <a:extLst>
              <a:ext uri="{FF2B5EF4-FFF2-40B4-BE49-F238E27FC236}">
                <a16:creationId xmlns:a16="http://schemas.microsoft.com/office/drawing/2014/main" id="{2DCDF38C-47D8-4DBE-AA88-B3FB48D09A52}"/>
              </a:ext>
            </a:extLst>
          </p:cNvPr>
          <p:cNvSpPr/>
          <p:nvPr/>
        </p:nvSpPr>
        <p:spPr>
          <a:xfrm>
            <a:off x="2290953" y="2952750"/>
            <a:ext cx="6229350" cy="704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latin typeface="Abadi Extra Light" panose="020B0204020104020204" pitchFamily="34" charset="0"/>
              </a:rPr>
              <a:t>El servidor DNS coincide con el FQDN con su dirección IP.</a:t>
            </a:r>
          </a:p>
        </p:txBody>
      </p:sp>
    </p:spTree>
    <p:extLst>
      <p:ext uri="{BB962C8B-B14F-4D97-AF65-F5344CB8AC3E}">
        <p14:creationId xmlns:p14="http://schemas.microsoft.com/office/powerpoint/2010/main" val="4069448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D7895-5F12-4A85-9CB7-52CD5FE43579}"/>
              </a:ext>
            </a:extLst>
          </p:cNvPr>
          <p:cNvSpPr>
            <a:spLocks noGrp="1"/>
          </p:cNvSpPr>
          <p:nvPr>
            <p:ph type="title"/>
          </p:nvPr>
        </p:nvSpPr>
        <p:spPr/>
        <p:txBody>
          <a:bodyPr/>
          <a:lstStyle/>
          <a:p>
            <a:r>
              <a:rPr lang="es-ES" dirty="0"/>
              <a:t>CÓMO FUNCIONA</a:t>
            </a:r>
          </a:p>
        </p:txBody>
      </p:sp>
      <p:sp>
        <p:nvSpPr>
          <p:cNvPr id="3" name="Marcador de contenido 2">
            <a:extLst>
              <a:ext uri="{FF2B5EF4-FFF2-40B4-BE49-F238E27FC236}">
                <a16:creationId xmlns:a16="http://schemas.microsoft.com/office/drawing/2014/main" id="{E69C8687-2C58-4559-9D75-BBE492CF190E}"/>
              </a:ext>
            </a:extLst>
          </p:cNvPr>
          <p:cNvSpPr>
            <a:spLocks noGrp="1"/>
          </p:cNvSpPr>
          <p:nvPr>
            <p:ph idx="1"/>
          </p:nvPr>
        </p:nvSpPr>
        <p:spPr/>
        <p:txBody>
          <a:bodyPr/>
          <a:lstStyle/>
          <a:p>
            <a:r>
              <a:rPr lang="es-ES" dirty="0"/>
              <a:t>Las comunicaciones del protocolo DNS utilizan un único formato llamado “mensaje”. Este formato de mensaje se utiliza para todos los tipos de solicitudes de clientes y respuestas del servidor, mensajes de error y para la transferencia de información de registro de recursos entre servidores.</a:t>
            </a:r>
          </a:p>
        </p:txBody>
      </p:sp>
      <p:sp>
        <p:nvSpPr>
          <p:cNvPr id="4" name="Rectángulo 3">
            <a:extLst>
              <a:ext uri="{FF2B5EF4-FFF2-40B4-BE49-F238E27FC236}">
                <a16:creationId xmlns:a16="http://schemas.microsoft.com/office/drawing/2014/main" id="{C9258075-F34E-43A1-A59D-E97DBC7F3785}"/>
              </a:ext>
            </a:extLst>
          </p:cNvPr>
          <p:cNvSpPr/>
          <p:nvPr/>
        </p:nvSpPr>
        <p:spPr>
          <a:xfrm>
            <a:off x="323850" y="2952750"/>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1</a:t>
            </a:r>
          </a:p>
        </p:txBody>
      </p:sp>
      <p:sp>
        <p:nvSpPr>
          <p:cNvPr id="6" name="Rectángulo 5">
            <a:extLst>
              <a:ext uri="{FF2B5EF4-FFF2-40B4-BE49-F238E27FC236}">
                <a16:creationId xmlns:a16="http://schemas.microsoft.com/office/drawing/2014/main" id="{46090C12-C750-4F34-AFF5-6EFA841D3E69}"/>
              </a:ext>
            </a:extLst>
          </p:cNvPr>
          <p:cNvSpPr/>
          <p:nvPr/>
        </p:nvSpPr>
        <p:spPr>
          <a:xfrm>
            <a:off x="323850" y="3657611"/>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2</a:t>
            </a:r>
          </a:p>
        </p:txBody>
      </p:sp>
      <p:sp>
        <p:nvSpPr>
          <p:cNvPr id="7" name="Rectángulo 6">
            <a:extLst>
              <a:ext uri="{FF2B5EF4-FFF2-40B4-BE49-F238E27FC236}">
                <a16:creationId xmlns:a16="http://schemas.microsoft.com/office/drawing/2014/main" id="{8985C69F-F0C0-4C42-82DF-A8DFF49D2FDC}"/>
              </a:ext>
            </a:extLst>
          </p:cNvPr>
          <p:cNvSpPr/>
          <p:nvPr/>
        </p:nvSpPr>
        <p:spPr>
          <a:xfrm>
            <a:off x="323850" y="4362472"/>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3</a:t>
            </a:r>
          </a:p>
        </p:txBody>
      </p:sp>
      <p:sp>
        <p:nvSpPr>
          <p:cNvPr id="8" name="Rectángulo 7">
            <a:extLst>
              <a:ext uri="{FF2B5EF4-FFF2-40B4-BE49-F238E27FC236}">
                <a16:creationId xmlns:a16="http://schemas.microsoft.com/office/drawing/2014/main" id="{F5096FFA-BB22-403D-BE5D-67E43286B961}"/>
              </a:ext>
            </a:extLst>
          </p:cNvPr>
          <p:cNvSpPr/>
          <p:nvPr/>
        </p:nvSpPr>
        <p:spPr>
          <a:xfrm>
            <a:off x="323850" y="5067333"/>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4</a:t>
            </a:r>
          </a:p>
        </p:txBody>
      </p:sp>
      <p:sp>
        <p:nvSpPr>
          <p:cNvPr id="9" name="Rectángulo 8">
            <a:extLst>
              <a:ext uri="{FF2B5EF4-FFF2-40B4-BE49-F238E27FC236}">
                <a16:creationId xmlns:a16="http://schemas.microsoft.com/office/drawing/2014/main" id="{457C8409-D435-405E-83C3-18E5F874005A}"/>
              </a:ext>
            </a:extLst>
          </p:cNvPr>
          <p:cNvSpPr/>
          <p:nvPr/>
        </p:nvSpPr>
        <p:spPr>
          <a:xfrm>
            <a:off x="323850" y="5772193"/>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5</a:t>
            </a:r>
          </a:p>
        </p:txBody>
      </p:sp>
      <p:sp>
        <p:nvSpPr>
          <p:cNvPr id="10" name="Rectángulo 9">
            <a:extLst>
              <a:ext uri="{FF2B5EF4-FFF2-40B4-BE49-F238E27FC236}">
                <a16:creationId xmlns:a16="http://schemas.microsoft.com/office/drawing/2014/main" id="{2DCDF38C-47D8-4DBE-AA88-B3FB48D09A52}"/>
              </a:ext>
            </a:extLst>
          </p:cNvPr>
          <p:cNvSpPr/>
          <p:nvPr/>
        </p:nvSpPr>
        <p:spPr>
          <a:xfrm>
            <a:off x="2290953" y="2952750"/>
            <a:ext cx="6229350" cy="704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latin typeface="Abadi Extra Light" panose="020B0204020104020204" pitchFamily="34" charset="0"/>
              </a:rPr>
              <a:t>La respuesta de consulta DNS se envía de nuevo al cliente con la dirección IP del FQDN.</a:t>
            </a:r>
          </a:p>
        </p:txBody>
      </p:sp>
      <p:pic>
        <p:nvPicPr>
          <p:cNvPr id="12" name="Imagen 11">
            <a:extLst>
              <a:ext uri="{FF2B5EF4-FFF2-40B4-BE49-F238E27FC236}">
                <a16:creationId xmlns:a16="http://schemas.microsoft.com/office/drawing/2014/main" id="{C39F82B4-9F79-461F-BFEE-CC2BAABFD757}"/>
              </a:ext>
            </a:extLst>
          </p:cNvPr>
          <p:cNvPicPr>
            <a:picLocks noChangeAspect="1"/>
          </p:cNvPicPr>
          <p:nvPr/>
        </p:nvPicPr>
        <p:blipFill>
          <a:blip r:embed="rId2"/>
          <a:stretch>
            <a:fillRect/>
          </a:stretch>
        </p:blipFill>
        <p:spPr>
          <a:xfrm>
            <a:off x="2171700" y="3969387"/>
            <a:ext cx="6457948" cy="1846170"/>
          </a:xfrm>
          <a:prstGeom prst="rect">
            <a:avLst/>
          </a:prstGeom>
        </p:spPr>
      </p:pic>
    </p:spTree>
    <p:extLst>
      <p:ext uri="{BB962C8B-B14F-4D97-AF65-F5344CB8AC3E}">
        <p14:creationId xmlns:p14="http://schemas.microsoft.com/office/powerpoint/2010/main" val="3522744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D7895-5F12-4A85-9CB7-52CD5FE43579}"/>
              </a:ext>
            </a:extLst>
          </p:cNvPr>
          <p:cNvSpPr>
            <a:spLocks noGrp="1"/>
          </p:cNvSpPr>
          <p:nvPr>
            <p:ph type="title"/>
          </p:nvPr>
        </p:nvSpPr>
        <p:spPr/>
        <p:txBody>
          <a:bodyPr/>
          <a:lstStyle/>
          <a:p>
            <a:r>
              <a:rPr lang="es-ES" dirty="0"/>
              <a:t>CÓMO FUNCIONA</a:t>
            </a:r>
          </a:p>
        </p:txBody>
      </p:sp>
      <p:sp>
        <p:nvSpPr>
          <p:cNvPr id="3" name="Marcador de contenido 2">
            <a:extLst>
              <a:ext uri="{FF2B5EF4-FFF2-40B4-BE49-F238E27FC236}">
                <a16:creationId xmlns:a16="http://schemas.microsoft.com/office/drawing/2014/main" id="{E69C8687-2C58-4559-9D75-BBE492CF190E}"/>
              </a:ext>
            </a:extLst>
          </p:cNvPr>
          <p:cNvSpPr>
            <a:spLocks noGrp="1"/>
          </p:cNvSpPr>
          <p:nvPr>
            <p:ph idx="1"/>
          </p:nvPr>
        </p:nvSpPr>
        <p:spPr/>
        <p:txBody>
          <a:bodyPr/>
          <a:lstStyle/>
          <a:p>
            <a:r>
              <a:rPr lang="es-ES" dirty="0"/>
              <a:t>Las comunicaciones del protocolo DNS utilizan un único formato llamado “mensaje”. Este formato de mensaje se utiliza para todos los tipos de solicitudes de clientes y respuestas del servidor, mensajes de error y para la transferencia de información de registro de recursos entre servidores.</a:t>
            </a:r>
          </a:p>
        </p:txBody>
      </p:sp>
      <p:sp>
        <p:nvSpPr>
          <p:cNvPr id="4" name="Rectángulo 3">
            <a:extLst>
              <a:ext uri="{FF2B5EF4-FFF2-40B4-BE49-F238E27FC236}">
                <a16:creationId xmlns:a16="http://schemas.microsoft.com/office/drawing/2014/main" id="{C9258075-F34E-43A1-A59D-E97DBC7F3785}"/>
              </a:ext>
            </a:extLst>
          </p:cNvPr>
          <p:cNvSpPr/>
          <p:nvPr/>
        </p:nvSpPr>
        <p:spPr>
          <a:xfrm>
            <a:off x="323850" y="2952750"/>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1</a:t>
            </a:r>
          </a:p>
        </p:txBody>
      </p:sp>
      <p:sp>
        <p:nvSpPr>
          <p:cNvPr id="6" name="Rectángulo 5">
            <a:extLst>
              <a:ext uri="{FF2B5EF4-FFF2-40B4-BE49-F238E27FC236}">
                <a16:creationId xmlns:a16="http://schemas.microsoft.com/office/drawing/2014/main" id="{46090C12-C750-4F34-AFF5-6EFA841D3E69}"/>
              </a:ext>
            </a:extLst>
          </p:cNvPr>
          <p:cNvSpPr/>
          <p:nvPr/>
        </p:nvSpPr>
        <p:spPr>
          <a:xfrm>
            <a:off x="323850" y="3657611"/>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2</a:t>
            </a:r>
          </a:p>
        </p:txBody>
      </p:sp>
      <p:sp>
        <p:nvSpPr>
          <p:cNvPr id="7" name="Rectángulo 6">
            <a:extLst>
              <a:ext uri="{FF2B5EF4-FFF2-40B4-BE49-F238E27FC236}">
                <a16:creationId xmlns:a16="http://schemas.microsoft.com/office/drawing/2014/main" id="{8985C69F-F0C0-4C42-82DF-A8DFF49D2FDC}"/>
              </a:ext>
            </a:extLst>
          </p:cNvPr>
          <p:cNvSpPr/>
          <p:nvPr/>
        </p:nvSpPr>
        <p:spPr>
          <a:xfrm>
            <a:off x="323850" y="4362472"/>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3</a:t>
            </a:r>
          </a:p>
        </p:txBody>
      </p:sp>
      <p:sp>
        <p:nvSpPr>
          <p:cNvPr id="8" name="Rectángulo 7">
            <a:extLst>
              <a:ext uri="{FF2B5EF4-FFF2-40B4-BE49-F238E27FC236}">
                <a16:creationId xmlns:a16="http://schemas.microsoft.com/office/drawing/2014/main" id="{F5096FFA-BB22-403D-BE5D-67E43286B961}"/>
              </a:ext>
            </a:extLst>
          </p:cNvPr>
          <p:cNvSpPr/>
          <p:nvPr/>
        </p:nvSpPr>
        <p:spPr>
          <a:xfrm>
            <a:off x="323850" y="5067333"/>
            <a:ext cx="1524000" cy="47625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4</a:t>
            </a:r>
          </a:p>
        </p:txBody>
      </p:sp>
      <p:sp>
        <p:nvSpPr>
          <p:cNvPr id="9" name="Rectángulo 8">
            <a:extLst>
              <a:ext uri="{FF2B5EF4-FFF2-40B4-BE49-F238E27FC236}">
                <a16:creationId xmlns:a16="http://schemas.microsoft.com/office/drawing/2014/main" id="{457C8409-D435-405E-83C3-18E5F874005A}"/>
              </a:ext>
            </a:extLst>
          </p:cNvPr>
          <p:cNvSpPr/>
          <p:nvPr/>
        </p:nvSpPr>
        <p:spPr>
          <a:xfrm>
            <a:off x="323850" y="5772193"/>
            <a:ext cx="15240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badi Extra Light" panose="020B0204020104020204" pitchFamily="34" charset="0"/>
              </a:rPr>
              <a:t>Paso 5</a:t>
            </a:r>
          </a:p>
        </p:txBody>
      </p:sp>
      <p:sp>
        <p:nvSpPr>
          <p:cNvPr id="10" name="Rectángulo 9">
            <a:extLst>
              <a:ext uri="{FF2B5EF4-FFF2-40B4-BE49-F238E27FC236}">
                <a16:creationId xmlns:a16="http://schemas.microsoft.com/office/drawing/2014/main" id="{2DCDF38C-47D8-4DBE-AA88-B3FB48D09A52}"/>
              </a:ext>
            </a:extLst>
          </p:cNvPr>
          <p:cNvSpPr/>
          <p:nvPr/>
        </p:nvSpPr>
        <p:spPr>
          <a:xfrm>
            <a:off x="2290953" y="2952750"/>
            <a:ext cx="6229350" cy="704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dirty="0">
                <a:latin typeface="Abadi Extra Light" panose="020B0204020104020204" pitchFamily="34" charset="0"/>
              </a:rPr>
              <a:t>El equipo cliente utiliza la dirección IP para realizar solicitudes del servidor.</a:t>
            </a:r>
          </a:p>
        </p:txBody>
      </p:sp>
      <p:pic>
        <p:nvPicPr>
          <p:cNvPr id="11" name="Imagen 10">
            <a:extLst>
              <a:ext uri="{FF2B5EF4-FFF2-40B4-BE49-F238E27FC236}">
                <a16:creationId xmlns:a16="http://schemas.microsoft.com/office/drawing/2014/main" id="{2950623F-C29F-4BEB-849C-C2FB5AB581DE}"/>
              </a:ext>
            </a:extLst>
          </p:cNvPr>
          <p:cNvPicPr>
            <a:picLocks noChangeAspect="1"/>
          </p:cNvPicPr>
          <p:nvPr/>
        </p:nvPicPr>
        <p:blipFill>
          <a:blip r:embed="rId2"/>
          <a:stretch>
            <a:fillRect/>
          </a:stretch>
        </p:blipFill>
        <p:spPr>
          <a:xfrm>
            <a:off x="3043428" y="3657611"/>
            <a:ext cx="4824222" cy="2962822"/>
          </a:xfrm>
          <a:prstGeom prst="rect">
            <a:avLst/>
          </a:prstGeom>
        </p:spPr>
      </p:pic>
    </p:spTree>
    <p:extLst>
      <p:ext uri="{BB962C8B-B14F-4D97-AF65-F5344CB8AC3E}">
        <p14:creationId xmlns:p14="http://schemas.microsoft.com/office/powerpoint/2010/main" val="1002839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C31453-9B91-4280-8D9E-8957CCBE726D}"/>
              </a:ext>
            </a:extLst>
          </p:cNvPr>
          <p:cNvSpPr>
            <a:spLocks noGrp="1"/>
          </p:cNvSpPr>
          <p:nvPr>
            <p:ph type="title"/>
          </p:nvPr>
        </p:nvSpPr>
        <p:spPr/>
        <p:txBody>
          <a:bodyPr/>
          <a:lstStyle/>
          <a:p>
            <a:r>
              <a:rPr lang="es-ES" dirty="0"/>
              <a:t>Servidor DNS</a:t>
            </a:r>
          </a:p>
        </p:txBody>
      </p:sp>
      <p:sp>
        <p:nvSpPr>
          <p:cNvPr id="3" name="Marcador de contenido 2">
            <a:extLst>
              <a:ext uri="{FF2B5EF4-FFF2-40B4-BE49-F238E27FC236}">
                <a16:creationId xmlns:a16="http://schemas.microsoft.com/office/drawing/2014/main" id="{21126636-1C60-4CE4-A2DF-04D12A03500E}"/>
              </a:ext>
            </a:extLst>
          </p:cNvPr>
          <p:cNvSpPr>
            <a:spLocks noGrp="1"/>
          </p:cNvSpPr>
          <p:nvPr>
            <p:ph idx="1"/>
          </p:nvPr>
        </p:nvSpPr>
        <p:spPr/>
        <p:txBody>
          <a:bodyPr/>
          <a:lstStyle/>
          <a:p>
            <a:r>
              <a:rPr lang="es-ES" dirty="0"/>
              <a:t>El servidor </a:t>
            </a:r>
            <a:r>
              <a:rPr lang="es-ES" b="1" dirty="0"/>
              <a:t>DNS almacena diferentes tipos de registros </a:t>
            </a:r>
            <a:r>
              <a:rPr lang="es-ES" dirty="0"/>
              <a:t>de recursos utilizados para resolver nombres. </a:t>
            </a:r>
          </a:p>
          <a:p>
            <a:r>
              <a:rPr lang="es-ES" dirty="0"/>
              <a:t>Estos registros contienen el nombre, la dirección y el tipo de registro. Algunos de estos </a:t>
            </a:r>
            <a:r>
              <a:rPr lang="es-ES" b="1" dirty="0"/>
              <a:t>tipos de registros </a:t>
            </a:r>
            <a:r>
              <a:rPr lang="es-ES" dirty="0"/>
              <a:t>son los siguientes:</a:t>
            </a:r>
          </a:p>
          <a:p>
            <a:pPr lvl="1"/>
            <a:r>
              <a:rPr lang="es-ES" b="1" dirty="0"/>
              <a:t>A</a:t>
            </a:r>
            <a:r>
              <a:rPr lang="es-ES" dirty="0"/>
              <a:t> - una dirección IPv4 de terminal</a:t>
            </a:r>
          </a:p>
          <a:p>
            <a:pPr lvl="1"/>
            <a:r>
              <a:rPr lang="es-ES" b="1" dirty="0"/>
              <a:t>NS</a:t>
            </a:r>
            <a:r>
              <a:rPr lang="es-ES" dirty="0"/>
              <a:t> - un servidor de nombre autoritativo</a:t>
            </a:r>
          </a:p>
          <a:p>
            <a:pPr lvl="1"/>
            <a:r>
              <a:rPr lang="es-ES" b="1" dirty="0"/>
              <a:t>AAAA </a:t>
            </a:r>
            <a:r>
              <a:rPr lang="es-ES" dirty="0"/>
              <a:t>- una dirección IPv6</a:t>
            </a:r>
          </a:p>
          <a:p>
            <a:pPr lvl="1"/>
            <a:r>
              <a:rPr lang="es-ES" b="1" dirty="0"/>
              <a:t>MX</a:t>
            </a:r>
            <a:r>
              <a:rPr lang="es-ES" dirty="0"/>
              <a:t> - un registro de intercambio de correo</a:t>
            </a:r>
          </a:p>
        </p:txBody>
      </p:sp>
    </p:spTree>
    <p:extLst>
      <p:ext uri="{BB962C8B-B14F-4D97-AF65-F5344CB8AC3E}">
        <p14:creationId xmlns:p14="http://schemas.microsoft.com/office/powerpoint/2010/main" val="3185887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4D7CC1-9638-4D97-B7C9-CBB378BA18C1}"/>
              </a:ext>
            </a:extLst>
          </p:cNvPr>
          <p:cNvSpPr>
            <a:spLocks noGrp="1"/>
          </p:cNvSpPr>
          <p:nvPr>
            <p:ph type="title"/>
          </p:nvPr>
        </p:nvSpPr>
        <p:spPr/>
        <p:txBody>
          <a:bodyPr/>
          <a:lstStyle/>
          <a:p>
            <a:r>
              <a:rPr lang="es-ES" dirty="0"/>
              <a:t>PROCESO DNS</a:t>
            </a:r>
          </a:p>
        </p:txBody>
      </p:sp>
      <p:sp>
        <p:nvSpPr>
          <p:cNvPr id="3" name="Marcador de contenido 2">
            <a:extLst>
              <a:ext uri="{FF2B5EF4-FFF2-40B4-BE49-F238E27FC236}">
                <a16:creationId xmlns:a16="http://schemas.microsoft.com/office/drawing/2014/main" id="{0E36A119-CADD-4D6D-85C5-737AF938C22A}"/>
              </a:ext>
            </a:extLst>
          </p:cNvPr>
          <p:cNvSpPr>
            <a:spLocks noGrp="1"/>
          </p:cNvSpPr>
          <p:nvPr>
            <p:ph idx="1"/>
          </p:nvPr>
        </p:nvSpPr>
        <p:spPr/>
        <p:txBody>
          <a:bodyPr/>
          <a:lstStyle/>
          <a:p>
            <a:r>
              <a:rPr lang="es-ES" dirty="0"/>
              <a:t>Cuando un cliente realiza una consulta, el proceso DNS del servidor observa primero sus propios registros para resolver el nombre. </a:t>
            </a:r>
          </a:p>
          <a:p>
            <a:pPr lvl="1"/>
            <a:r>
              <a:rPr lang="es-ES" dirty="0"/>
              <a:t>Si no puede resolverlo con los registros almacenados, contacta a otros servidores para hacerlo. </a:t>
            </a:r>
          </a:p>
          <a:p>
            <a:pPr lvl="1"/>
            <a:r>
              <a:rPr lang="es-ES" dirty="0"/>
              <a:t>Una vez que se encuentra una coincidencia y se la devuelve al servidor solicitante original, este almacena temporalmente la dirección numerada por si se vuelve a solicitar el mismo nombre.</a:t>
            </a:r>
          </a:p>
          <a:p>
            <a:r>
              <a:rPr lang="es-ES" dirty="0"/>
              <a:t>El servicio del cliente DNS en los equipos Windows también almacena los nombres resueltos previamente en la memoria. El comando </a:t>
            </a:r>
            <a:r>
              <a:rPr lang="es-ES" b="1" dirty="0" err="1">
                <a:latin typeface="Courier New" panose="02070309020205020404" pitchFamily="49" charset="0"/>
                <a:cs typeface="Courier New" panose="02070309020205020404" pitchFamily="49" charset="0"/>
              </a:rPr>
              <a:t>ipconfig</a:t>
            </a:r>
            <a:r>
              <a:rPr lang="es-ES" b="1" dirty="0">
                <a:latin typeface="Courier New" panose="02070309020205020404" pitchFamily="49" charset="0"/>
                <a:cs typeface="Courier New" panose="02070309020205020404" pitchFamily="49" charset="0"/>
              </a:rPr>
              <a:t> /</a:t>
            </a:r>
            <a:r>
              <a:rPr lang="es-ES" b="1" dirty="0" err="1">
                <a:latin typeface="Courier New" panose="02070309020205020404" pitchFamily="49" charset="0"/>
                <a:cs typeface="Courier New" panose="02070309020205020404" pitchFamily="49" charset="0"/>
              </a:rPr>
              <a:t>displaydns</a:t>
            </a:r>
            <a:r>
              <a:rPr lang="es-ES" b="1" dirty="0">
                <a:latin typeface="Courier New" panose="02070309020205020404" pitchFamily="49" charset="0"/>
                <a:cs typeface="Courier New" panose="02070309020205020404" pitchFamily="49" charset="0"/>
              </a:rPr>
              <a:t> </a:t>
            </a:r>
            <a:r>
              <a:rPr lang="es-ES" dirty="0"/>
              <a:t>muestra todas las entradas de DNS en caché.</a:t>
            </a:r>
          </a:p>
          <a:p>
            <a:endParaRPr lang="es-ES" dirty="0"/>
          </a:p>
          <a:p>
            <a:pPr marL="0" indent="0">
              <a:buNone/>
            </a:pPr>
            <a:endParaRPr lang="es-ES" dirty="0"/>
          </a:p>
        </p:txBody>
      </p:sp>
    </p:spTree>
    <p:extLst>
      <p:ext uri="{BB962C8B-B14F-4D97-AF65-F5344CB8AC3E}">
        <p14:creationId xmlns:p14="http://schemas.microsoft.com/office/powerpoint/2010/main" val="2955588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4D7CC1-9638-4D97-B7C9-CBB378BA18C1}"/>
              </a:ext>
            </a:extLst>
          </p:cNvPr>
          <p:cNvSpPr>
            <a:spLocks noGrp="1"/>
          </p:cNvSpPr>
          <p:nvPr>
            <p:ph type="title"/>
          </p:nvPr>
        </p:nvSpPr>
        <p:spPr/>
        <p:txBody>
          <a:bodyPr/>
          <a:lstStyle/>
          <a:p>
            <a:r>
              <a:rPr lang="es-ES" dirty="0"/>
              <a:t>JERARQUÍA DNS</a:t>
            </a:r>
          </a:p>
        </p:txBody>
      </p:sp>
      <p:sp>
        <p:nvSpPr>
          <p:cNvPr id="3" name="Marcador de contenido 2">
            <a:extLst>
              <a:ext uri="{FF2B5EF4-FFF2-40B4-BE49-F238E27FC236}">
                <a16:creationId xmlns:a16="http://schemas.microsoft.com/office/drawing/2014/main" id="{0E36A119-CADD-4D6D-85C5-737AF938C22A}"/>
              </a:ext>
            </a:extLst>
          </p:cNvPr>
          <p:cNvSpPr>
            <a:spLocks noGrp="1"/>
          </p:cNvSpPr>
          <p:nvPr>
            <p:ph idx="1"/>
          </p:nvPr>
        </p:nvSpPr>
        <p:spPr>
          <a:xfrm>
            <a:off x="0" y="1609343"/>
            <a:ext cx="8963406" cy="4953382"/>
          </a:xfrm>
        </p:spPr>
        <p:txBody>
          <a:bodyPr>
            <a:normAutofit fontScale="92500" lnSpcReduction="20000"/>
          </a:bodyPr>
          <a:lstStyle/>
          <a:p>
            <a:r>
              <a:rPr lang="es-ES" dirty="0"/>
              <a:t>El protocolo </a:t>
            </a:r>
            <a:r>
              <a:rPr lang="es-ES" b="1" dirty="0"/>
              <a:t>DNS utiliza un sistema jerárquico </a:t>
            </a:r>
            <a:r>
              <a:rPr lang="es-ES" dirty="0"/>
              <a:t>para crear una base de datos que proporcione la resolución de nombres. DNS utiliza nombres de domino para formar la jerarquía.</a:t>
            </a:r>
          </a:p>
          <a:p>
            <a:r>
              <a:rPr lang="es-ES" dirty="0"/>
              <a:t>La </a:t>
            </a:r>
            <a:r>
              <a:rPr lang="es-ES" b="1" dirty="0"/>
              <a:t>estructura de nomenclatura se divide en zonas pequeñas y manejables</a:t>
            </a:r>
            <a:r>
              <a:rPr lang="es-ES" dirty="0"/>
              <a:t>. </a:t>
            </a:r>
          </a:p>
          <a:p>
            <a:r>
              <a:rPr lang="es-ES" b="1" dirty="0"/>
              <a:t>Cada servidor DNS mantiene un archivo de base de datos específico </a:t>
            </a:r>
            <a:r>
              <a:rPr lang="es-ES" dirty="0"/>
              <a:t>y sólo es responsable de administrar las asignaciones de nombre a IP para esa pequeña porción de toda la estructura DNS. </a:t>
            </a:r>
          </a:p>
          <a:p>
            <a:r>
              <a:rPr lang="es-ES" dirty="0"/>
              <a:t>Cuando un servidor DNS recibe una solicitud para una traducción de nombre que no se encuentra dentro de esa zona DNS, el servidor DNS reenvía la solicitud a otro servidor DNS dentro de la zona adecuada para su traducción. DNS es escalable, porque la resolución de los nombres de hosts se distribuye entre varios servidores.</a:t>
            </a:r>
          </a:p>
          <a:p>
            <a:r>
              <a:rPr lang="es-ES" dirty="0"/>
              <a:t>Los diferentes dominios de primer nivel representan el tipo de organización o el país de origen. Algunos ejemplos de dominios de nivel superior son los siguientes:</a:t>
            </a:r>
          </a:p>
          <a:p>
            <a:endParaRPr lang="es-ES" dirty="0"/>
          </a:p>
          <a:p>
            <a:pPr lvl="1"/>
            <a:r>
              <a:rPr lang="es-ES" dirty="0"/>
              <a:t>.</a:t>
            </a:r>
            <a:r>
              <a:rPr lang="es-ES" dirty="0" err="1"/>
              <a:t>com</a:t>
            </a:r>
            <a:r>
              <a:rPr lang="es-ES" dirty="0"/>
              <a:t> - una empresa o industria</a:t>
            </a:r>
          </a:p>
          <a:p>
            <a:pPr lvl="1"/>
            <a:r>
              <a:rPr lang="es-ES" dirty="0"/>
              <a:t>.</a:t>
            </a:r>
            <a:r>
              <a:rPr lang="es-ES" dirty="0" err="1"/>
              <a:t>org</a:t>
            </a:r>
            <a:r>
              <a:rPr lang="es-ES" dirty="0"/>
              <a:t> - una organización sin fines de lucro</a:t>
            </a:r>
          </a:p>
          <a:p>
            <a:pPr lvl="1"/>
            <a:r>
              <a:rPr lang="es-ES" dirty="0"/>
              <a:t>.</a:t>
            </a:r>
            <a:r>
              <a:rPr lang="es-ES" dirty="0" err="1"/>
              <a:t>au</a:t>
            </a:r>
            <a:r>
              <a:rPr lang="es-ES" dirty="0"/>
              <a:t> - Australia</a:t>
            </a:r>
          </a:p>
          <a:p>
            <a:pPr lvl="1"/>
            <a:r>
              <a:rPr lang="es-ES" dirty="0"/>
              <a:t>.</a:t>
            </a:r>
            <a:r>
              <a:rPr lang="es-ES" dirty="0" err="1"/>
              <a:t>co</a:t>
            </a:r>
            <a:r>
              <a:rPr lang="es-ES" dirty="0"/>
              <a:t> - Colombia</a:t>
            </a:r>
          </a:p>
        </p:txBody>
      </p:sp>
    </p:spTree>
    <p:extLst>
      <p:ext uri="{BB962C8B-B14F-4D97-AF65-F5344CB8AC3E}">
        <p14:creationId xmlns:p14="http://schemas.microsoft.com/office/powerpoint/2010/main" val="279516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E58C9E8-3A3F-48B2-B82A-5A8EAF860578}"/>
              </a:ext>
            </a:extLst>
          </p:cNvPr>
          <p:cNvSpPr>
            <a:spLocks noGrp="1"/>
          </p:cNvSpPr>
          <p:nvPr>
            <p:ph type="title"/>
          </p:nvPr>
        </p:nvSpPr>
        <p:spPr/>
        <p:txBody>
          <a:bodyPr/>
          <a:lstStyle/>
          <a:p>
            <a:r>
              <a:rPr lang="es-ES" dirty="0"/>
              <a:t>DONDE ESTAMOS</a:t>
            </a:r>
          </a:p>
        </p:txBody>
      </p:sp>
      <p:pic>
        <p:nvPicPr>
          <p:cNvPr id="7" name="Imagen 6">
            <a:extLst>
              <a:ext uri="{FF2B5EF4-FFF2-40B4-BE49-F238E27FC236}">
                <a16:creationId xmlns:a16="http://schemas.microsoft.com/office/drawing/2014/main" id="{BD8B159B-6CE1-490A-B1BA-2D21EB991BB3}"/>
              </a:ext>
            </a:extLst>
          </p:cNvPr>
          <p:cNvPicPr>
            <a:picLocks noChangeAspect="1"/>
          </p:cNvPicPr>
          <p:nvPr/>
        </p:nvPicPr>
        <p:blipFill>
          <a:blip r:embed="rId2"/>
          <a:stretch>
            <a:fillRect/>
          </a:stretch>
        </p:blipFill>
        <p:spPr>
          <a:xfrm>
            <a:off x="1179946" y="1066437"/>
            <a:ext cx="6784107" cy="5680809"/>
          </a:xfrm>
          <a:prstGeom prst="rect">
            <a:avLst/>
          </a:prstGeom>
        </p:spPr>
      </p:pic>
      <p:cxnSp>
        <p:nvCxnSpPr>
          <p:cNvPr id="3" name="Conector recto de flecha 2">
            <a:extLst>
              <a:ext uri="{FF2B5EF4-FFF2-40B4-BE49-F238E27FC236}">
                <a16:creationId xmlns:a16="http://schemas.microsoft.com/office/drawing/2014/main" id="{2B1C3CC4-480E-4321-8EFF-E2F6E7DA868B}"/>
              </a:ext>
            </a:extLst>
          </p:cNvPr>
          <p:cNvCxnSpPr>
            <a:cxnSpLocks/>
          </p:cNvCxnSpPr>
          <p:nvPr/>
        </p:nvCxnSpPr>
        <p:spPr>
          <a:xfrm flipH="1">
            <a:off x="3609976" y="1377600"/>
            <a:ext cx="809624" cy="4634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2BD0BE53-EEEF-49A2-B0C0-43368249DB98}"/>
              </a:ext>
            </a:extLst>
          </p:cNvPr>
          <p:cNvCxnSpPr>
            <a:cxnSpLocks/>
          </p:cNvCxnSpPr>
          <p:nvPr/>
        </p:nvCxnSpPr>
        <p:spPr>
          <a:xfrm>
            <a:off x="4629475" y="1348988"/>
            <a:ext cx="760196" cy="75245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185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E082503-B07F-4EE4-829D-38489951015E}"/>
              </a:ext>
            </a:extLst>
          </p:cNvPr>
          <p:cNvPicPr>
            <a:picLocks noChangeAspect="1"/>
          </p:cNvPicPr>
          <p:nvPr/>
        </p:nvPicPr>
        <p:blipFill>
          <a:blip r:embed="rId2"/>
          <a:stretch>
            <a:fillRect/>
          </a:stretch>
        </p:blipFill>
        <p:spPr>
          <a:xfrm>
            <a:off x="1748902" y="400050"/>
            <a:ext cx="7217229" cy="6457950"/>
          </a:xfrm>
          <a:prstGeom prst="rect">
            <a:avLst/>
          </a:prstGeom>
        </p:spPr>
      </p:pic>
      <p:sp>
        <p:nvSpPr>
          <p:cNvPr id="2" name="Título 1">
            <a:extLst>
              <a:ext uri="{FF2B5EF4-FFF2-40B4-BE49-F238E27FC236}">
                <a16:creationId xmlns:a16="http://schemas.microsoft.com/office/drawing/2014/main" id="{B24D7CC1-9638-4D97-B7C9-CBB378BA18C1}"/>
              </a:ext>
            </a:extLst>
          </p:cNvPr>
          <p:cNvSpPr>
            <a:spLocks noGrp="1"/>
          </p:cNvSpPr>
          <p:nvPr>
            <p:ph type="title"/>
          </p:nvPr>
        </p:nvSpPr>
        <p:spPr/>
        <p:txBody>
          <a:bodyPr/>
          <a:lstStyle/>
          <a:p>
            <a:r>
              <a:rPr lang="es-ES" dirty="0"/>
              <a:t>JERARQUÍA DNS</a:t>
            </a:r>
          </a:p>
        </p:txBody>
      </p:sp>
    </p:spTree>
    <p:extLst>
      <p:ext uri="{BB962C8B-B14F-4D97-AF65-F5344CB8AC3E}">
        <p14:creationId xmlns:p14="http://schemas.microsoft.com/office/powerpoint/2010/main" val="167259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3858DF-43E2-4400-B819-FFAA717ED8BD}"/>
              </a:ext>
            </a:extLst>
          </p:cNvPr>
          <p:cNvSpPr>
            <a:spLocks noGrp="1"/>
          </p:cNvSpPr>
          <p:nvPr>
            <p:ph type="title"/>
          </p:nvPr>
        </p:nvSpPr>
        <p:spPr/>
        <p:txBody>
          <a:bodyPr/>
          <a:lstStyle/>
          <a:p>
            <a:r>
              <a:rPr lang="es-ES" dirty="0"/>
              <a:t>COMANDO NSLOOKUP</a:t>
            </a:r>
          </a:p>
        </p:txBody>
      </p:sp>
      <p:sp>
        <p:nvSpPr>
          <p:cNvPr id="3" name="Marcador de contenido 2">
            <a:extLst>
              <a:ext uri="{FF2B5EF4-FFF2-40B4-BE49-F238E27FC236}">
                <a16:creationId xmlns:a16="http://schemas.microsoft.com/office/drawing/2014/main" id="{44D2DD80-B1CF-4883-97D1-5FB21EA5D42E}"/>
              </a:ext>
            </a:extLst>
          </p:cNvPr>
          <p:cNvSpPr>
            <a:spLocks noGrp="1"/>
          </p:cNvSpPr>
          <p:nvPr>
            <p:ph idx="1"/>
          </p:nvPr>
        </p:nvSpPr>
        <p:spPr/>
        <p:txBody>
          <a:bodyPr/>
          <a:lstStyle/>
          <a:p>
            <a:r>
              <a:rPr lang="es-ES" dirty="0"/>
              <a:t>Los sistemas operativos informáticos también cuentan con una herramienta llamada </a:t>
            </a:r>
            <a:r>
              <a:rPr lang="es-ES" b="1" dirty="0">
                <a:latin typeface="Courier New" panose="02070309020205020404" pitchFamily="49" charset="0"/>
                <a:cs typeface="Courier New" panose="02070309020205020404" pitchFamily="49" charset="0"/>
              </a:rPr>
              <a:t>nslookup</a:t>
            </a:r>
            <a:r>
              <a:rPr lang="es-ES" dirty="0"/>
              <a:t> que </a:t>
            </a:r>
            <a:r>
              <a:rPr lang="es-ES" b="1" dirty="0"/>
              <a:t>permite que el usuario consulte de forma manual los servidores de nombres para resolver un nombre de host dado</a:t>
            </a:r>
            <a:r>
              <a:rPr lang="es-ES" dirty="0"/>
              <a:t>. </a:t>
            </a:r>
          </a:p>
          <a:p>
            <a:r>
              <a:rPr lang="es-ES" dirty="0"/>
              <a:t>Esta utilidad también </a:t>
            </a:r>
            <a:r>
              <a:rPr lang="es-ES" b="1" dirty="0"/>
              <a:t>puede utilizarse para solucionar los problemas de resolución de nombres y verificar el estado actual de los servidores de nombres</a:t>
            </a:r>
            <a:r>
              <a:rPr lang="es-ES" dirty="0"/>
              <a:t>.</a:t>
            </a:r>
          </a:p>
        </p:txBody>
      </p:sp>
      <p:pic>
        <p:nvPicPr>
          <p:cNvPr id="5" name="Imagen 4">
            <a:extLst>
              <a:ext uri="{FF2B5EF4-FFF2-40B4-BE49-F238E27FC236}">
                <a16:creationId xmlns:a16="http://schemas.microsoft.com/office/drawing/2014/main" id="{4F760EAF-F122-4AA0-BE04-5B9B6BDC9854}"/>
              </a:ext>
            </a:extLst>
          </p:cNvPr>
          <p:cNvPicPr>
            <a:picLocks noChangeAspect="1"/>
          </p:cNvPicPr>
          <p:nvPr/>
        </p:nvPicPr>
        <p:blipFill>
          <a:blip r:embed="rId2"/>
          <a:stretch>
            <a:fillRect/>
          </a:stretch>
        </p:blipFill>
        <p:spPr>
          <a:xfrm>
            <a:off x="2505265" y="3195637"/>
            <a:ext cx="3648075" cy="3552825"/>
          </a:xfrm>
          <a:prstGeom prst="rect">
            <a:avLst/>
          </a:prstGeom>
        </p:spPr>
      </p:pic>
    </p:spTree>
    <p:extLst>
      <p:ext uri="{BB962C8B-B14F-4D97-AF65-F5344CB8AC3E}">
        <p14:creationId xmlns:p14="http://schemas.microsoft.com/office/powerpoint/2010/main" val="33879654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6C819-7441-4BC4-8F2D-E1A4CC61F484}"/>
              </a:ext>
            </a:extLst>
          </p:cNvPr>
          <p:cNvSpPr>
            <a:spLocks noGrp="1"/>
          </p:cNvSpPr>
          <p:nvPr>
            <p:ph type="ctrTitle"/>
          </p:nvPr>
        </p:nvSpPr>
        <p:spPr>
          <a:xfrm>
            <a:off x="788670" y="1432223"/>
            <a:ext cx="7857490" cy="3035808"/>
          </a:xfrm>
        </p:spPr>
        <p:txBody>
          <a:bodyPr/>
          <a:lstStyle/>
          <a:p>
            <a:r>
              <a:rPr lang="es-ES" dirty="0"/>
              <a:t>PROTOCOLO DE CONFIGURACIÓN DINÁMICA DE HOST</a:t>
            </a:r>
          </a:p>
        </p:txBody>
      </p:sp>
    </p:spTree>
    <p:extLst>
      <p:ext uri="{BB962C8B-B14F-4D97-AF65-F5344CB8AC3E}">
        <p14:creationId xmlns:p14="http://schemas.microsoft.com/office/powerpoint/2010/main" val="1477955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50860-FEBC-4CCE-BD83-B1E520C1784D}"/>
              </a:ext>
            </a:extLst>
          </p:cNvPr>
          <p:cNvSpPr>
            <a:spLocks noGrp="1"/>
          </p:cNvSpPr>
          <p:nvPr>
            <p:ph type="title"/>
          </p:nvPr>
        </p:nvSpPr>
        <p:spPr/>
        <p:txBody>
          <a:bodyPr/>
          <a:lstStyle/>
          <a:p>
            <a:r>
              <a:rPr lang="es-ES" dirty="0"/>
              <a:t>INTRODUCCIÓN </a:t>
            </a:r>
          </a:p>
        </p:txBody>
      </p:sp>
      <p:sp>
        <p:nvSpPr>
          <p:cNvPr id="3" name="Marcador de contenido 2">
            <a:extLst>
              <a:ext uri="{FF2B5EF4-FFF2-40B4-BE49-F238E27FC236}">
                <a16:creationId xmlns:a16="http://schemas.microsoft.com/office/drawing/2014/main" id="{A64A4CCB-43A9-4984-8906-EAEA2253A831}"/>
              </a:ext>
            </a:extLst>
          </p:cNvPr>
          <p:cNvSpPr>
            <a:spLocks noGrp="1"/>
          </p:cNvSpPr>
          <p:nvPr>
            <p:ph idx="1"/>
          </p:nvPr>
        </p:nvSpPr>
        <p:spPr/>
        <p:txBody>
          <a:bodyPr/>
          <a:lstStyle/>
          <a:p>
            <a:r>
              <a:rPr lang="es-ES" dirty="0"/>
              <a:t>Dynamic Host </a:t>
            </a:r>
            <a:r>
              <a:rPr lang="es-ES" dirty="0" err="1"/>
              <a:t>Configuration</a:t>
            </a:r>
            <a:r>
              <a:rPr lang="es-ES" dirty="0"/>
              <a:t> </a:t>
            </a:r>
            <a:r>
              <a:rPr lang="es-ES" dirty="0" err="1"/>
              <a:t>Protocol</a:t>
            </a:r>
            <a:r>
              <a:rPr lang="es-ES" dirty="0"/>
              <a:t> (DHCP) es un protocolo de la capa de aplicación cuya </a:t>
            </a:r>
            <a:r>
              <a:rPr lang="es-ES" b="1" dirty="0"/>
              <a:t>función principal es asignar parámetros de la red de forma automática</a:t>
            </a:r>
            <a:r>
              <a:rPr lang="es-ES" dirty="0"/>
              <a:t>, evitando que el administrador de la red lo tenga que configurar manualmente.</a:t>
            </a:r>
          </a:p>
          <a:p>
            <a:r>
              <a:rPr lang="es-ES" dirty="0"/>
              <a:t>Tiene muchas </a:t>
            </a:r>
            <a:r>
              <a:rPr lang="es-ES" b="1" dirty="0"/>
              <a:t>ventajas</a:t>
            </a:r>
            <a:r>
              <a:rPr lang="es-ES" dirty="0"/>
              <a:t>:</a:t>
            </a:r>
          </a:p>
          <a:p>
            <a:pPr lvl="1"/>
            <a:r>
              <a:rPr lang="es-ES" b="1" dirty="0"/>
              <a:t>Ahorro de tiempo al administrador</a:t>
            </a:r>
          </a:p>
          <a:p>
            <a:pPr lvl="1"/>
            <a:r>
              <a:rPr lang="es-ES" dirty="0"/>
              <a:t>Mejor servicio al usuario porque no depende de intervención externa</a:t>
            </a:r>
          </a:p>
          <a:p>
            <a:pPr lvl="1"/>
            <a:r>
              <a:rPr lang="es-ES" b="1" dirty="0"/>
              <a:t>Permite cambiar un equipo de red sin tener que cambiar su configuración</a:t>
            </a:r>
          </a:p>
          <a:p>
            <a:pPr lvl="1"/>
            <a:r>
              <a:rPr lang="es-ES" dirty="0"/>
              <a:t>Permite el ahorro de direcciones IP</a:t>
            </a:r>
          </a:p>
        </p:txBody>
      </p:sp>
    </p:spTree>
    <p:extLst>
      <p:ext uri="{BB962C8B-B14F-4D97-AF65-F5344CB8AC3E}">
        <p14:creationId xmlns:p14="http://schemas.microsoft.com/office/powerpoint/2010/main" val="4102219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54068-4810-4139-9C6D-7EB77C29C3CF}"/>
              </a:ext>
            </a:extLst>
          </p:cNvPr>
          <p:cNvSpPr>
            <a:spLocks noGrp="1"/>
          </p:cNvSpPr>
          <p:nvPr>
            <p:ph type="title"/>
          </p:nvPr>
        </p:nvSpPr>
        <p:spPr/>
        <p:txBody>
          <a:bodyPr/>
          <a:lstStyle/>
          <a:p>
            <a:r>
              <a:rPr lang="es-ES" dirty="0"/>
              <a:t>FUNCIONAMIENTO</a:t>
            </a:r>
          </a:p>
        </p:txBody>
      </p:sp>
      <p:sp>
        <p:nvSpPr>
          <p:cNvPr id="3" name="Marcador de contenido 2">
            <a:extLst>
              <a:ext uri="{FF2B5EF4-FFF2-40B4-BE49-F238E27FC236}">
                <a16:creationId xmlns:a16="http://schemas.microsoft.com/office/drawing/2014/main" id="{3E2A50CE-0947-462D-A4AE-5C118CA81701}"/>
              </a:ext>
            </a:extLst>
          </p:cNvPr>
          <p:cNvSpPr>
            <a:spLocks noGrp="1"/>
          </p:cNvSpPr>
          <p:nvPr>
            <p:ph idx="1"/>
          </p:nvPr>
        </p:nvSpPr>
        <p:spPr>
          <a:xfrm>
            <a:off x="0" y="1609343"/>
            <a:ext cx="4114800" cy="4517991"/>
          </a:xfrm>
        </p:spPr>
        <p:txBody>
          <a:bodyPr>
            <a:normAutofit fontScale="92500"/>
          </a:bodyPr>
          <a:lstStyle/>
          <a:p>
            <a:r>
              <a:rPr lang="es-ES" dirty="0"/>
              <a:t>Cuando un dispositivo configurado con DHCP e IPv4 se inicia o se conecta a la red, el cliente transmite un mensaje de detección de DHCP (D</a:t>
            </a:r>
            <a:r>
              <a:rPr lang="es-ES" b="1" dirty="0"/>
              <a:t>HCPDISCOVER</a:t>
            </a:r>
            <a:r>
              <a:rPr lang="es-ES" dirty="0"/>
              <a:t>) para identificar cualquier servidor de DHCP disponible en la red. </a:t>
            </a:r>
          </a:p>
          <a:p>
            <a:r>
              <a:rPr lang="es-ES" dirty="0"/>
              <a:t>El servidor de DHCP responde con un mensaje de oferta de DHCP (</a:t>
            </a:r>
            <a:r>
              <a:rPr lang="es-ES" b="1" dirty="0"/>
              <a:t>DHCPOFFER</a:t>
            </a:r>
            <a:r>
              <a:rPr lang="es-ES" dirty="0"/>
              <a:t>), que ofrece una concesión al cliente. El mensaje de oferta contiene la dirección IPv4 y la máscara de subred que se deben asignar, la dirección IPv4 del servidor DNS y la dirección IPv4 del </a:t>
            </a:r>
            <a:r>
              <a:rPr lang="es-ES" dirty="0" err="1"/>
              <a:t>gateway</a:t>
            </a:r>
            <a:r>
              <a:rPr lang="es-ES" dirty="0"/>
              <a:t> predeterminado. La oferta de concesión también incluye la duración de esta.</a:t>
            </a:r>
          </a:p>
          <a:p>
            <a:endParaRPr lang="es-ES" dirty="0"/>
          </a:p>
        </p:txBody>
      </p:sp>
      <p:pic>
        <p:nvPicPr>
          <p:cNvPr id="5" name="Imagen 4">
            <a:extLst>
              <a:ext uri="{FF2B5EF4-FFF2-40B4-BE49-F238E27FC236}">
                <a16:creationId xmlns:a16="http://schemas.microsoft.com/office/drawing/2014/main" id="{2E602AF7-45FF-4015-8EC2-053C34ECC79B}"/>
              </a:ext>
            </a:extLst>
          </p:cNvPr>
          <p:cNvPicPr>
            <a:picLocks noChangeAspect="1"/>
          </p:cNvPicPr>
          <p:nvPr/>
        </p:nvPicPr>
        <p:blipFill>
          <a:blip r:embed="rId2"/>
          <a:stretch>
            <a:fillRect/>
          </a:stretch>
        </p:blipFill>
        <p:spPr>
          <a:xfrm>
            <a:off x="4191000" y="1695067"/>
            <a:ext cx="4953000" cy="3195289"/>
          </a:xfrm>
          <a:prstGeom prst="rect">
            <a:avLst/>
          </a:prstGeom>
        </p:spPr>
      </p:pic>
      <p:sp>
        <p:nvSpPr>
          <p:cNvPr id="6" name="Rectángulo: esquina doblada 5">
            <a:extLst>
              <a:ext uri="{FF2B5EF4-FFF2-40B4-BE49-F238E27FC236}">
                <a16:creationId xmlns:a16="http://schemas.microsoft.com/office/drawing/2014/main" id="{73B0E297-0E61-4F12-B422-2BF3F32D04A9}"/>
              </a:ext>
            </a:extLst>
          </p:cNvPr>
          <p:cNvSpPr/>
          <p:nvPr/>
        </p:nvSpPr>
        <p:spPr>
          <a:xfrm>
            <a:off x="4733925" y="5162933"/>
            <a:ext cx="4295775" cy="1609344"/>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600" dirty="0">
                <a:solidFill>
                  <a:schemeClr val="tx1"/>
                </a:solidFill>
                <a:latin typeface="Abadi Extra Light" panose="020B0204020104020204" pitchFamily="34" charset="0"/>
              </a:rPr>
              <a:t>DHCPv6 (DHCP para IPv6) proporciona servicios similares para los clientes IPv6. Una diferencia importante es que DHCPv6 no brinda una dirección de </a:t>
            </a:r>
            <a:r>
              <a:rPr lang="es-ES" sz="1600" dirty="0" err="1">
                <a:solidFill>
                  <a:schemeClr val="tx1"/>
                </a:solidFill>
                <a:latin typeface="Abadi Extra Light" panose="020B0204020104020204" pitchFamily="34" charset="0"/>
              </a:rPr>
              <a:t>gateway</a:t>
            </a:r>
            <a:r>
              <a:rPr lang="es-ES" sz="1600" dirty="0">
                <a:solidFill>
                  <a:schemeClr val="tx1"/>
                </a:solidFill>
                <a:latin typeface="Abadi Extra Light" panose="020B0204020104020204" pitchFamily="34" charset="0"/>
              </a:rPr>
              <a:t> predeterminado. Esto sólo se puede obtener de forma dinámica a partir del anuncio de </a:t>
            </a:r>
            <a:r>
              <a:rPr lang="es-ES" sz="1600" dirty="0" err="1">
                <a:solidFill>
                  <a:schemeClr val="tx1"/>
                </a:solidFill>
                <a:latin typeface="Abadi Extra Light" panose="020B0204020104020204" pitchFamily="34" charset="0"/>
              </a:rPr>
              <a:t>router</a:t>
            </a:r>
            <a:r>
              <a:rPr lang="es-ES" sz="1600" dirty="0">
                <a:solidFill>
                  <a:schemeClr val="tx1"/>
                </a:solidFill>
                <a:latin typeface="Abadi Extra Light" panose="020B0204020104020204" pitchFamily="34" charset="0"/>
              </a:rPr>
              <a:t> del propio </a:t>
            </a:r>
            <a:r>
              <a:rPr lang="es-ES" sz="1600" dirty="0" err="1">
                <a:solidFill>
                  <a:schemeClr val="tx1"/>
                </a:solidFill>
                <a:latin typeface="Abadi Extra Light" panose="020B0204020104020204" pitchFamily="34" charset="0"/>
              </a:rPr>
              <a:t>router</a:t>
            </a:r>
            <a:r>
              <a:rPr lang="es-ES" sz="1600" dirty="0">
                <a:solidFill>
                  <a:schemeClr val="tx1"/>
                </a:solidFill>
                <a:latin typeface="Abadi Extra Light" panose="020B0204020104020204" pitchFamily="34" charset="0"/>
              </a:rPr>
              <a:t>.</a:t>
            </a:r>
          </a:p>
        </p:txBody>
      </p:sp>
    </p:spTree>
    <p:extLst>
      <p:ext uri="{BB962C8B-B14F-4D97-AF65-F5344CB8AC3E}">
        <p14:creationId xmlns:p14="http://schemas.microsoft.com/office/powerpoint/2010/main" val="2058828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6C819-7441-4BC4-8F2D-E1A4CC61F484}"/>
              </a:ext>
            </a:extLst>
          </p:cNvPr>
          <p:cNvSpPr>
            <a:spLocks noGrp="1"/>
          </p:cNvSpPr>
          <p:nvPr>
            <p:ph type="ctrTitle"/>
          </p:nvPr>
        </p:nvSpPr>
        <p:spPr>
          <a:xfrm>
            <a:off x="788670" y="1432223"/>
            <a:ext cx="7857490" cy="3035808"/>
          </a:xfrm>
        </p:spPr>
        <p:txBody>
          <a:bodyPr/>
          <a:lstStyle/>
          <a:p>
            <a:r>
              <a:rPr lang="es-ES" dirty="0"/>
              <a:t>MONITORIZACIÓN DE RED</a:t>
            </a:r>
          </a:p>
        </p:txBody>
      </p:sp>
    </p:spTree>
    <p:extLst>
      <p:ext uri="{BB962C8B-B14F-4D97-AF65-F5344CB8AC3E}">
        <p14:creationId xmlns:p14="http://schemas.microsoft.com/office/powerpoint/2010/main" val="30856003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8C28B-F3B7-41A9-900B-E096E640C23B}"/>
              </a:ext>
            </a:extLst>
          </p:cNvPr>
          <p:cNvSpPr>
            <a:spLocks noGrp="1"/>
          </p:cNvSpPr>
          <p:nvPr>
            <p:ph type="title"/>
          </p:nvPr>
        </p:nvSpPr>
        <p:spPr/>
        <p:txBody>
          <a:bodyPr/>
          <a:lstStyle/>
          <a:p>
            <a:r>
              <a:rPr lang="es-ES" dirty="0"/>
              <a:t>SNMP</a:t>
            </a:r>
          </a:p>
        </p:txBody>
      </p:sp>
      <p:sp>
        <p:nvSpPr>
          <p:cNvPr id="3" name="Marcador de contenido 2">
            <a:extLst>
              <a:ext uri="{FF2B5EF4-FFF2-40B4-BE49-F238E27FC236}">
                <a16:creationId xmlns:a16="http://schemas.microsoft.com/office/drawing/2014/main" id="{4CF537FC-D77F-4868-9534-22E20F237F08}"/>
              </a:ext>
            </a:extLst>
          </p:cNvPr>
          <p:cNvSpPr>
            <a:spLocks noGrp="1"/>
          </p:cNvSpPr>
          <p:nvPr>
            <p:ph idx="1"/>
          </p:nvPr>
        </p:nvSpPr>
        <p:spPr/>
        <p:txBody>
          <a:bodyPr/>
          <a:lstStyle/>
          <a:p>
            <a:r>
              <a:rPr lang="es-ES" dirty="0"/>
              <a:t>Protocolo simple de administración de red o SNMP (del inglés Simple Network Management </a:t>
            </a:r>
            <a:r>
              <a:rPr lang="es-ES" dirty="0" err="1"/>
              <a:t>Protocol</a:t>
            </a:r>
            <a:r>
              <a:rPr lang="es-ES" dirty="0"/>
              <a:t>) es un protocolo de la capa de aplicación que facilita el intercambio de información de administración entre dispositivos de red.</a:t>
            </a:r>
          </a:p>
          <a:p>
            <a:r>
              <a:rPr lang="es-ES" dirty="0"/>
              <a:t>Puede monitorizar equipos de diferentes fabricantes, sobre diferentes plataformas y ubicados en redes distintas</a:t>
            </a:r>
          </a:p>
        </p:txBody>
      </p:sp>
    </p:spTree>
    <p:extLst>
      <p:ext uri="{BB962C8B-B14F-4D97-AF65-F5344CB8AC3E}">
        <p14:creationId xmlns:p14="http://schemas.microsoft.com/office/powerpoint/2010/main" val="36821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B3E37-292D-48DB-8458-63DCA3044576}"/>
              </a:ext>
            </a:extLst>
          </p:cNvPr>
          <p:cNvSpPr>
            <a:spLocks noGrp="1"/>
          </p:cNvSpPr>
          <p:nvPr>
            <p:ph type="title"/>
          </p:nvPr>
        </p:nvSpPr>
        <p:spPr/>
        <p:txBody>
          <a:bodyPr/>
          <a:lstStyle/>
          <a:p>
            <a:r>
              <a:rPr lang="es-ES" dirty="0"/>
              <a:t>Conceptos básicos</a:t>
            </a:r>
          </a:p>
        </p:txBody>
      </p:sp>
      <p:sp>
        <p:nvSpPr>
          <p:cNvPr id="3" name="Marcador de contenido 2">
            <a:extLst>
              <a:ext uri="{FF2B5EF4-FFF2-40B4-BE49-F238E27FC236}">
                <a16:creationId xmlns:a16="http://schemas.microsoft.com/office/drawing/2014/main" id="{B481A211-07F4-446A-99F7-52BD75A3E702}"/>
              </a:ext>
            </a:extLst>
          </p:cNvPr>
          <p:cNvSpPr>
            <a:spLocks noGrp="1"/>
          </p:cNvSpPr>
          <p:nvPr>
            <p:ph idx="1"/>
          </p:nvPr>
        </p:nvSpPr>
        <p:spPr/>
        <p:txBody>
          <a:bodyPr/>
          <a:lstStyle/>
          <a:p>
            <a:r>
              <a:rPr lang="es-ES" dirty="0"/>
              <a:t>SNMP se basa en los conceptos de Gestor y Agente</a:t>
            </a:r>
          </a:p>
          <a:p>
            <a:r>
              <a:rPr lang="es-ES" dirty="0"/>
              <a:t>Gestor: es un equipo que ejecuta un cliente SNMP</a:t>
            </a:r>
          </a:p>
          <a:p>
            <a:r>
              <a:rPr lang="es-ES" dirty="0"/>
              <a:t>Agente: es un equipo que ejecuta un servidor SNMP, y por tanto, es controlado por el Gestor</a:t>
            </a:r>
          </a:p>
          <a:p>
            <a:r>
              <a:rPr lang="es-ES" dirty="0"/>
              <a:t>El Gestor solicita información al Agente de forma periódica y además puede ordenar la ejecución de alguna tarea</a:t>
            </a:r>
          </a:p>
          <a:p>
            <a:r>
              <a:rPr lang="es-ES" dirty="0"/>
              <a:t>El Agente puede advertir al Gestor si se produce alguna </a:t>
            </a:r>
            <a:r>
              <a:rPr lang="es-ES"/>
              <a:t>situación inusual</a:t>
            </a:r>
            <a:endParaRPr lang="es-ES" dirty="0"/>
          </a:p>
          <a:p>
            <a:endParaRPr lang="es-ES" dirty="0"/>
          </a:p>
        </p:txBody>
      </p:sp>
    </p:spTree>
    <p:extLst>
      <p:ext uri="{BB962C8B-B14F-4D97-AF65-F5344CB8AC3E}">
        <p14:creationId xmlns:p14="http://schemas.microsoft.com/office/powerpoint/2010/main" val="670934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D91FE1-212D-4DA1-8787-720EE8145CAC}"/>
              </a:ext>
            </a:extLst>
          </p:cNvPr>
          <p:cNvSpPr>
            <a:spLocks noGrp="1"/>
          </p:cNvSpPr>
          <p:nvPr>
            <p:ph type="title"/>
          </p:nvPr>
        </p:nvSpPr>
        <p:spPr/>
        <p:txBody>
          <a:bodyPr/>
          <a:lstStyle/>
          <a:p>
            <a:r>
              <a:rPr lang="es-ES" dirty="0"/>
              <a:t>BIBLIOGRAFÍA</a:t>
            </a:r>
          </a:p>
        </p:txBody>
      </p:sp>
      <p:sp>
        <p:nvSpPr>
          <p:cNvPr id="3" name="Marcador de contenido 2">
            <a:extLst>
              <a:ext uri="{FF2B5EF4-FFF2-40B4-BE49-F238E27FC236}">
                <a16:creationId xmlns:a16="http://schemas.microsoft.com/office/drawing/2014/main" id="{51DFE5CF-5363-4EC9-B443-7792AF526E4B}"/>
              </a:ext>
            </a:extLst>
          </p:cNvPr>
          <p:cNvSpPr>
            <a:spLocks noGrp="1"/>
          </p:cNvSpPr>
          <p:nvPr>
            <p:ph idx="1"/>
          </p:nvPr>
        </p:nvSpPr>
        <p:spPr/>
        <p:txBody>
          <a:bodyPr>
            <a:normAutofit/>
          </a:bodyPr>
          <a:lstStyle/>
          <a:p>
            <a:pPr>
              <a:buFont typeface="Wingdings" panose="05000000000000000000" pitchFamily="2" charset="2"/>
              <a:buChar char="q"/>
            </a:pPr>
            <a:r>
              <a:rPr lang="es-ES" dirty="0"/>
              <a:t> Capítulo 13. Nivel de aplicación</a:t>
            </a:r>
            <a:br>
              <a:rPr lang="es-ES" dirty="0"/>
            </a:br>
            <a:r>
              <a:rPr lang="es-ES" dirty="0"/>
              <a:t> Planificación y Administración de Redes. Editorial Garceta 2ª Edición</a:t>
            </a:r>
          </a:p>
          <a:p>
            <a:pPr>
              <a:buFont typeface="Wingdings" panose="05000000000000000000" pitchFamily="2" charset="2"/>
              <a:buChar char="q"/>
            </a:pPr>
            <a:r>
              <a:rPr lang="es-ES" dirty="0"/>
              <a:t> Módulo 15. Capa de aplicación</a:t>
            </a:r>
            <a:br>
              <a:rPr lang="es-ES" dirty="0"/>
            </a:br>
            <a:r>
              <a:rPr lang="es-ES" dirty="0"/>
              <a:t> Curso CCNA 1 </a:t>
            </a:r>
            <a:r>
              <a:rPr lang="es-ES" dirty="0" err="1"/>
              <a:t>Introduction</a:t>
            </a:r>
            <a:r>
              <a:rPr lang="es-ES" dirty="0"/>
              <a:t> </a:t>
            </a:r>
            <a:r>
              <a:rPr lang="es-ES" dirty="0" err="1"/>
              <a:t>To</a:t>
            </a:r>
            <a:r>
              <a:rPr lang="es-ES" dirty="0"/>
              <a:t> Networks v7</a:t>
            </a:r>
          </a:p>
          <a:p>
            <a:endParaRPr lang="es-ES" dirty="0"/>
          </a:p>
        </p:txBody>
      </p:sp>
    </p:spTree>
    <p:extLst>
      <p:ext uri="{BB962C8B-B14F-4D97-AF65-F5344CB8AC3E}">
        <p14:creationId xmlns:p14="http://schemas.microsoft.com/office/powerpoint/2010/main" val="682412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79902-1484-4F1C-929D-3E64083334FE}"/>
              </a:ext>
            </a:extLst>
          </p:cNvPr>
          <p:cNvSpPr>
            <a:spLocks noGrp="1"/>
          </p:cNvSpPr>
          <p:nvPr>
            <p:ph type="title"/>
          </p:nvPr>
        </p:nvSpPr>
        <p:spPr>
          <a:xfrm>
            <a:off x="254000" y="1155160"/>
            <a:ext cx="5751484" cy="4580300"/>
          </a:xfrm>
        </p:spPr>
        <p:txBody>
          <a:bodyPr vert="horz" lIns="91440" tIns="45720" rIns="91440" bIns="45720" rtlCol="0" anchor="ctr">
            <a:normAutofit/>
          </a:bodyPr>
          <a:lstStyle/>
          <a:p>
            <a:pPr algn="ctr">
              <a:lnSpc>
                <a:spcPct val="80000"/>
              </a:lnSpc>
            </a:pPr>
            <a:r>
              <a:rPr lang="en-US" sz="7200" dirty="0">
                <a:blipFill dpi="0" rotWithShape="1">
                  <a:blip r:embed="rId2"/>
                  <a:srcRect/>
                  <a:tile tx="6350" ty="-127000" sx="65000" sy="64000" flip="none" algn="tl"/>
                </a:blipFill>
              </a:rPr>
              <a:t>NIVEL de aplicación</a:t>
            </a:r>
          </a:p>
        </p:txBody>
      </p:sp>
    </p:spTree>
    <p:extLst>
      <p:ext uri="{BB962C8B-B14F-4D97-AF65-F5344CB8AC3E}">
        <p14:creationId xmlns:p14="http://schemas.microsoft.com/office/powerpoint/2010/main" val="163908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E8076-2017-4537-9AC7-FBCE2E9ED42A}"/>
              </a:ext>
            </a:extLst>
          </p:cNvPr>
          <p:cNvSpPr>
            <a:spLocks noGrp="1"/>
          </p:cNvSpPr>
          <p:nvPr>
            <p:ph type="title"/>
          </p:nvPr>
        </p:nvSpPr>
        <p:spPr/>
        <p:txBody>
          <a:bodyPr/>
          <a:lstStyle/>
          <a:p>
            <a:r>
              <a:rPr lang="es-ES" dirty="0"/>
              <a:t>Capa de presentación y sesión</a:t>
            </a:r>
          </a:p>
        </p:txBody>
      </p:sp>
      <p:sp>
        <p:nvSpPr>
          <p:cNvPr id="3" name="Marcador de contenido 2">
            <a:extLst>
              <a:ext uri="{FF2B5EF4-FFF2-40B4-BE49-F238E27FC236}">
                <a16:creationId xmlns:a16="http://schemas.microsoft.com/office/drawing/2014/main" id="{EF878997-8BCA-4C46-8194-01392110CE46}"/>
              </a:ext>
            </a:extLst>
          </p:cNvPr>
          <p:cNvSpPr>
            <a:spLocks noGrp="1"/>
          </p:cNvSpPr>
          <p:nvPr>
            <p:ph idx="1"/>
          </p:nvPr>
        </p:nvSpPr>
        <p:spPr/>
        <p:txBody>
          <a:bodyPr/>
          <a:lstStyle/>
          <a:p>
            <a:pPr marL="0" indent="0">
              <a:buNone/>
            </a:pPr>
            <a:r>
              <a:rPr lang="es-ES" b="1" u="sng" dirty="0"/>
              <a:t>FUNCIONES DE LA CAPA DE PRESENTACIÓN</a:t>
            </a:r>
          </a:p>
          <a:p>
            <a:r>
              <a:rPr lang="es-ES" dirty="0"/>
              <a:t>Dar formato a los datos del dispositivo de origen, o presentarlos, en una forma compatible para que lo reciba el dispositivo de destino.</a:t>
            </a:r>
          </a:p>
          <a:p>
            <a:r>
              <a:rPr lang="es-ES" dirty="0"/>
              <a:t>Comprimir los datos de forma tal que los pueda descomprimir el dispositivo de destino.</a:t>
            </a:r>
          </a:p>
          <a:p>
            <a:r>
              <a:rPr lang="es-ES" dirty="0"/>
              <a:t>Cifrar los datos para transmitirlos y descifrarlos al recibirlos.</a:t>
            </a:r>
          </a:p>
          <a:p>
            <a:endParaRPr lang="es-ES" dirty="0"/>
          </a:p>
          <a:p>
            <a:pPr marL="0" indent="0">
              <a:buNone/>
            </a:pPr>
            <a:r>
              <a:rPr lang="es-ES" b="1" u="sng" dirty="0"/>
              <a:t>EJEMPLO</a:t>
            </a:r>
          </a:p>
          <a:p>
            <a:pPr marL="0" indent="0">
              <a:buNone/>
            </a:pPr>
            <a:r>
              <a:rPr lang="es-ES" dirty="0"/>
              <a:t>Entre los formatos gráficos de imagen conocidos que se utilizan en redes, se incluyen los siguientes: formato de intercambio de gráficos (GIF), formato del </a:t>
            </a:r>
            <a:r>
              <a:rPr lang="es-ES" dirty="0" err="1"/>
              <a:t>Joint</a:t>
            </a:r>
            <a:r>
              <a:rPr lang="es-ES" dirty="0"/>
              <a:t> </a:t>
            </a:r>
            <a:r>
              <a:rPr lang="es-ES" dirty="0" err="1"/>
              <a:t>Photographic</a:t>
            </a:r>
            <a:r>
              <a:rPr lang="es-ES" dirty="0"/>
              <a:t> </a:t>
            </a:r>
            <a:r>
              <a:rPr lang="es-ES" dirty="0" err="1"/>
              <a:t>Experts</a:t>
            </a:r>
            <a:r>
              <a:rPr lang="es-ES" dirty="0"/>
              <a:t> </a:t>
            </a:r>
            <a:r>
              <a:rPr lang="es-ES" dirty="0" err="1"/>
              <a:t>Group</a:t>
            </a:r>
            <a:r>
              <a:rPr lang="es-ES" dirty="0"/>
              <a:t> (JPEG) y formato de gráficos de red portátiles (PNG).</a:t>
            </a:r>
          </a:p>
        </p:txBody>
      </p:sp>
    </p:spTree>
    <p:extLst>
      <p:ext uri="{BB962C8B-B14F-4D97-AF65-F5344CB8AC3E}">
        <p14:creationId xmlns:p14="http://schemas.microsoft.com/office/powerpoint/2010/main" val="42856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E8076-2017-4537-9AC7-FBCE2E9ED42A}"/>
              </a:ext>
            </a:extLst>
          </p:cNvPr>
          <p:cNvSpPr>
            <a:spLocks noGrp="1"/>
          </p:cNvSpPr>
          <p:nvPr>
            <p:ph type="title"/>
          </p:nvPr>
        </p:nvSpPr>
        <p:spPr/>
        <p:txBody>
          <a:bodyPr/>
          <a:lstStyle/>
          <a:p>
            <a:r>
              <a:rPr lang="es-ES" dirty="0"/>
              <a:t>Capa de presentación y sesión</a:t>
            </a:r>
          </a:p>
        </p:txBody>
      </p:sp>
      <p:sp>
        <p:nvSpPr>
          <p:cNvPr id="3" name="Marcador de contenido 2">
            <a:extLst>
              <a:ext uri="{FF2B5EF4-FFF2-40B4-BE49-F238E27FC236}">
                <a16:creationId xmlns:a16="http://schemas.microsoft.com/office/drawing/2014/main" id="{EF878997-8BCA-4C46-8194-01392110CE46}"/>
              </a:ext>
            </a:extLst>
          </p:cNvPr>
          <p:cNvSpPr>
            <a:spLocks noGrp="1"/>
          </p:cNvSpPr>
          <p:nvPr>
            <p:ph idx="1"/>
          </p:nvPr>
        </p:nvSpPr>
        <p:spPr/>
        <p:txBody>
          <a:bodyPr/>
          <a:lstStyle/>
          <a:p>
            <a:pPr marL="0" indent="0">
              <a:buNone/>
            </a:pPr>
            <a:r>
              <a:rPr lang="es-ES" b="1" u="sng" dirty="0"/>
              <a:t>CAPA DE SESIÓN</a:t>
            </a:r>
          </a:p>
          <a:p>
            <a:r>
              <a:rPr lang="es-ES" dirty="0"/>
              <a:t>Crea y mantiene diálogos entre las aplicaciones de origen y destino. </a:t>
            </a:r>
          </a:p>
          <a:p>
            <a:r>
              <a:rPr lang="es-ES" dirty="0"/>
              <a:t>maneja el intercambio de información para iniciar los diálogos y mantenerlos activos, y para reiniciar sesiones que se interrumpieron o que estuvieron inactivas durante un período prolongado.</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10543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89A9E-E877-485A-9502-D0C7ED14987D}"/>
              </a:ext>
            </a:extLst>
          </p:cNvPr>
          <p:cNvSpPr>
            <a:spLocks noGrp="1"/>
          </p:cNvSpPr>
          <p:nvPr>
            <p:ph type="title"/>
          </p:nvPr>
        </p:nvSpPr>
        <p:spPr/>
        <p:txBody>
          <a:bodyPr/>
          <a:lstStyle/>
          <a:p>
            <a:r>
              <a:rPr lang="es-ES" dirty="0"/>
              <a:t>CAPA DE APLICACIÓN</a:t>
            </a:r>
          </a:p>
        </p:txBody>
      </p:sp>
      <p:sp>
        <p:nvSpPr>
          <p:cNvPr id="3" name="Marcador de contenido 2">
            <a:extLst>
              <a:ext uri="{FF2B5EF4-FFF2-40B4-BE49-F238E27FC236}">
                <a16:creationId xmlns:a16="http://schemas.microsoft.com/office/drawing/2014/main" id="{460A2C5C-3E23-4702-BA1B-9762645ED619}"/>
              </a:ext>
            </a:extLst>
          </p:cNvPr>
          <p:cNvSpPr>
            <a:spLocks noGrp="1"/>
          </p:cNvSpPr>
          <p:nvPr>
            <p:ph idx="1"/>
          </p:nvPr>
        </p:nvSpPr>
        <p:spPr/>
        <p:txBody>
          <a:bodyPr/>
          <a:lstStyle/>
          <a:p>
            <a:r>
              <a:rPr lang="es-ES" dirty="0"/>
              <a:t>La función principal es la de </a:t>
            </a:r>
            <a:r>
              <a:rPr lang="es-ES" b="1" dirty="0"/>
              <a:t>proporcionar al usuario servicios de cualquier tipo</a:t>
            </a:r>
            <a:r>
              <a:rPr lang="es-ES" dirty="0"/>
              <a:t>.</a:t>
            </a:r>
          </a:p>
          <a:p>
            <a:r>
              <a:rPr lang="es-ES" dirty="0"/>
              <a:t>Principales servicios y sus protocolos asociados</a:t>
            </a:r>
          </a:p>
        </p:txBody>
      </p:sp>
      <p:graphicFrame>
        <p:nvGraphicFramePr>
          <p:cNvPr id="5" name="Tabla 5">
            <a:extLst>
              <a:ext uri="{FF2B5EF4-FFF2-40B4-BE49-F238E27FC236}">
                <a16:creationId xmlns:a16="http://schemas.microsoft.com/office/drawing/2014/main" id="{CBC754AE-786E-42E2-B381-5825C10C68F4}"/>
              </a:ext>
            </a:extLst>
          </p:cNvPr>
          <p:cNvGraphicFramePr>
            <a:graphicFrameLocks noGrp="1"/>
          </p:cNvGraphicFramePr>
          <p:nvPr>
            <p:extLst>
              <p:ext uri="{D42A27DB-BD31-4B8C-83A1-F6EECF244321}">
                <p14:modId xmlns:p14="http://schemas.microsoft.com/office/powerpoint/2010/main" val="1637330293"/>
              </p:ext>
            </p:extLst>
          </p:nvPr>
        </p:nvGraphicFramePr>
        <p:xfrm>
          <a:off x="5390388" y="2009775"/>
          <a:ext cx="3576828" cy="4769336"/>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1171228683"/>
                    </a:ext>
                  </a:extLst>
                </a:gridCol>
                <a:gridCol w="1405128">
                  <a:extLst>
                    <a:ext uri="{9D8B030D-6E8A-4147-A177-3AD203B41FA5}">
                      <a16:colId xmlns:a16="http://schemas.microsoft.com/office/drawing/2014/main" val="4185476231"/>
                    </a:ext>
                  </a:extLst>
                </a:gridCol>
              </a:tblGrid>
              <a:tr h="389965">
                <a:tc>
                  <a:txBody>
                    <a:bodyPr/>
                    <a:lstStyle/>
                    <a:p>
                      <a:r>
                        <a:rPr lang="es-ES" sz="1600" dirty="0">
                          <a:latin typeface="Abadi Extra Light" panose="020B0204020104020204" pitchFamily="34" charset="0"/>
                        </a:rPr>
                        <a:t>Servicio de red</a:t>
                      </a:r>
                    </a:p>
                  </a:txBody>
                  <a:tcPr/>
                </a:tc>
                <a:tc>
                  <a:txBody>
                    <a:bodyPr/>
                    <a:lstStyle/>
                    <a:p>
                      <a:r>
                        <a:rPr lang="es-ES" sz="1600" dirty="0">
                          <a:latin typeface="Abadi Extra Light" panose="020B0204020104020204" pitchFamily="34" charset="0"/>
                        </a:rPr>
                        <a:t>Protocolos</a:t>
                      </a:r>
                    </a:p>
                  </a:txBody>
                  <a:tcPr/>
                </a:tc>
                <a:extLst>
                  <a:ext uri="{0D108BD9-81ED-4DB2-BD59-A6C34878D82A}">
                    <a16:rowId xmlns:a16="http://schemas.microsoft.com/office/drawing/2014/main" val="1585561299"/>
                  </a:ext>
                </a:extLst>
              </a:tr>
              <a:tr h="635653">
                <a:tc>
                  <a:txBody>
                    <a:bodyPr/>
                    <a:lstStyle/>
                    <a:p>
                      <a:r>
                        <a:rPr lang="es-ES" sz="1600" dirty="0">
                          <a:latin typeface="Abadi Extra Light" panose="020B0204020104020204" pitchFamily="34" charset="0"/>
                        </a:rPr>
                        <a:t>Resolución de nombres de dominio</a:t>
                      </a:r>
                    </a:p>
                  </a:txBody>
                  <a:tcPr/>
                </a:tc>
                <a:tc>
                  <a:txBody>
                    <a:bodyPr/>
                    <a:lstStyle/>
                    <a:p>
                      <a:r>
                        <a:rPr lang="es-ES" sz="1600" dirty="0">
                          <a:latin typeface="Abadi Extra Light" panose="020B0204020104020204" pitchFamily="34" charset="0"/>
                        </a:rPr>
                        <a:t>DNS</a:t>
                      </a:r>
                    </a:p>
                  </a:txBody>
                  <a:tcPr/>
                </a:tc>
                <a:extLst>
                  <a:ext uri="{0D108BD9-81ED-4DB2-BD59-A6C34878D82A}">
                    <a16:rowId xmlns:a16="http://schemas.microsoft.com/office/drawing/2014/main" val="1079815717"/>
                  </a:ext>
                </a:extLst>
              </a:tr>
              <a:tr h="635653">
                <a:tc>
                  <a:txBody>
                    <a:bodyPr/>
                    <a:lstStyle/>
                    <a:p>
                      <a:r>
                        <a:rPr lang="es-ES" sz="1600" dirty="0">
                          <a:latin typeface="Abadi Extra Light" panose="020B0204020104020204" pitchFamily="34" charset="0"/>
                        </a:rPr>
                        <a:t>Configuración dinámica de host</a:t>
                      </a:r>
                    </a:p>
                  </a:txBody>
                  <a:tcPr/>
                </a:tc>
                <a:tc>
                  <a:txBody>
                    <a:bodyPr/>
                    <a:lstStyle/>
                    <a:p>
                      <a:r>
                        <a:rPr lang="es-ES" sz="1600" dirty="0">
                          <a:latin typeface="Abadi Extra Light" panose="020B0204020104020204" pitchFamily="34" charset="0"/>
                        </a:rPr>
                        <a:t>DHCP, BOOTP, APIPA…</a:t>
                      </a:r>
                    </a:p>
                  </a:txBody>
                  <a:tcPr/>
                </a:tc>
                <a:extLst>
                  <a:ext uri="{0D108BD9-81ED-4DB2-BD59-A6C34878D82A}">
                    <a16:rowId xmlns:a16="http://schemas.microsoft.com/office/drawing/2014/main" val="3128463429"/>
                  </a:ext>
                </a:extLst>
              </a:tr>
              <a:tr h="389965">
                <a:tc>
                  <a:txBody>
                    <a:bodyPr/>
                    <a:lstStyle/>
                    <a:p>
                      <a:r>
                        <a:rPr lang="es-ES" sz="1600" dirty="0">
                          <a:latin typeface="Abadi Extra Light" panose="020B0204020104020204" pitchFamily="34" charset="0"/>
                        </a:rPr>
                        <a:t>Transferencia de ficheros</a:t>
                      </a:r>
                    </a:p>
                  </a:txBody>
                  <a:tcPr/>
                </a:tc>
                <a:tc>
                  <a:txBody>
                    <a:bodyPr/>
                    <a:lstStyle/>
                    <a:p>
                      <a:r>
                        <a:rPr lang="es-ES" sz="1600" dirty="0">
                          <a:latin typeface="Abadi Extra Light" panose="020B0204020104020204" pitchFamily="34" charset="0"/>
                        </a:rPr>
                        <a:t>FTP, TFTP</a:t>
                      </a:r>
                    </a:p>
                  </a:txBody>
                  <a:tcPr/>
                </a:tc>
                <a:extLst>
                  <a:ext uri="{0D108BD9-81ED-4DB2-BD59-A6C34878D82A}">
                    <a16:rowId xmlns:a16="http://schemas.microsoft.com/office/drawing/2014/main" val="2064394474"/>
                  </a:ext>
                </a:extLst>
              </a:tr>
              <a:tr h="389965">
                <a:tc>
                  <a:txBody>
                    <a:bodyPr/>
                    <a:lstStyle/>
                    <a:p>
                      <a:r>
                        <a:rPr lang="es-ES" sz="1600" dirty="0">
                          <a:latin typeface="Abadi Extra Light" panose="020B0204020104020204" pitchFamily="34" charset="0"/>
                        </a:rPr>
                        <a:t>Navegar por la web</a:t>
                      </a:r>
                    </a:p>
                  </a:txBody>
                  <a:tcPr/>
                </a:tc>
                <a:tc>
                  <a:txBody>
                    <a:bodyPr/>
                    <a:lstStyle/>
                    <a:p>
                      <a:r>
                        <a:rPr lang="es-ES" sz="1600" dirty="0">
                          <a:latin typeface="Abadi Extra Light" panose="020B0204020104020204" pitchFamily="34" charset="0"/>
                        </a:rPr>
                        <a:t>HTTP, HTTPS</a:t>
                      </a:r>
                    </a:p>
                  </a:txBody>
                  <a:tcPr/>
                </a:tc>
                <a:extLst>
                  <a:ext uri="{0D108BD9-81ED-4DB2-BD59-A6C34878D82A}">
                    <a16:rowId xmlns:a16="http://schemas.microsoft.com/office/drawing/2014/main" val="595214609"/>
                  </a:ext>
                </a:extLst>
              </a:tr>
              <a:tr h="389965">
                <a:tc>
                  <a:txBody>
                    <a:bodyPr/>
                    <a:lstStyle/>
                    <a:p>
                      <a:r>
                        <a:rPr lang="es-ES" sz="1600" dirty="0">
                          <a:latin typeface="Abadi Extra Light" panose="020B0204020104020204" pitchFamily="34" charset="0"/>
                        </a:rPr>
                        <a:t>Correo electrónico</a:t>
                      </a:r>
                    </a:p>
                  </a:txBody>
                  <a:tcPr/>
                </a:tc>
                <a:tc>
                  <a:txBody>
                    <a:bodyPr/>
                    <a:lstStyle/>
                    <a:p>
                      <a:r>
                        <a:rPr lang="es-ES" sz="1600" dirty="0">
                          <a:latin typeface="Abadi Extra Light" panose="020B0204020104020204" pitchFamily="34" charset="0"/>
                        </a:rPr>
                        <a:t>SMTP, POP3, IMAP4</a:t>
                      </a:r>
                    </a:p>
                  </a:txBody>
                  <a:tcPr/>
                </a:tc>
                <a:extLst>
                  <a:ext uri="{0D108BD9-81ED-4DB2-BD59-A6C34878D82A}">
                    <a16:rowId xmlns:a16="http://schemas.microsoft.com/office/drawing/2014/main" val="750595594"/>
                  </a:ext>
                </a:extLst>
              </a:tr>
              <a:tr h="389965">
                <a:tc>
                  <a:txBody>
                    <a:bodyPr/>
                    <a:lstStyle/>
                    <a:p>
                      <a:r>
                        <a:rPr lang="es-ES" sz="1600" dirty="0">
                          <a:latin typeface="Abadi Extra Light" panose="020B0204020104020204" pitchFamily="34" charset="0"/>
                        </a:rPr>
                        <a:t>Chat</a:t>
                      </a:r>
                    </a:p>
                  </a:txBody>
                  <a:tcPr/>
                </a:tc>
                <a:tc>
                  <a:txBody>
                    <a:bodyPr/>
                    <a:lstStyle/>
                    <a:p>
                      <a:r>
                        <a:rPr lang="es-ES" sz="1600" dirty="0">
                          <a:latin typeface="Abadi Extra Light" panose="020B0204020104020204" pitchFamily="34" charset="0"/>
                        </a:rPr>
                        <a:t>IRC</a:t>
                      </a:r>
                    </a:p>
                  </a:txBody>
                  <a:tcPr/>
                </a:tc>
                <a:extLst>
                  <a:ext uri="{0D108BD9-81ED-4DB2-BD59-A6C34878D82A}">
                    <a16:rowId xmlns:a16="http://schemas.microsoft.com/office/drawing/2014/main" val="4256193202"/>
                  </a:ext>
                </a:extLst>
              </a:tr>
              <a:tr h="389965">
                <a:tc>
                  <a:txBody>
                    <a:bodyPr/>
                    <a:lstStyle/>
                    <a:p>
                      <a:r>
                        <a:rPr lang="es-ES" sz="1600" dirty="0" err="1">
                          <a:latin typeface="Abadi Extra Light" panose="020B0204020104020204" pitchFamily="34" charset="0"/>
                        </a:rPr>
                        <a:t>Streaming</a:t>
                      </a:r>
                      <a:endParaRPr lang="es-ES" sz="1600" dirty="0">
                        <a:latin typeface="Abadi Extra Light" panose="020B0204020104020204" pitchFamily="34" charset="0"/>
                      </a:endParaRPr>
                    </a:p>
                  </a:txBody>
                  <a:tcPr/>
                </a:tc>
                <a:tc>
                  <a:txBody>
                    <a:bodyPr/>
                    <a:lstStyle/>
                    <a:p>
                      <a:r>
                        <a:rPr lang="es-ES" sz="1600" dirty="0">
                          <a:latin typeface="Abadi Extra Light" panose="020B0204020104020204" pitchFamily="34" charset="0"/>
                        </a:rPr>
                        <a:t>RTSP</a:t>
                      </a:r>
                    </a:p>
                  </a:txBody>
                  <a:tcPr/>
                </a:tc>
                <a:extLst>
                  <a:ext uri="{0D108BD9-81ED-4DB2-BD59-A6C34878D82A}">
                    <a16:rowId xmlns:a16="http://schemas.microsoft.com/office/drawing/2014/main" val="2463246083"/>
                  </a:ext>
                </a:extLst>
              </a:tr>
              <a:tr h="389965">
                <a:tc>
                  <a:txBody>
                    <a:bodyPr/>
                    <a:lstStyle/>
                    <a:p>
                      <a:r>
                        <a:rPr lang="es-ES" sz="1600" dirty="0">
                          <a:latin typeface="Abadi Extra Light" panose="020B0204020104020204" pitchFamily="34" charset="0"/>
                        </a:rPr>
                        <a:t>Administración remota</a:t>
                      </a:r>
                    </a:p>
                  </a:txBody>
                  <a:tcPr/>
                </a:tc>
                <a:tc>
                  <a:txBody>
                    <a:bodyPr/>
                    <a:lstStyle/>
                    <a:p>
                      <a:r>
                        <a:rPr lang="es-ES" sz="1600" dirty="0">
                          <a:latin typeface="Abadi Extra Light" panose="020B0204020104020204" pitchFamily="34" charset="0"/>
                        </a:rPr>
                        <a:t>TELNET, SSH, ..</a:t>
                      </a:r>
                    </a:p>
                  </a:txBody>
                  <a:tcPr/>
                </a:tc>
                <a:extLst>
                  <a:ext uri="{0D108BD9-81ED-4DB2-BD59-A6C34878D82A}">
                    <a16:rowId xmlns:a16="http://schemas.microsoft.com/office/drawing/2014/main" val="3625559431"/>
                  </a:ext>
                </a:extLst>
              </a:tr>
              <a:tr h="389965">
                <a:tc>
                  <a:txBody>
                    <a:bodyPr/>
                    <a:lstStyle/>
                    <a:p>
                      <a:r>
                        <a:rPr lang="es-ES" sz="1600" dirty="0">
                          <a:latin typeface="Abadi Extra Light" panose="020B0204020104020204" pitchFamily="34" charset="0"/>
                        </a:rPr>
                        <a:t>..</a:t>
                      </a:r>
                    </a:p>
                  </a:txBody>
                  <a:tcPr/>
                </a:tc>
                <a:tc>
                  <a:txBody>
                    <a:bodyPr/>
                    <a:lstStyle/>
                    <a:p>
                      <a:r>
                        <a:rPr lang="es-ES" sz="1600" dirty="0">
                          <a:latin typeface="Abadi Extra Light" panose="020B0204020104020204" pitchFamily="34" charset="0"/>
                        </a:rPr>
                        <a:t>..</a:t>
                      </a:r>
                    </a:p>
                  </a:txBody>
                  <a:tcPr/>
                </a:tc>
                <a:extLst>
                  <a:ext uri="{0D108BD9-81ED-4DB2-BD59-A6C34878D82A}">
                    <a16:rowId xmlns:a16="http://schemas.microsoft.com/office/drawing/2014/main" val="3820062349"/>
                  </a:ext>
                </a:extLst>
              </a:tr>
            </a:tbl>
          </a:graphicData>
        </a:graphic>
      </p:graphicFrame>
      <p:pic>
        <p:nvPicPr>
          <p:cNvPr id="6" name="Imagen 5">
            <a:extLst>
              <a:ext uri="{FF2B5EF4-FFF2-40B4-BE49-F238E27FC236}">
                <a16:creationId xmlns:a16="http://schemas.microsoft.com/office/drawing/2014/main" id="{CD239C51-4890-4EB7-A0D8-69B562D18A8D}"/>
              </a:ext>
            </a:extLst>
          </p:cNvPr>
          <p:cNvPicPr>
            <a:picLocks noChangeAspect="1"/>
          </p:cNvPicPr>
          <p:nvPr/>
        </p:nvPicPr>
        <p:blipFill>
          <a:blip r:embed="rId2"/>
          <a:stretch>
            <a:fillRect/>
          </a:stretch>
        </p:blipFill>
        <p:spPr>
          <a:xfrm>
            <a:off x="180594" y="2905125"/>
            <a:ext cx="5029200" cy="1609344"/>
          </a:xfrm>
          <a:prstGeom prst="rect">
            <a:avLst/>
          </a:prstGeom>
        </p:spPr>
      </p:pic>
    </p:spTree>
    <p:extLst>
      <p:ext uri="{BB962C8B-B14F-4D97-AF65-F5344CB8AC3E}">
        <p14:creationId xmlns:p14="http://schemas.microsoft.com/office/powerpoint/2010/main" val="215621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1A9F1-9248-4BFD-8891-DE382584DE26}"/>
              </a:ext>
            </a:extLst>
          </p:cNvPr>
          <p:cNvSpPr>
            <a:spLocks noGrp="1"/>
          </p:cNvSpPr>
          <p:nvPr>
            <p:ph type="title"/>
          </p:nvPr>
        </p:nvSpPr>
        <p:spPr/>
        <p:txBody>
          <a:bodyPr/>
          <a:lstStyle/>
          <a:p>
            <a:r>
              <a:rPr lang="es-ES" dirty="0"/>
              <a:t>Servicio VS PROTOCOLO</a:t>
            </a:r>
          </a:p>
        </p:txBody>
      </p:sp>
      <p:sp>
        <p:nvSpPr>
          <p:cNvPr id="3" name="Marcador de contenido 2">
            <a:extLst>
              <a:ext uri="{FF2B5EF4-FFF2-40B4-BE49-F238E27FC236}">
                <a16:creationId xmlns:a16="http://schemas.microsoft.com/office/drawing/2014/main" id="{426487D4-C4E3-469E-9682-57E74EA6B376}"/>
              </a:ext>
            </a:extLst>
          </p:cNvPr>
          <p:cNvSpPr>
            <a:spLocks noGrp="1"/>
          </p:cNvSpPr>
          <p:nvPr>
            <p:ph idx="1"/>
          </p:nvPr>
        </p:nvSpPr>
        <p:spPr/>
        <p:txBody>
          <a:bodyPr/>
          <a:lstStyle/>
          <a:p>
            <a:r>
              <a:rPr lang="es-ES" dirty="0"/>
              <a:t>¿Es lo mismo servicio que protocolo?</a:t>
            </a:r>
          </a:p>
        </p:txBody>
      </p:sp>
      <p:pic>
        <p:nvPicPr>
          <p:cNvPr id="4" name="Picture 2" descr="15 preguntas que debes hacerte antes de abrir un negocio - Think Big  Empresas">
            <a:extLst>
              <a:ext uri="{FF2B5EF4-FFF2-40B4-BE49-F238E27FC236}">
                <a16:creationId xmlns:a16="http://schemas.microsoft.com/office/drawing/2014/main" id="{BBCEBC5A-C7F5-410F-BFB2-568FFEC2DE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125" r="33500"/>
          <a:stretch/>
        </p:blipFill>
        <p:spPr bwMode="auto">
          <a:xfrm>
            <a:off x="226455" y="2685668"/>
            <a:ext cx="2173844" cy="345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689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Letras en madera</Template>
  <TotalTime>3114</TotalTime>
  <Words>3542</Words>
  <Application>Microsoft Office PowerPoint</Application>
  <PresentationFormat>Presentación en pantalla (4:3)</PresentationFormat>
  <Paragraphs>295</Paragraphs>
  <Slides>59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59</vt:i4>
      </vt:variant>
    </vt:vector>
  </HeadingPairs>
  <TitlesOfParts>
    <vt:vector size="68" baseType="lpstr">
      <vt:lpstr>Abadi Extra Light</vt:lpstr>
      <vt:lpstr>Arial</vt:lpstr>
      <vt:lpstr>Calibri</vt:lpstr>
      <vt:lpstr>Courier New</vt:lpstr>
      <vt:lpstr>Rockwell</vt:lpstr>
      <vt:lpstr>Rockwell Condensed</vt:lpstr>
      <vt:lpstr>Rockwell Extra Bold</vt:lpstr>
      <vt:lpstr>Wingdings</vt:lpstr>
      <vt:lpstr>Letras en madera</vt:lpstr>
      <vt:lpstr>NIVEL DE aplicación</vt:lpstr>
      <vt:lpstr>CONTENIDOS</vt:lpstr>
      <vt:lpstr>INTRODUCCIÓN</vt:lpstr>
      <vt:lpstr>DONDE ESTAMOS</vt:lpstr>
      <vt:lpstr>DONDE ESTAMOS</vt:lpstr>
      <vt:lpstr>Capa de presentación y sesión</vt:lpstr>
      <vt:lpstr>Capa de presentación y sesión</vt:lpstr>
      <vt:lpstr>CAPA DE APLICACIÓN</vt:lpstr>
      <vt:lpstr>Servicio VS PROTOCOLO</vt:lpstr>
      <vt:lpstr>Servicio VS PROTOCOLO</vt:lpstr>
      <vt:lpstr>Servicios de red</vt:lpstr>
      <vt:lpstr>Protocolos de navegación web</vt:lpstr>
      <vt:lpstr>INTRODUCCIÓN</vt:lpstr>
      <vt:lpstr>CÓMO FUNCIONA NAVEGADOR WEB</vt:lpstr>
      <vt:lpstr>CÓMO FUNCIONA NAVEGADOR WEB</vt:lpstr>
      <vt:lpstr>CÓMO FUNCIONA NAVEGADOR WEB</vt:lpstr>
      <vt:lpstr>CÓMO FUNCIONA NAVEGADOR WEB</vt:lpstr>
      <vt:lpstr>CÓMO FUNCIONA NAVEGADOR WEB</vt:lpstr>
      <vt:lpstr>CÓMO FUNCIONA NAVEGADOR WEB</vt:lpstr>
      <vt:lpstr>HTTP Y HTTPS</vt:lpstr>
      <vt:lpstr>HTTP Y HTTPS</vt:lpstr>
      <vt:lpstr>HTTP Y HTTPS</vt:lpstr>
      <vt:lpstr>Protocolos de correo electrónico</vt:lpstr>
      <vt:lpstr>INTRODUCCIÓN</vt:lpstr>
      <vt:lpstr>INTRODUCCIÓN</vt:lpstr>
      <vt:lpstr>smtp</vt:lpstr>
      <vt:lpstr>smtp</vt:lpstr>
      <vt:lpstr>smtp</vt:lpstr>
      <vt:lpstr>pop</vt:lpstr>
      <vt:lpstr>pop</vt:lpstr>
      <vt:lpstr>imap</vt:lpstr>
      <vt:lpstr>imap</vt:lpstr>
      <vt:lpstr>PROTOCOLO DE TRANSFERENCIA DE FICHEROS</vt:lpstr>
      <vt:lpstr>ftp</vt:lpstr>
      <vt:lpstr>FTP</vt:lpstr>
      <vt:lpstr>funcionamiento</vt:lpstr>
      <vt:lpstr>PROTOCOLO DE Resolución de nombres de dominio</vt:lpstr>
      <vt:lpstr>INTRODUCCIÓN</vt:lpstr>
      <vt:lpstr>DNS</vt:lpstr>
      <vt:lpstr>QUÉ SON LOS NOMBRES DE DOMINIO</vt:lpstr>
      <vt:lpstr>CÓMO FUNCIONA</vt:lpstr>
      <vt:lpstr>CÓMO FUNCIONA</vt:lpstr>
      <vt:lpstr>CÓMO FUNCIONA</vt:lpstr>
      <vt:lpstr>CÓMO FUNCIONA</vt:lpstr>
      <vt:lpstr>CÓMO FUNCIONA</vt:lpstr>
      <vt:lpstr>CÓMO FUNCIONA</vt:lpstr>
      <vt:lpstr>Servidor DNS</vt:lpstr>
      <vt:lpstr>PROCESO DNS</vt:lpstr>
      <vt:lpstr>JERARQUÍA DNS</vt:lpstr>
      <vt:lpstr>JERARQUÍA DNS</vt:lpstr>
      <vt:lpstr>COMANDO NSLOOKUP</vt:lpstr>
      <vt:lpstr>PROTOCOLO DE CONFIGURACIÓN DINÁMICA DE HOST</vt:lpstr>
      <vt:lpstr>INTRODUCCIÓN </vt:lpstr>
      <vt:lpstr>FUNCIONAMIENTO</vt:lpstr>
      <vt:lpstr>MONITORIZACIÓN DE RED</vt:lpstr>
      <vt:lpstr>SNMP</vt:lpstr>
      <vt:lpstr>Conceptos básicos</vt:lpstr>
      <vt:lpstr>BIBLIOGRAFÍA</vt:lpstr>
      <vt:lpstr>NIVEL de aplicación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básicos de tcp/IP</dc:title>
  <dc:creator>MIGUEL PC</dc:creator>
  <cp:lastModifiedBy>Lospitao Ruiz Ruth</cp:lastModifiedBy>
  <cp:revision>46</cp:revision>
  <dcterms:created xsi:type="dcterms:W3CDTF">2018-09-12T10:54:36Z</dcterms:created>
  <dcterms:modified xsi:type="dcterms:W3CDTF">2022-04-01T12:25:35Z</dcterms:modified>
</cp:coreProperties>
</file>