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notesMasterIdLst>
    <p:notesMasterId r:id="rId60"/>
  </p:notesMasterIdLst>
  <p:handoutMasterIdLst>
    <p:handoutMasterId r:id="rId61"/>
  </p:handoutMasterIdLst>
  <p:sldIdLst>
    <p:sldId id="256" r:id="rId2"/>
    <p:sldId id="321" r:id="rId3"/>
    <p:sldId id="417" r:id="rId4"/>
    <p:sldId id="414" r:id="rId5"/>
    <p:sldId id="436" r:id="rId6"/>
    <p:sldId id="464" r:id="rId7"/>
    <p:sldId id="465" r:id="rId8"/>
    <p:sldId id="466" r:id="rId9"/>
    <p:sldId id="467" r:id="rId10"/>
    <p:sldId id="468" r:id="rId11"/>
    <p:sldId id="469" r:id="rId12"/>
    <p:sldId id="470" r:id="rId13"/>
    <p:sldId id="483" r:id="rId14"/>
    <p:sldId id="495" r:id="rId15"/>
    <p:sldId id="446" r:id="rId16"/>
    <p:sldId id="450" r:id="rId17"/>
    <p:sldId id="451" r:id="rId18"/>
    <p:sldId id="496" r:id="rId19"/>
    <p:sldId id="497" r:id="rId20"/>
    <p:sldId id="447" r:id="rId21"/>
    <p:sldId id="498" r:id="rId22"/>
    <p:sldId id="448" r:id="rId23"/>
    <p:sldId id="471" r:id="rId24"/>
    <p:sldId id="516" r:id="rId25"/>
    <p:sldId id="488" r:id="rId26"/>
    <p:sldId id="489" r:id="rId27"/>
    <p:sldId id="474" r:id="rId28"/>
    <p:sldId id="490" r:id="rId29"/>
    <p:sldId id="484" r:id="rId30"/>
    <p:sldId id="476" r:id="rId31"/>
    <p:sldId id="477" r:id="rId32"/>
    <p:sldId id="499" r:id="rId33"/>
    <p:sldId id="454" r:id="rId34"/>
    <p:sldId id="500" r:id="rId35"/>
    <p:sldId id="501" r:id="rId36"/>
    <p:sldId id="502" r:id="rId37"/>
    <p:sldId id="460" r:id="rId38"/>
    <p:sldId id="461" r:id="rId39"/>
    <p:sldId id="504" r:id="rId40"/>
    <p:sldId id="505" r:id="rId41"/>
    <p:sldId id="506" r:id="rId42"/>
    <p:sldId id="455" r:id="rId43"/>
    <p:sldId id="462" r:id="rId44"/>
    <p:sldId id="507" r:id="rId45"/>
    <p:sldId id="517" r:id="rId46"/>
    <p:sldId id="492" r:id="rId47"/>
    <p:sldId id="493" r:id="rId48"/>
    <p:sldId id="494" r:id="rId49"/>
    <p:sldId id="508" r:id="rId50"/>
    <p:sldId id="512" r:id="rId51"/>
    <p:sldId id="458" r:id="rId52"/>
    <p:sldId id="482" r:id="rId53"/>
    <p:sldId id="481" r:id="rId54"/>
    <p:sldId id="515" r:id="rId55"/>
    <p:sldId id="491" r:id="rId56"/>
    <p:sldId id="487" r:id="rId57"/>
    <p:sldId id="433" r:id="rId58"/>
    <p:sldId id="391"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spitao Ruiz Ruth" initials="LRR" lastIdx="1" clrIdx="0">
    <p:extLst>
      <p:ext uri="{19B8F6BF-5375-455C-9EA6-DF929625EA0E}">
        <p15:presenceInfo xmlns:p15="http://schemas.microsoft.com/office/powerpoint/2012/main" userId="Lospitao Ruiz Rut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75332A-3287-42A9-B430-22ABF79C85F6}" v="123" dt="2022-03-15T10:33:12.51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45" autoAdjust="0"/>
    <p:restoredTop sz="94660"/>
  </p:normalViewPr>
  <p:slideViewPr>
    <p:cSldViewPr snapToGrid="0">
      <p:cViewPr varScale="1">
        <p:scale>
          <a:sx n="101" d="100"/>
          <a:sy n="101" d="100"/>
        </p:scale>
        <p:origin x="2376" y="102"/>
      </p:cViewPr>
      <p:guideLst/>
    </p:cSldViewPr>
  </p:slideViewPr>
  <p:notesTextViewPr>
    <p:cViewPr>
      <p:scale>
        <a:sx n="1" d="1"/>
        <a:sy n="1" d="1"/>
      </p:scale>
      <p:origin x="0" y="0"/>
    </p:cViewPr>
  </p:notesTextViewPr>
  <p:notesViewPr>
    <p:cSldViewPr snapToGrid="0">
      <p:cViewPr varScale="1">
        <p:scale>
          <a:sx n="81" d="100"/>
          <a:sy n="81" d="100"/>
        </p:scale>
        <p:origin x="3894"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spitao Ruiz Ruth" userId="30ee3ba2-6e8b-4676-b2ed-3db1763dd90e" providerId="ADAL" clId="{3575332A-3287-42A9-B430-22ABF79C85F6}"/>
    <pc:docChg chg="undo redo custSel addSld delSld modSld sldOrd">
      <pc:chgData name="Lospitao Ruiz Ruth" userId="30ee3ba2-6e8b-4676-b2ed-3db1763dd90e" providerId="ADAL" clId="{3575332A-3287-42A9-B430-22ABF79C85F6}" dt="2022-03-15T10:44:03.328" v="2633" actId="1076"/>
      <pc:docMkLst>
        <pc:docMk/>
      </pc:docMkLst>
      <pc:sldChg chg="addSp delSp modSp">
        <pc:chgData name="Lospitao Ruiz Ruth" userId="30ee3ba2-6e8b-4676-b2ed-3db1763dd90e" providerId="ADAL" clId="{3575332A-3287-42A9-B430-22ABF79C85F6}" dt="2022-03-15T10:02:56.209" v="1698"/>
        <pc:sldMkLst>
          <pc:docMk/>
          <pc:sldMk cId="570521858" sldId="256"/>
        </pc:sldMkLst>
        <pc:spChg chg="add del mod">
          <ac:chgData name="Lospitao Ruiz Ruth" userId="30ee3ba2-6e8b-4676-b2ed-3db1763dd90e" providerId="ADAL" clId="{3575332A-3287-42A9-B430-22ABF79C85F6}" dt="2022-03-15T10:02:56.209" v="1698"/>
          <ac:spMkLst>
            <pc:docMk/>
            <pc:sldMk cId="570521858" sldId="256"/>
            <ac:spMk id="18" creationId="{66BCA96B-17CF-496A-B71A-B85BB61F8164}"/>
          </ac:spMkLst>
        </pc:spChg>
      </pc:sldChg>
      <pc:sldChg chg="modSp mod">
        <pc:chgData name="Lospitao Ruiz Ruth" userId="30ee3ba2-6e8b-4676-b2ed-3db1763dd90e" providerId="ADAL" clId="{3575332A-3287-42A9-B430-22ABF79C85F6}" dt="2022-03-15T10:44:03.328" v="2633" actId="1076"/>
        <pc:sldMkLst>
          <pc:docMk/>
          <pc:sldMk cId="1348644175" sldId="321"/>
        </pc:sldMkLst>
        <pc:spChg chg="mod">
          <ac:chgData name="Lospitao Ruiz Ruth" userId="30ee3ba2-6e8b-4676-b2ed-3db1763dd90e" providerId="ADAL" clId="{3575332A-3287-42A9-B430-22ABF79C85F6}" dt="2022-03-15T10:44:03.328" v="2633" actId="1076"/>
          <ac:spMkLst>
            <pc:docMk/>
            <pc:sldMk cId="1348644175" sldId="321"/>
            <ac:spMk id="3" creationId="{453A3785-6D0B-4F02-9531-B22EA50D5094}"/>
          </ac:spMkLst>
        </pc:spChg>
      </pc:sldChg>
      <pc:sldChg chg="addSp modSp mod">
        <pc:chgData name="Lospitao Ruiz Ruth" userId="30ee3ba2-6e8b-4676-b2ed-3db1763dd90e" providerId="ADAL" clId="{3575332A-3287-42A9-B430-22ABF79C85F6}" dt="2022-03-15T09:24:58.551" v="1071" actId="20577"/>
        <pc:sldMkLst>
          <pc:docMk/>
          <pc:sldMk cId="3631206611" sldId="414"/>
        </pc:sldMkLst>
        <pc:spChg chg="mod">
          <ac:chgData name="Lospitao Ruiz Ruth" userId="30ee3ba2-6e8b-4676-b2ed-3db1763dd90e" providerId="ADAL" clId="{3575332A-3287-42A9-B430-22ABF79C85F6}" dt="2022-03-15T09:24:58.551" v="1071" actId="20577"/>
          <ac:spMkLst>
            <pc:docMk/>
            <pc:sldMk cId="3631206611" sldId="414"/>
            <ac:spMk id="4" creationId="{9E58C9E8-3A3F-48B2-B82A-5A8EAF860578}"/>
          </ac:spMkLst>
        </pc:spChg>
        <pc:cxnChg chg="add mod">
          <ac:chgData name="Lospitao Ruiz Ruth" userId="30ee3ba2-6e8b-4676-b2ed-3db1763dd90e" providerId="ADAL" clId="{3575332A-3287-42A9-B430-22ABF79C85F6}" dt="2022-03-15T08:06:11.582" v="469" actId="14100"/>
          <ac:cxnSpMkLst>
            <pc:docMk/>
            <pc:sldMk cId="3631206611" sldId="414"/>
            <ac:cxnSpMk id="3" creationId="{2B1C3CC4-480E-4321-8EFF-E2F6E7DA868B}"/>
          </ac:cxnSpMkLst>
        </pc:cxnChg>
      </pc:sldChg>
      <pc:sldChg chg="modSp mod ord">
        <pc:chgData name="Lospitao Ruiz Ruth" userId="30ee3ba2-6e8b-4676-b2ed-3db1763dd90e" providerId="ADAL" clId="{3575332A-3287-42A9-B430-22ABF79C85F6}" dt="2022-03-15T09:25:05.605" v="1092" actId="20577"/>
        <pc:sldMkLst>
          <pc:docMk/>
          <pc:sldMk cId="2047407074" sldId="436"/>
        </pc:sldMkLst>
        <pc:spChg chg="mod">
          <ac:chgData name="Lospitao Ruiz Ruth" userId="30ee3ba2-6e8b-4676-b2ed-3db1763dd90e" providerId="ADAL" clId="{3575332A-3287-42A9-B430-22ABF79C85F6}" dt="2022-03-15T09:25:05.605" v="1092" actId="20577"/>
          <ac:spMkLst>
            <pc:docMk/>
            <pc:sldMk cId="2047407074" sldId="436"/>
            <ac:spMk id="2" creationId="{883F52D5-F139-4A13-8846-E94681496A46}"/>
          </ac:spMkLst>
        </pc:spChg>
        <pc:spChg chg="mod">
          <ac:chgData name="Lospitao Ruiz Ruth" userId="30ee3ba2-6e8b-4676-b2ed-3db1763dd90e" providerId="ADAL" clId="{3575332A-3287-42A9-B430-22ABF79C85F6}" dt="2022-03-14T18:44:37.043" v="463" actId="113"/>
          <ac:spMkLst>
            <pc:docMk/>
            <pc:sldMk cId="2047407074" sldId="436"/>
            <ac:spMk id="3" creationId="{5D529F48-A4AC-4202-8733-32206D1A9112}"/>
          </ac:spMkLst>
        </pc:spChg>
      </pc:sldChg>
      <pc:sldChg chg="addSp del mod">
        <pc:chgData name="Lospitao Ruiz Ruth" userId="30ee3ba2-6e8b-4676-b2ed-3db1763dd90e" providerId="ADAL" clId="{3575332A-3287-42A9-B430-22ABF79C85F6}" dt="2022-03-15T08:24:29.415" v="707" actId="47"/>
        <pc:sldMkLst>
          <pc:docMk/>
          <pc:sldMk cId="2590192375" sldId="437"/>
        </pc:sldMkLst>
        <pc:spChg chg="add">
          <ac:chgData name="Lospitao Ruiz Ruth" userId="30ee3ba2-6e8b-4676-b2ed-3db1763dd90e" providerId="ADAL" clId="{3575332A-3287-42A9-B430-22ABF79C85F6}" dt="2022-03-14T18:07:42.450" v="120" actId="11529"/>
          <ac:spMkLst>
            <pc:docMk/>
            <pc:sldMk cId="2590192375" sldId="437"/>
            <ac:spMk id="4" creationId="{D5972F27-1BF9-4429-BD5F-19A70F11835E}"/>
          </ac:spMkLst>
        </pc:spChg>
      </pc:sldChg>
      <pc:sldChg chg="addSp modSp del mod">
        <pc:chgData name="Lospitao Ruiz Ruth" userId="30ee3ba2-6e8b-4676-b2ed-3db1763dd90e" providerId="ADAL" clId="{3575332A-3287-42A9-B430-22ABF79C85F6}" dt="2022-03-15T08:24:29.415" v="707" actId="47"/>
        <pc:sldMkLst>
          <pc:docMk/>
          <pc:sldMk cId="2774289556" sldId="438"/>
        </pc:sldMkLst>
        <pc:spChg chg="add mod">
          <ac:chgData name="Lospitao Ruiz Ruth" userId="30ee3ba2-6e8b-4676-b2ed-3db1763dd90e" providerId="ADAL" clId="{3575332A-3287-42A9-B430-22ABF79C85F6}" dt="2022-03-15T08:09:04.455" v="530" actId="1076"/>
          <ac:spMkLst>
            <pc:docMk/>
            <pc:sldMk cId="2774289556" sldId="438"/>
            <ac:spMk id="4" creationId="{3F300E73-AE8E-4CDE-AEF2-78BDA14D7F53}"/>
          </ac:spMkLst>
        </pc:spChg>
      </pc:sldChg>
      <pc:sldChg chg="addSp modSp del mod">
        <pc:chgData name="Lospitao Ruiz Ruth" userId="30ee3ba2-6e8b-4676-b2ed-3db1763dd90e" providerId="ADAL" clId="{3575332A-3287-42A9-B430-22ABF79C85F6}" dt="2022-03-15T08:24:29.415" v="707" actId="47"/>
        <pc:sldMkLst>
          <pc:docMk/>
          <pc:sldMk cId="4110251922" sldId="439"/>
        </pc:sldMkLst>
        <pc:spChg chg="add mod">
          <ac:chgData name="Lospitao Ruiz Ruth" userId="30ee3ba2-6e8b-4676-b2ed-3db1763dd90e" providerId="ADAL" clId="{3575332A-3287-42A9-B430-22ABF79C85F6}" dt="2022-03-15T08:13:32.454" v="556" actId="1076"/>
          <ac:spMkLst>
            <pc:docMk/>
            <pc:sldMk cId="4110251922" sldId="439"/>
            <ac:spMk id="4" creationId="{73700EC1-8301-46F2-B416-B67D79C4B3BD}"/>
          </ac:spMkLst>
        </pc:spChg>
      </pc:sldChg>
      <pc:sldChg chg="addSp modSp del">
        <pc:chgData name="Lospitao Ruiz Ruth" userId="30ee3ba2-6e8b-4676-b2ed-3db1763dd90e" providerId="ADAL" clId="{3575332A-3287-42A9-B430-22ABF79C85F6}" dt="2022-03-15T08:24:29.415" v="707" actId="47"/>
        <pc:sldMkLst>
          <pc:docMk/>
          <pc:sldMk cId="2565754608" sldId="440"/>
        </pc:sldMkLst>
        <pc:spChg chg="add mod">
          <ac:chgData name="Lospitao Ruiz Ruth" userId="30ee3ba2-6e8b-4676-b2ed-3db1763dd90e" providerId="ADAL" clId="{3575332A-3287-42A9-B430-22ABF79C85F6}" dt="2022-03-14T18:07:49.283" v="123"/>
          <ac:spMkLst>
            <pc:docMk/>
            <pc:sldMk cId="2565754608" sldId="440"/>
            <ac:spMk id="4" creationId="{D308F291-C147-4B28-8F07-83CF2125F9FF}"/>
          </ac:spMkLst>
        </pc:spChg>
      </pc:sldChg>
      <pc:sldChg chg="addSp modSp del">
        <pc:chgData name="Lospitao Ruiz Ruth" userId="30ee3ba2-6e8b-4676-b2ed-3db1763dd90e" providerId="ADAL" clId="{3575332A-3287-42A9-B430-22ABF79C85F6}" dt="2022-03-15T08:24:29.415" v="707" actId="47"/>
        <pc:sldMkLst>
          <pc:docMk/>
          <pc:sldMk cId="2097867929" sldId="441"/>
        </pc:sldMkLst>
        <pc:spChg chg="mod">
          <ac:chgData name="Lospitao Ruiz Ruth" userId="30ee3ba2-6e8b-4676-b2ed-3db1763dd90e" providerId="ADAL" clId="{3575332A-3287-42A9-B430-22ABF79C85F6}" dt="2022-03-15T08:22:11.471" v="656"/>
          <ac:spMkLst>
            <pc:docMk/>
            <pc:sldMk cId="2097867929" sldId="441"/>
            <ac:spMk id="3" creationId="{139A9003-4094-400E-B9DE-12DC5FAF79C4}"/>
          </ac:spMkLst>
        </pc:spChg>
        <pc:spChg chg="add mod">
          <ac:chgData name="Lospitao Ruiz Ruth" userId="30ee3ba2-6e8b-4676-b2ed-3db1763dd90e" providerId="ADAL" clId="{3575332A-3287-42A9-B430-22ABF79C85F6}" dt="2022-03-14T18:07:50.596" v="124"/>
          <ac:spMkLst>
            <pc:docMk/>
            <pc:sldMk cId="2097867929" sldId="441"/>
            <ac:spMk id="4" creationId="{4F498E44-5304-4752-A141-73FC98251A33}"/>
          </ac:spMkLst>
        </pc:spChg>
      </pc:sldChg>
      <pc:sldChg chg="addSp modSp del">
        <pc:chgData name="Lospitao Ruiz Ruth" userId="30ee3ba2-6e8b-4676-b2ed-3db1763dd90e" providerId="ADAL" clId="{3575332A-3287-42A9-B430-22ABF79C85F6}" dt="2022-03-15T08:24:29.415" v="707" actId="47"/>
        <pc:sldMkLst>
          <pc:docMk/>
          <pc:sldMk cId="1317394219" sldId="442"/>
        </pc:sldMkLst>
        <pc:spChg chg="add mod">
          <ac:chgData name="Lospitao Ruiz Ruth" userId="30ee3ba2-6e8b-4676-b2ed-3db1763dd90e" providerId="ADAL" clId="{3575332A-3287-42A9-B430-22ABF79C85F6}" dt="2022-03-14T18:07:52.175" v="125"/>
          <ac:spMkLst>
            <pc:docMk/>
            <pc:sldMk cId="1317394219" sldId="442"/>
            <ac:spMk id="4" creationId="{9F1BB35C-4FD1-4CF2-B929-BCDAE23FBA00}"/>
          </ac:spMkLst>
        </pc:spChg>
      </pc:sldChg>
      <pc:sldChg chg="del">
        <pc:chgData name="Lospitao Ruiz Ruth" userId="30ee3ba2-6e8b-4676-b2ed-3db1763dd90e" providerId="ADAL" clId="{3575332A-3287-42A9-B430-22ABF79C85F6}" dt="2022-03-14T18:07:21.790" v="119" actId="47"/>
        <pc:sldMkLst>
          <pc:docMk/>
          <pc:sldMk cId="4227487963" sldId="443"/>
        </pc:sldMkLst>
      </pc:sldChg>
      <pc:sldChg chg="del">
        <pc:chgData name="Lospitao Ruiz Ruth" userId="30ee3ba2-6e8b-4676-b2ed-3db1763dd90e" providerId="ADAL" clId="{3575332A-3287-42A9-B430-22ABF79C85F6}" dt="2022-03-14T18:08:57.553" v="165" actId="47"/>
        <pc:sldMkLst>
          <pc:docMk/>
          <pc:sldMk cId="2795133112" sldId="444"/>
        </pc:sldMkLst>
      </pc:sldChg>
      <pc:sldChg chg="add del ord">
        <pc:chgData name="Lospitao Ruiz Ruth" userId="30ee3ba2-6e8b-4676-b2ed-3db1763dd90e" providerId="ADAL" clId="{3575332A-3287-42A9-B430-22ABF79C85F6}" dt="2022-03-15T09:31:16.887" v="1126" actId="47"/>
        <pc:sldMkLst>
          <pc:docMk/>
          <pc:sldMk cId="479918238" sldId="445"/>
        </pc:sldMkLst>
      </pc:sldChg>
      <pc:sldChg chg="add del">
        <pc:chgData name="Lospitao Ruiz Ruth" userId="30ee3ba2-6e8b-4676-b2ed-3db1763dd90e" providerId="ADAL" clId="{3575332A-3287-42A9-B430-22ABF79C85F6}" dt="2022-03-15T09:30:32.752" v="1118" actId="47"/>
        <pc:sldMkLst>
          <pc:docMk/>
          <pc:sldMk cId="814431165" sldId="445"/>
        </pc:sldMkLst>
      </pc:sldChg>
      <pc:sldChg chg="modSp del mod">
        <pc:chgData name="Lospitao Ruiz Ruth" userId="30ee3ba2-6e8b-4676-b2ed-3db1763dd90e" providerId="ADAL" clId="{3575332A-3287-42A9-B430-22ABF79C85F6}" dt="2022-03-15T09:30:15.746" v="1116" actId="2696"/>
        <pc:sldMkLst>
          <pc:docMk/>
          <pc:sldMk cId="2774560443" sldId="445"/>
        </pc:sldMkLst>
        <pc:spChg chg="mod">
          <ac:chgData name="Lospitao Ruiz Ruth" userId="30ee3ba2-6e8b-4676-b2ed-3db1763dd90e" providerId="ADAL" clId="{3575332A-3287-42A9-B430-22ABF79C85F6}" dt="2022-03-14T18:08:36.705" v="162" actId="20577"/>
          <ac:spMkLst>
            <pc:docMk/>
            <pc:sldMk cId="2774560443" sldId="445"/>
            <ac:spMk id="2" creationId="{CDB661C5-4DF6-4F38-9C21-4E78B9618FE7}"/>
          </ac:spMkLst>
        </pc:spChg>
      </pc:sldChg>
      <pc:sldChg chg="add">
        <pc:chgData name="Lospitao Ruiz Ruth" userId="30ee3ba2-6e8b-4676-b2ed-3db1763dd90e" providerId="ADAL" clId="{3575332A-3287-42A9-B430-22ABF79C85F6}" dt="2022-03-15T10:28:48.033" v="1915"/>
        <pc:sldMkLst>
          <pc:docMk/>
          <pc:sldMk cId="1139889813" sldId="446"/>
        </pc:sldMkLst>
      </pc:sldChg>
      <pc:sldChg chg="add del">
        <pc:chgData name="Lospitao Ruiz Ruth" userId="30ee3ba2-6e8b-4676-b2ed-3db1763dd90e" providerId="ADAL" clId="{3575332A-3287-42A9-B430-22ABF79C85F6}" dt="2022-03-15T10:28:28.924" v="1914" actId="2696"/>
        <pc:sldMkLst>
          <pc:docMk/>
          <pc:sldMk cId="3910441903" sldId="446"/>
        </pc:sldMkLst>
      </pc:sldChg>
      <pc:sldChg chg="addSp delSp modSp del">
        <pc:chgData name="Lospitao Ruiz Ruth" userId="30ee3ba2-6e8b-4676-b2ed-3db1763dd90e" providerId="ADAL" clId="{3575332A-3287-42A9-B430-22ABF79C85F6}" dt="2022-03-15T09:27:18.220" v="1094" actId="2696"/>
        <pc:sldMkLst>
          <pc:docMk/>
          <pc:sldMk cId="4000608603" sldId="446"/>
        </pc:sldMkLst>
        <pc:picChg chg="del">
          <ac:chgData name="Lospitao Ruiz Ruth" userId="30ee3ba2-6e8b-4676-b2ed-3db1763dd90e" providerId="ADAL" clId="{3575332A-3287-42A9-B430-22ABF79C85F6}" dt="2022-03-14T18:08:45.841" v="163" actId="478"/>
          <ac:picMkLst>
            <pc:docMk/>
            <pc:sldMk cId="4000608603" sldId="446"/>
            <ac:picMk id="5" creationId="{673386F1-57FC-45FB-9A2F-E00A8878B7F6}"/>
          </ac:picMkLst>
        </pc:picChg>
        <pc:picChg chg="add mod">
          <ac:chgData name="Lospitao Ruiz Ruth" userId="30ee3ba2-6e8b-4676-b2ed-3db1763dd90e" providerId="ADAL" clId="{3575332A-3287-42A9-B430-22ABF79C85F6}" dt="2022-03-14T18:08:46.211" v="164"/>
          <ac:picMkLst>
            <pc:docMk/>
            <pc:sldMk cId="4000608603" sldId="446"/>
            <ac:picMk id="6" creationId="{75C3937D-F65D-45CC-80A2-5944FE38D5F6}"/>
          </ac:picMkLst>
        </pc:picChg>
      </pc:sldChg>
      <pc:sldChg chg="add del">
        <pc:chgData name="Lospitao Ruiz Ruth" userId="30ee3ba2-6e8b-4676-b2ed-3db1763dd90e" providerId="ADAL" clId="{3575332A-3287-42A9-B430-22ABF79C85F6}" dt="2022-03-15T10:28:28.924" v="1914" actId="2696"/>
        <pc:sldMkLst>
          <pc:docMk/>
          <pc:sldMk cId="916946577" sldId="447"/>
        </pc:sldMkLst>
      </pc:sldChg>
      <pc:sldChg chg="add">
        <pc:chgData name="Lospitao Ruiz Ruth" userId="30ee3ba2-6e8b-4676-b2ed-3db1763dd90e" providerId="ADAL" clId="{3575332A-3287-42A9-B430-22ABF79C85F6}" dt="2022-03-15T10:28:48.033" v="1915"/>
        <pc:sldMkLst>
          <pc:docMk/>
          <pc:sldMk cId="2456106588" sldId="447"/>
        </pc:sldMkLst>
      </pc:sldChg>
      <pc:sldChg chg="modSp del mod">
        <pc:chgData name="Lospitao Ruiz Ruth" userId="30ee3ba2-6e8b-4676-b2ed-3db1763dd90e" providerId="ADAL" clId="{3575332A-3287-42A9-B430-22ABF79C85F6}" dt="2022-03-15T09:27:18.220" v="1094" actId="2696"/>
        <pc:sldMkLst>
          <pc:docMk/>
          <pc:sldMk cId="3347596903" sldId="447"/>
        </pc:sldMkLst>
        <pc:spChg chg="mod">
          <ac:chgData name="Lospitao Ruiz Ruth" userId="30ee3ba2-6e8b-4676-b2ed-3db1763dd90e" providerId="ADAL" clId="{3575332A-3287-42A9-B430-22ABF79C85F6}" dt="2022-03-15T08:31:25.303" v="904" actId="6549"/>
          <ac:spMkLst>
            <pc:docMk/>
            <pc:sldMk cId="3347596903" sldId="447"/>
            <ac:spMk id="4" creationId="{0B43358E-FE2A-478D-BBAB-39BECE1EAF10}"/>
          </ac:spMkLst>
        </pc:spChg>
      </pc:sldChg>
      <pc:sldChg chg="modSp del mod">
        <pc:chgData name="Lospitao Ruiz Ruth" userId="30ee3ba2-6e8b-4676-b2ed-3db1763dd90e" providerId="ADAL" clId="{3575332A-3287-42A9-B430-22ABF79C85F6}" dt="2022-03-15T09:27:18.220" v="1094" actId="2696"/>
        <pc:sldMkLst>
          <pc:docMk/>
          <pc:sldMk cId="2000380755" sldId="448"/>
        </pc:sldMkLst>
        <pc:spChg chg="mod">
          <ac:chgData name="Lospitao Ruiz Ruth" userId="30ee3ba2-6e8b-4676-b2ed-3db1763dd90e" providerId="ADAL" clId="{3575332A-3287-42A9-B430-22ABF79C85F6}" dt="2022-03-15T08:31:42.827" v="905" actId="114"/>
          <ac:spMkLst>
            <pc:docMk/>
            <pc:sldMk cId="2000380755" sldId="448"/>
            <ac:spMk id="3" creationId="{FE204E3E-976E-486E-90AF-02E43A2428DD}"/>
          </ac:spMkLst>
        </pc:spChg>
      </pc:sldChg>
      <pc:sldChg chg="modSp add del mod">
        <pc:chgData name="Lospitao Ruiz Ruth" userId="30ee3ba2-6e8b-4676-b2ed-3db1763dd90e" providerId="ADAL" clId="{3575332A-3287-42A9-B430-22ABF79C85F6}" dt="2022-03-15T10:28:28.924" v="1914" actId="2696"/>
        <pc:sldMkLst>
          <pc:docMk/>
          <pc:sldMk cId="2943797511" sldId="448"/>
        </pc:sldMkLst>
        <pc:spChg chg="mod">
          <ac:chgData name="Lospitao Ruiz Ruth" userId="30ee3ba2-6e8b-4676-b2ed-3db1763dd90e" providerId="ADAL" clId="{3575332A-3287-42A9-B430-22ABF79C85F6}" dt="2022-03-15T09:32:23.420" v="1144" actId="20577"/>
          <ac:spMkLst>
            <pc:docMk/>
            <pc:sldMk cId="2943797511" sldId="448"/>
            <ac:spMk id="2" creationId="{1BA7ABB1-8798-403A-B3CE-BDB8F0EAD54B}"/>
          </ac:spMkLst>
        </pc:spChg>
      </pc:sldChg>
      <pc:sldChg chg="add">
        <pc:chgData name="Lospitao Ruiz Ruth" userId="30ee3ba2-6e8b-4676-b2ed-3db1763dd90e" providerId="ADAL" clId="{3575332A-3287-42A9-B430-22ABF79C85F6}" dt="2022-03-15T10:28:48.033" v="1915"/>
        <pc:sldMkLst>
          <pc:docMk/>
          <pc:sldMk cId="3781301963" sldId="448"/>
        </pc:sldMkLst>
      </pc:sldChg>
      <pc:sldChg chg="addSp modSp del mod">
        <pc:chgData name="Lospitao Ruiz Ruth" userId="30ee3ba2-6e8b-4676-b2ed-3db1763dd90e" providerId="ADAL" clId="{3575332A-3287-42A9-B430-22ABF79C85F6}" dt="2022-03-15T08:47:56.044" v="978" actId="47"/>
        <pc:sldMkLst>
          <pc:docMk/>
          <pc:sldMk cId="274591694" sldId="449"/>
        </pc:sldMkLst>
        <pc:spChg chg="add mod">
          <ac:chgData name="Lospitao Ruiz Ruth" userId="30ee3ba2-6e8b-4676-b2ed-3db1763dd90e" providerId="ADAL" clId="{3575332A-3287-42A9-B430-22ABF79C85F6}" dt="2022-03-15T08:44:00.605" v="946" actId="1076"/>
          <ac:spMkLst>
            <pc:docMk/>
            <pc:sldMk cId="274591694" sldId="449"/>
            <ac:spMk id="6" creationId="{A7EE4673-7413-42BC-BFB0-8F81934D1F87}"/>
          </ac:spMkLst>
        </pc:spChg>
      </pc:sldChg>
      <pc:sldChg chg="add">
        <pc:chgData name="Lospitao Ruiz Ruth" userId="30ee3ba2-6e8b-4676-b2ed-3db1763dd90e" providerId="ADAL" clId="{3575332A-3287-42A9-B430-22ABF79C85F6}" dt="2022-03-15T10:28:48.033" v="1915"/>
        <pc:sldMkLst>
          <pc:docMk/>
          <pc:sldMk cId="2324814132" sldId="450"/>
        </pc:sldMkLst>
      </pc:sldChg>
      <pc:sldChg chg="del">
        <pc:chgData name="Lospitao Ruiz Ruth" userId="30ee3ba2-6e8b-4676-b2ed-3db1763dd90e" providerId="ADAL" clId="{3575332A-3287-42A9-B430-22ABF79C85F6}" dt="2022-03-15T09:27:18.220" v="1094" actId="2696"/>
        <pc:sldMkLst>
          <pc:docMk/>
          <pc:sldMk cId="3336321405" sldId="450"/>
        </pc:sldMkLst>
      </pc:sldChg>
      <pc:sldChg chg="add del">
        <pc:chgData name="Lospitao Ruiz Ruth" userId="30ee3ba2-6e8b-4676-b2ed-3db1763dd90e" providerId="ADAL" clId="{3575332A-3287-42A9-B430-22ABF79C85F6}" dt="2022-03-15T10:28:28.924" v="1914" actId="2696"/>
        <pc:sldMkLst>
          <pc:docMk/>
          <pc:sldMk cId="3486417226" sldId="450"/>
        </pc:sldMkLst>
      </pc:sldChg>
      <pc:sldChg chg="modSp add del mod">
        <pc:chgData name="Lospitao Ruiz Ruth" userId="30ee3ba2-6e8b-4676-b2ed-3db1763dd90e" providerId="ADAL" clId="{3575332A-3287-42A9-B430-22ABF79C85F6}" dt="2022-03-15T10:28:28.924" v="1914" actId="2696"/>
        <pc:sldMkLst>
          <pc:docMk/>
          <pc:sldMk cId="692539930" sldId="451"/>
        </pc:sldMkLst>
        <pc:graphicFrameChg chg="mod">
          <ac:chgData name="Lospitao Ruiz Ruth" userId="30ee3ba2-6e8b-4676-b2ed-3db1763dd90e" providerId="ADAL" clId="{3575332A-3287-42A9-B430-22ABF79C85F6}" dt="2022-03-15T09:33:41.871" v="1176" actId="1076"/>
          <ac:graphicFrameMkLst>
            <pc:docMk/>
            <pc:sldMk cId="692539930" sldId="451"/>
            <ac:graphicFrameMk id="4" creationId="{029FDD3A-2C58-4C85-9E70-84252C634EC8}"/>
          </ac:graphicFrameMkLst>
        </pc:graphicFrameChg>
      </pc:sldChg>
      <pc:sldChg chg="modSp del mod">
        <pc:chgData name="Lospitao Ruiz Ruth" userId="30ee3ba2-6e8b-4676-b2ed-3db1763dd90e" providerId="ADAL" clId="{3575332A-3287-42A9-B430-22ABF79C85F6}" dt="2022-03-15T09:27:18.220" v="1094" actId="2696"/>
        <pc:sldMkLst>
          <pc:docMk/>
          <pc:sldMk cId="1331831140" sldId="451"/>
        </pc:sldMkLst>
        <pc:graphicFrameChg chg="mod">
          <ac:chgData name="Lospitao Ruiz Ruth" userId="30ee3ba2-6e8b-4676-b2ed-3db1763dd90e" providerId="ADAL" clId="{3575332A-3287-42A9-B430-22ABF79C85F6}" dt="2022-03-15T08:29:35.070" v="746"/>
          <ac:graphicFrameMkLst>
            <pc:docMk/>
            <pc:sldMk cId="1331831140" sldId="451"/>
            <ac:graphicFrameMk id="4" creationId="{029FDD3A-2C58-4C85-9E70-84252C634EC8}"/>
          </ac:graphicFrameMkLst>
        </pc:graphicFrameChg>
      </pc:sldChg>
      <pc:sldChg chg="add">
        <pc:chgData name="Lospitao Ruiz Ruth" userId="30ee3ba2-6e8b-4676-b2ed-3db1763dd90e" providerId="ADAL" clId="{3575332A-3287-42A9-B430-22ABF79C85F6}" dt="2022-03-15T10:28:48.033" v="1915"/>
        <pc:sldMkLst>
          <pc:docMk/>
          <pc:sldMk cId="3320491949" sldId="451"/>
        </pc:sldMkLst>
      </pc:sldChg>
      <pc:sldChg chg="modSp del mod">
        <pc:chgData name="Lospitao Ruiz Ruth" userId="30ee3ba2-6e8b-4676-b2ed-3db1763dd90e" providerId="ADAL" clId="{3575332A-3287-42A9-B430-22ABF79C85F6}" dt="2022-03-15T10:30:50.596" v="1929" actId="47"/>
        <pc:sldMkLst>
          <pc:docMk/>
          <pc:sldMk cId="2816781072" sldId="452"/>
        </pc:sldMkLst>
        <pc:spChg chg="mod">
          <ac:chgData name="Lospitao Ruiz Ruth" userId="30ee3ba2-6e8b-4676-b2ed-3db1763dd90e" providerId="ADAL" clId="{3575332A-3287-42A9-B430-22ABF79C85F6}" dt="2022-03-15T08:49:42.447" v="982" actId="20577"/>
          <ac:spMkLst>
            <pc:docMk/>
            <pc:sldMk cId="2816781072" sldId="452"/>
            <ac:spMk id="2" creationId="{0CD6C819-7441-4BC4-8F2D-E1A4CC61F484}"/>
          </ac:spMkLst>
        </pc:spChg>
      </pc:sldChg>
      <pc:sldChg chg="modSp del mod">
        <pc:chgData name="Lospitao Ruiz Ruth" userId="30ee3ba2-6e8b-4676-b2ed-3db1763dd90e" providerId="ADAL" clId="{3575332A-3287-42A9-B430-22ABF79C85F6}" dt="2022-03-15T09:34:16.430" v="1179" actId="47"/>
        <pc:sldMkLst>
          <pc:docMk/>
          <pc:sldMk cId="2562159436" sldId="453"/>
        </pc:sldMkLst>
        <pc:spChg chg="mod">
          <ac:chgData name="Lospitao Ruiz Ruth" userId="30ee3ba2-6e8b-4676-b2ed-3db1763dd90e" providerId="ADAL" clId="{3575332A-3287-42A9-B430-22ABF79C85F6}" dt="2022-03-15T08:32:53.737" v="911" actId="113"/>
          <ac:spMkLst>
            <pc:docMk/>
            <pc:sldMk cId="2562159436" sldId="453"/>
            <ac:spMk id="3" creationId="{350CDC09-C6FB-444A-95A6-7DD1029A59EE}"/>
          </ac:spMkLst>
        </pc:spChg>
      </pc:sldChg>
      <pc:sldChg chg="addSp delSp modSp mod">
        <pc:chgData name="Lospitao Ruiz Ruth" userId="30ee3ba2-6e8b-4676-b2ed-3db1763dd90e" providerId="ADAL" clId="{3575332A-3287-42A9-B430-22ABF79C85F6}" dt="2022-03-15T09:58:58.259" v="1594" actId="27636"/>
        <pc:sldMkLst>
          <pc:docMk/>
          <pc:sldMk cId="4031400921" sldId="454"/>
        </pc:sldMkLst>
        <pc:spChg chg="mod">
          <ac:chgData name="Lospitao Ruiz Ruth" userId="30ee3ba2-6e8b-4676-b2ed-3db1763dd90e" providerId="ADAL" clId="{3575332A-3287-42A9-B430-22ABF79C85F6}" dt="2022-03-15T09:58:56.196" v="1592" actId="20577"/>
          <ac:spMkLst>
            <pc:docMk/>
            <pc:sldMk cId="4031400921" sldId="454"/>
            <ac:spMk id="3" creationId="{41B59CA2-67F1-414B-8EBC-A6257579798C}"/>
          </ac:spMkLst>
        </pc:spChg>
        <pc:spChg chg="add mod">
          <ac:chgData name="Lospitao Ruiz Ruth" userId="30ee3ba2-6e8b-4676-b2ed-3db1763dd90e" providerId="ADAL" clId="{3575332A-3287-42A9-B430-22ABF79C85F6}" dt="2022-03-15T09:58:58.259" v="1594" actId="27636"/>
          <ac:spMkLst>
            <pc:docMk/>
            <pc:sldMk cId="4031400921" sldId="454"/>
            <ac:spMk id="6" creationId="{A73AA8C4-208D-4A9A-9484-8734D07F413A}"/>
          </ac:spMkLst>
        </pc:spChg>
        <pc:spChg chg="add del">
          <ac:chgData name="Lospitao Ruiz Ruth" userId="30ee3ba2-6e8b-4676-b2ed-3db1763dd90e" providerId="ADAL" clId="{3575332A-3287-42A9-B430-22ABF79C85F6}" dt="2022-03-15T09:57:06.049" v="1480" actId="478"/>
          <ac:spMkLst>
            <pc:docMk/>
            <pc:sldMk cId="4031400921" sldId="454"/>
            <ac:spMk id="8" creationId="{927516C3-83DA-4B6B-9985-CFF8837E44A8}"/>
          </ac:spMkLst>
        </pc:spChg>
        <pc:graphicFrameChg chg="mod">
          <ac:chgData name="Lospitao Ruiz Ruth" userId="30ee3ba2-6e8b-4676-b2ed-3db1763dd90e" providerId="ADAL" clId="{3575332A-3287-42A9-B430-22ABF79C85F6}" dt="2022-03-15T09:58:37.148" v="1535" actId="1076"/>
          <ac:graphicFrameMkLst>
            <pc:docMk/>
            <pc:sldMk cId="4031400921" sldId="454"/>
            <ac:graphicFrameMk id="4" creationId="{DFE033C9-F0CB-474D-8065-739A8C355632}"/>
          </ac:graphicFrameMkLst>
        </pc:graphicFrameChg>
      </pc:sldChg>
      <pc:sldChg chg="modSp mod">
        <pc:chgData name="Lospitao Ruiz Ruth" userId="30ee3ba2-6e8b-4676-b2ed-3db1763dd90e" providerId="ADAL" clId="{3575332A-3287-42A9-B430-22ABF79C85F6}" dt="2022-03-15T08:42:42.047" v="942" actId="20577"/>
        <pc:sldMkLst>
          <pc:docMk/>
          <pc:sldMk cId="783800859" sldId="455"/>
        </pc:sldMkLst>
        <pc:graphicFrameChg chg="modGraphic">
          <ac:chgData name="Lospitao Ruiz Ruth" userId="30ee3ba2-6e8b-4676-b2ed-3db1763dd90e" providerId="ADAL" clId="{3575332A-3287-42A9-B430-22ABF79C85F6}" dt="2022-03-15T08:42:42.047" v="942" actId="20577"/>
          <ac:graphicFrameMkLst>
            <pc:docMk/>
            <pc:sldMk cId="783800859" sldId="455"/>
            <ac:graphicFrameMk id="4" creationId="{5C601BCF-CEB9-40B2-9F61-C1B54B3AED51}"/>
          </ac:graphicFrameMkLst>
        </pc:graphicFrameChg>
      </pc:sldChg>
      <pc:sldChg chg="del">
        <pc:chgData name="Lospitao Ruiz Ruth" userId="30ee3ba2-6e8b-4676-b2ed-3db1763dd90e" providerId="ADAL" clId="{3575332A-3287-42A9-B430-22ABF79C85F6}" dt="2022-03-15T10:33:42.160" v="2052" actId="47"/>
        <pc:sldMkLst>
          <pc:docMk/>
          <pc:sldMk cId="2754913384" sldId="456"/>
        </pc:sldMkLst>
      </pc:sldChg>
      <pc:sldChg chg="modSp del mod">
        <pc:chgData name="Lospitao Ruiz Ruth" userId="30ee3ba2-6e8b-4676-b2ed-3db1763dd90e" providerId="ADAL" clId="{3575332A-3287-42A9-B430-22ABF79C85F6}" dt="2022-03-15T09:35:06.680" v="1182" actId="47"/>
        <pc:sldMkLst>
          <pc:docMk/>
          <pc:sldMk cId="2258103339" sldId="457"/>
        </pc:sldMkLst>
        <pc:spChg chg="mod">
          <ac:chgData name="Lospitao Ruiz Ruth" userId="30ee3ba2-6e8b-4676-b2ed-3db1763dd90e" providerId="ADAL" clId="{3575332A-3287-42A9-B430-22ABF79C85F6}" dt="2022-03-14T18:33:02.389" v="363" actId="113"/>
          <ac:spMkLst>
            <pc:docMk/>
            <pc:sldMk cId="2258103339" sldId="457"/>
            <ac:spMk id="3" creationId="{BB22CBFE-3023-42A8-8D19-3169759FC5C8}"/>
          </ac:spMkLst>
        </pc:spChg>
      </pc:sldChg>
      <pc:sldChg chg="add">
        <pc:chgData name="Lospitao Ruiz Ruth" userId="30ee3ba2-6e8b-4676-b2ed-3db1763dd90e" providerId="ADAL" clId="{3575332A-3287-42A9-B430-22ABF79C85F6}" dt="2022-03-15T10:30:05.416" v="1926"/>
        <pc:sldMkLst>
          <pc:docMk/>
          <pc:sldMk cId="286700435" sldId="458"/>
        </pc:sldMkLst>
      </pc:sldChg>
      <pc:sldChg chg="add del">
        <pc:chgData name="Lospitao Ruiz Ruth" userId="30ee3ba2-6e8b-4676-b2ed-3db1763dd90e" providerId="ADAL" clId="{3575332A-3287-42A9-B430-22ABF79C85F6}" dt="2022-03-15T10:29:55.751" v="1925" actId="2696"/>
        <pc:sldMkLst>
          <pc:docMk/>
          <pc:sldMk cId="2378149042" sldId="458"/>
        </pc:sldMkLst>
      </pc:sldChg>
      <pc:sldChg chg="addSp delSp modSp del mod ord">
        <pc:chgData name="Lospitao Ruiz Ruth" userId="30ee3ba2-6e8b-4676-b2ed-3db1763dd90e" providerId="ADAL" clId="{3575332A-3287-42A9-B430-22ABF79C85F6}" dt="2022-03-15T09:35:13.502" v="1183" actId="2696"/>
        <pc:sldMkLst>
          <pc:docMk/>
          <pc:sldMk cId="3787372191" sldId="458"/>
        </pc:sldMkLst>
        <pc:spChg chg="mod">
          <ac:chgData name="Lospitao Ruiz Ruth" userId="30ee3ba2-6e8b-4676-b2ed-3db1763dd90e" providerId="ADAL" clId="{3575332A-3287-42A9-B430-22ABF79C85F6}" dt="2022-03-15T08:54:31.902" v="1006" actId="20577"/>
          <ac:spMkLst>
            <pc:docMk/>
            <pc:sldMk cId="3787372191" sldId="458"/>
            <ac:spMk id="3" creationId="{D7CCC15C-5323-4951-956D-777E676B2E3D}"/>
          </ac:spMkLst>
        </pc:spChg>
        <pc:picChg chg="del">
          <ac:chgData name="Lospitao Ruiz Ruth" userId="30ee3ba2-6e8b-4676-b2ed-3db1763dd90e" providerId="ADAL" clId="{3575332A-3287-42A9-B430-22ABF79C85F6}" dt="2022-03-14T18:36:15.797" v="393" actId="478"/>
          <ac:picMkLst>
            <pc:docMk/>
            <pc:sldMk cId="3787372191" sldId="458"/>
            <ac:picMk id="5" creationId="{5C390664-D1B6-4BF6-8C79-53C18C2B9620}"/>
          </ac:picMkLst>
        </pc:picChg>
        <pc:picChg chg="add mod">
          <ac:chgData name="Lospitao Ruiz Ruth" userId="30ee3ba2-6e8b-4676-b2ed-3db1763dd90e" providerId="ADAL" clId="{3575332A-3287-42A9-B430-22ABF79C85F6}" dt="2022-03-15T08:54:35.501" v="1008" actId="1076"/>
          <ac:picMkLst>
            <pc:docMk/>
            <pc:sldMk cId="3787372191" sldId="458"/>
            <ac:picMk id="5" creationId="{A9033AF9-EFD2-4AE1-B497-FFD8095E868F}"/>
          </ac:picMkLst>
        </pc:picChg>
        <pc:picChg chg="add del mod">
          <ac:chgData name="Lospitao Ruiz Ruth" userId="30ee3ba2-6e8b-4676-b2ed-3db1763dd90e" providerId="ADAL" clId="{3575332A-3287-42A9-B430-22ABF79C85F6}" dt="2022-03-15T08:52:43.615" v="992" actId="478"/>
          <ac:picMkLst>
            <pc:docMk/>
            <pc:sldMk cId="3787372191" sldId="458"/>
            <ac:picMk id="7" creationId="{0C4AB228-3E40-4C06-815D-CE870A91EC17}"/>
          </ac:picMkLst>
        </pc:picChg>
      </pc:sldChg>
      <pc:sldChg chg="modSp add del mod">
        <pc:chgData name="Lospitao Ruiz Ruth" userId="30ee3ba2-6e8b-4676-b2ed-3db1763dd90e" providerId="ADAL" clId="{3575332A-3287-42A9-B430-22ABF79C85F6}" dt="2022-03-15T09:54:54.105" v="1414" actId="47"/>
        <pc:sldMkLst>
          <pc:docMk/>
          <pc:sldMk cId="1325786674" sldId="459"/>
        </pc:sldMkLst>
        <pc:spChg chg="mod">
          <ac:chgData name="Lospitao Ruiz Ruth" userId="30ee3ba2-6e8b-4676-b2ed-3db1763dd90e" providerId="ADAL" clId="{3575332A-3287-42A9-B430-22ABF79C85F6}" dt="2022-03-15T08:36:09.807" v="926" actId="14100"/>
          <ac:spMkLst>
            <pc:docMk/>
            <pc:sldMk cId="1325786674" sldId="459"/>
            <ac:spMk id="3" creationId="{D76808D8-4C80-46C3-8D2B-709956ACD293}"/>
          </ac:spMkLst>
        </pc:spChg>
      </pc:sldChg>
      <pc:sldChg chg="modSp mod">
        <pc:chgData name="Lospitao Ruiz Ruth" userId="30ee3ba2-6e8b-4676-b2ed-3db1763dd90e" providerId="ADAL" clId="{3575332A-3287-42A9-B430-22ABF79C85F6}" dt="2022-03-15T08:37:52.473" v="940" actId="114"/>
        <pc:sldMkLst>
          <pc:docMk/>
          <pc:sldMk cId="1525217494" sldId="460"/>
        </pc:sldMkLst>
        <pc:spChg chg="mod">
          <ac:chgData name="Lospitao Ruiz Ruth" userId="30ee3ba2-6e8b-4676-b2ed-3db1763dd90e" providerId="ADAL" clId="{3575332A-3287-42A9-B430-22ABF79C85F6}" dt="2022-03-15T08:37:52.473" v="940" actId="114"/>
          <ac:spMkLst>
            <pc:docMk/>
            <pc:sldMk cId="1525217494" sldId="460"/>
            <ac:spMk id="3" creationId="{92B3EFA2-B323-4251-A7C8-DBBF3727EC64}"/>
          </ac:spMkLst>
        </pc:spChg>
      </pc:sldChg>
      <pc:sldChg chg="addSp delSp modSp mod">
        <pc:chgData name="Lospitao Ruiz Ruth" userId="30ee3ba2-6e8b-4676-b2ed-3db1763dd90e" providerId="ADAL" clId="{3575332A-3287-42A9-B430-22ABF79C85F6}" dt="2022-03-15T10:00:51.144" v="1665" actId="167"/>
        <pc:sldMkLst>
          <pc:docMk/>
          <pc:sldMk cId="31586338" sldId="461"/>
        </pc:sldMkLst>
        <pc:spChg chg="mod">
          <ac:chgData name="Lospitao Ruiz Ruth" userId="30ee3ba2-6e8b-4676-b2ed-3db1763dd90e" providerId="ADAL" clId="{3575332A-3287-42A9-B430-22ABF79C85F6}" dt="2022-03-15T10:00:42.525" v="1661" actId="14100"/>
          <ac:spMkLst>
            <pc:docMk/>
            <pc:sldMk cId="31586338" sldId="461"/>
            <ac:spMk id="3" creationId="{92B3EFA2-B323-4251-A7C8-DBBF3727EC64}"/>
          </ac:spMkLst>
        </pc:spChg>
        <pc:picChg chg="add mod ord">
          <ac:chgData name="Lospitao Ruiz Ruth" userId="30ee3ba2-6e8b-4676-b2ed-3db1763dd90e" providerId="ADAL" clId="{3575332A-3287-42A9-B430-22ABF79C85F6}" dt="2022-03-15T10:00:51.144" v="1665" actId="167"/>
          <ac:picMkLst>
            <pc:docMk/>
            <pc:sldMk cId="31586338" sldId="461"/>
            <ac:picMk id="6" creationId="{E970AEAE-5BBD-4C97-973C-15B51AE4B890}"/>
          </ac:picMkLst>
        </pc:picChg>
        <pc:picChg chg="del mod">
          <ac:chgData name="Lospitao Ruiz Ruth" userId="30ee3ba2-6e8b-4676-b2ed-3db1763dd90e" providerId="ADAL" clId="{3575332A-3287-42A9-B430-22ABF79C85F6}" dt="2022-03-15T10:00:39.961" v="1660" actId="478"/>
          <ac:picMkLst>
            <pc:docMk/>
            <pc:sldMk cId="31586338" sldId="461"/>
            <ac:picMk id="2050" creationId="{F1323219-F016-4D46-A5FC-4E8001C7B9AF}"/>
          </ac:picMkLst>
        </pc:picChg>
      </pc:sldChg>
      <pc:sldChg chg="modSp mod">
        <pc:chgData name="Lospitao Ruiz Ruth" userId="30ee3ba2-6e8b-4676-b2ed-3db1763dd90e" providerId="ADAL" clId="{3575332A-3287-42A9-B430-22ABF79C85F6}" dt="2022-03-15T08:43:16.584" v="945" actId="255"/>
        <pc:sldMkLst>
          <pc:docMk/>
          <pc:sldMk cId="1996769760" sldId="462"/>
        </pc:sldMkLst>
        <pc:spChg chg="mod">
          <ac:chgData name="Lospitao Ruiz Ruth" userId="30ee3ba2-6e8b-4676-b2ed-3db1763dd90e" providerId="ADAL" clId="{3575332A-3287-42A9-B430-22ABF79C85F6}" dt="2022-03-15T08:43:16.584" v="945" actId="255"/>
          <ac:spMkLst>
            <pc:docMk/>
            <pc:sldMk cId="1996769760" sldId="462"/>
            <ac:spMk id="3" creationId="{52485CFB-8897-4827-82D8-425DB8962B9C}"/>
          </ac:spMkLst>
        </pc:spChg>
      </pc:sldChg>
      <pc:sldChg chg="del">
        <pc:chgData name="Lospitao Ruiz Ruth" userId="30ee3ba2-6e8b-4676-b2ed-3db1763dd90e" providerId="ADAL" clId="{3575332A-3287-42A9-B430-22ABF79C85F6}" dt="2022-03-15T08:55:29.984" v="1013" actId="47"/>
        <pc:sldMkLst>
          <pc:docMk/>
          <pc:sldMk cId="1383027797" sldId="463"/>
        </pc:sldMkLst>
      </pc:sldChg>
      <pc:sldChg chg="modSp mod">
        <pc:chgData name="Lospitao Ruiz Ruth" userId="30ee3ba2-6e8b-4676-b2ed-3db1763dd90e" providerId="ADAL" clId="{3575332A-3287-42A9-B430-22ABF79C85F6}" dt="2022-03-15T09:25:10.197" v="1093"/>
        <pc:sldMkLst>
          <pc:docMk/>
          <pc:sldMk cId="2914734051" sldId="464"/>
        </pc:sldMkLst>
        <pc:spChg chg="mod">
          <ac:chgData name="Lospitao Ruiz Ruth" userId="30ee3ba2-6e8b-4676-b2ed-3db1763dd90e" providerId="ADAL" clId="{3575332A-3287-42A9-B430-22ABF79C85F6}" dt="2022-03-15T09:25:10.197" v="1093"/>
          <ac:spMkLst>
            <pc:docMk/>
            <pc:sldMk cId="2914734051" sldId="464"/>
            <ac:spMk id="2" creationId="{1825F9CA-BF81-4D64-9B28-442AD88B1D05}"/>
          </ac:spMkLst>
        </pc:spChg>
        <pc:spChg chg="mod">
          <ac:chgData name="Lospitao Ruiz Ruth" userId="30ee3ba2-6e8b-4676-b2ed-3db1763dd90e" providerId="ADAL" clId="{3575332A-3287-42A9-B430-22ABF79C85F6}" dt="2022-03-15T08:08:21.610" v="526" actId="20577"/>
          <ac:spMkLst>
            <pc:docMk/>
            <pc:sldMk cId="2914734051" sldId="464"/>
            <ac:spMk id="3" creationId="{5C219A28-13D0-42EF-A682-7DA8C2DCA190}"/>
          </ac:spMkLst>
        </pc:spChg>
      </pc:sldChg>
      <pc:sldChg chg="addSp modSp new mod">
        <pc:chgData name="Lospitao Ruiz Ruth" userId="30ee3ba2-6e8b-4676-b2ed-3db1763dd90e" providerId="ADAL" clId="{3575332A-3287-42A9-B430-22ABF79C85F6}" dt="2022-03-15T08:25:29.216" v="738" actId="113"/>
        <pc:sldMkLst>
          <pc:docMk/>
          <pc:sldMk cId="2449034399" sldId="465"/>
        </pc:sldMkLst>
        <pc:spChg chg="mod">
          <ac:chgData name="Lospitao Ruiz Ruth" userId="30ee3ba2-6e8b-4676-b2ed-3db1763dd90e" providerId="ADAL" clId="{3575332A-3287-42A9-B430-22ABF79C85F6}" dt="2022-03-14T17:56:12.750" v="9" actId="20577"/>
          <ac:spMkLst>
            <pc:docMk/>
            <pc:sldMk cId="2449034399" sldId="465"/>
            <ac:spMk id="2" creationId="{B31071AD-FE3A-4D16-917D-46A2F3FF7651}"/>
          </ac:spMkLst>
        </pc:spChg>
        <pc:spChg chg="mod">
          <ac:chgData name="Lospitao Ruiz Ruth" userId="30ee3ba2-6e8b-4676-b2ed-3db1763dd90e" providerId="ADAL" clId="{3575332A-3287-42A9-B430-22ABF79C85F6}" dt="2022-03-15T08:25:29.216" v="738" actId="113"/>
          <ac:spMkLst>
            <pc:docMk/>
            <pc:sldMk cId="2449034399" sldId="465"/>
            <ac:spMk id="3" creationId="{11685FE4-FA3F-4EF9-B165-452E3709337A}"/>
          </ac:spMkLst>
        </pc:spChg>
        <pc:graphicFrameChg chg="add mod modGraphic">
          <ac:chgData name="Lospitao Ruiz Ruth" userId="30ee3ba2-6e8b-4676-b2ed-3db1763dd90e" providerId="ADAL" clId="{3575332A-3287-42A9-B430-22ABF79C85F6}" dt="2022-03-15T08:25:18.810" v="736" actId="14100"/>
          <ac:graphicFrameMkLst>
            <pc:docMk/>
            <pc:sldMk cId="2449034399" sldId="465"/>
            <ac:graphicFrameMk id="4" creationId="{2E5A6694-5302-4285-B363-FCA360F2A3A0}"/>
          </ac:graphicFrameMkLst>
        </pc:graphicFrameChg>
      </pc:sldChg>
      <pc:sldChg chg="addSp delSp modSp new mod">
        <pc:chgData name="Lospitao Ruiz Ruth" userId="30ee3ba2-6e8b-4676-b2ed-3db1763dd90e" providerId="ADAL" clId="{3575332A-3287-42A9-B430-22ABF79C85F6}" dt="2022-03-15T08:24:17.438" v="706" actId="14100"/>
        <pc:sldMkLst>
          <pc:docMk/>
          <pc:sldMk cId="817691376" sldId="466"/>
        </pc:sldMkLst>
        <pc:spChg chg="mod">
          <ac:chgData name="Lospitao Ruiz Ruth" userId="30ee3ba2-6e8b-4676-b2ed-3db1763dd90e" providerId="ADAL" clId="{3575332A-3287-42A9-B430-22ABF79C85F6}" dt="2022-03-14T17:59:07.519" v="54"/>
          <ac:spMkLst>
            <pc:docMk/>
            <pc:sldMk cId="817691376" sldId="466"/>
            <ac:spMk id="2" creationId="{696A1F27-6053-45F3-B231-1154FCEF29C7}"/>
          </ac:spMkLst>
        </pc:spChg>
        <pc:spChg chg="mod">
          <ac:chgData name="Lospitao Ruiz Ruth" userId="30ee3ba2-6e8b-4676-b2ed-3db1763dd90e" providerId="ADAL" clId="{3575332A-3287-42A9-B430-22ABF79C85F6}" dt="2022-03-15T08:24:02.614" v="701" actId="1076"/>
          <ac:spMkLst>
            <pc:docMk/>
            <pc:sldMk cId="817691376" sldId="466"/>
            <ac:spMk id="3" creationId="{C930A2F0-CB4C-41A2-BA01-5F29E24B0686}"/>
          </ac:spMkLst>
        </pc:spChg>
        <pc:spChg chg="add del mod">
          <ac:chgData name="Lospitao Ruiz Ruth" userId="30ee3ba2-6e8b-4676-b2ed-3db1763dd90e" providerId="ADAL" clId="{3575332A-3287-42A9-B430-22ABF79C85F6}" dt="2022-03-15T08:13:25.567" v="555" actId="478"/>
          <ac:spMkLst>
            <pc:docMk/>
            <pc:sldMk cId="817691376" sldId="466"/>
            <ac:spMk id="6" creationId="{15227076-1702-4660-9866-5A771D009775}"/>
          </ac:spMkLst>
        </pc:spChg>
        <pc:spChg chg="add mod">
          <ac:chgData name="Lospitao Ruiz Ruth" userId="30ee3ba2-6e8b-4676-b2ed-3db1763dd90e" providerId="ADAL" clId="{3575332A-3287-42A9-B430-22ABF79C85F6}" dt="2022-03-15T08:23:58.894" v="700" actId="1076"/>
          <ac:spMkLst>
            <pc:docMk/>
            <pc:sldMk cId="817691376" sldId="466"/>
            <ac:spMk id="7" creationId="{0514EF88-FE12-4A02-9C62-E296A103F093}"/>
          </ac:spMkLst>
        </pc:spChg>
        <pc:picChg chg="add mod ord modCrop">
          <ac:chgData name="Lospitao Ruiz Ruth" userId="30ee3ba2-6e8b-4676-b2ed-3db1763dd90e" providerId="ADAL" clId="{3575332A-3287-42A9-B430-22ABF79C85F6}" dt="2022-03-15T08:24:17.438" v="706" actId="14100"/>
          <ac:picMkLst>
            <pc:docMk/>
            <pc:sldMk cId="817691376" sldId="466"/>
            <ac:picMk id="5" creationId="{8E012ADF-9C6B-4603-B050-FA05E2CFEC1F}"/>
          </ac:picMkLst>
        </pc:picChg>
      </pc:sldChg>
      <pc:sldChg chg="addSp delSp modSp new mod">
        <pc:chgData name="Lospitao Ruiz Ruth" userId="30ee3ba2-6e8b-4676-b2ed-3db1763dd90e" providerId="ADAL" clId="{3575332A-3287-42A9-B430-22ABF79C85F6}" dt="2022-03-15T08:17:33.166" v="617" actId="1076"/>
        <pc:sldMkLst>
          <pc:docMk/>
          <pc:sldMk cId="3738763539" sldId="467"/>
        </pc:sldMkLst>
        <pc:spChg chg="mod">
          <ac:chgData name="Lospitao Ruiz Ruth" userId="30ee3ba2-6e8b-4676-b2ed-3db1763dd90e" providerId="ADAL" clId="{3575332A-3287-42A9-B430-22ABF79C85F6}" dt="2022-03-15T08:13:48.024" v="558" actId="404"/>
          <ac:spMkLst>
            <pc:docMk/>
            <pc:sldMk cId="3738763539" sldId="467"/>
            <ac:spMk id="2" creationId="{0AB82DC9-36EF-4BA9-AD92-D3B2DDD4D572}"/>
          </ac:spMkLst>
        </pc:spChg>
        <pc:spChg chg="mod">
          <ac:chgData name="Lospitao Ruiz Ruth" userId="30ee3ba2-6e8b-4676-b2ed-3db1763dd90e" providerId="ADAL" clId="{3575332A-3287-42A9-B430-22ABF79C85F6}" dt="2022-03-15T08:16:56.470" v="603" actId="14100"/>
          <ac:spMkLst>
            <pc:docMk/>
            <pc:sldMk cId="3738763539" sldId="467"/>
            <ac:spMk id="3" creationId="{FE21026C-C7D9-4F2C-B1C7-480D76031E19}"/>
          </ac:spMkLst>
        </pc:spChg>
        <pc:spChg chg="add mod">
          <ac:chgData name="Lospitao Ruiz Ruth" userId="30ee3ba2-6e8b-4676-b2ed-3db1763dd90e" providerId="ADAL" clId="{3575332A-3287-42A9-B430-22ABF79C85F6}" dt="2022-03-15T08:17:33.166" v="617" actId="1076"/>
          <ac:spMkLst>
            <pc:docMk/>
            <pc:sldMk cId="3738763539" sldId="467"/>
            <ac:spMk id="7" creationId="{95F1BD38-DD0F-4094-8D85-8174F032CA9B}"/>
          </ac:spMkLst>
        </pc:spChg>
        <pc:spChg chg="add del mod">
          <ac:chgData name="Lospitao Ruiz Ruth" userId="30ee3ba2-6e8b-4676-b2ed-3db1763dd90e" providerId="ADAL" clId="{3575332A-3287-42A9-B430-22ABF79C85F6}" dt="2022-03-15T08:17:07.063" v="606" actId="478"/>
          <ac:spMkLst>
            <pc:docMk/>
            <pc:sldMk cId="3738763539" sldId="467"/>
            <ac:spMk id="8" creationId="{7DF6297E-33B2-4A97-AF11-14907EAE2961}"/>
          </ac:spMkLst>
        </pc:spChg>
        <pc:spChg chg="add mod">
          <ac:chgData name="Lospitao Ruiz Ruth" userId="30ee3ba2-6e8b-4676-b2ed-3db1763dd90e" providerId="ADAL" clId="{3575332A-3287-42A9-B430-22ABF79C85F6}" dt="2022-03-15T08:16:51.358" v="602" actId="1076"/>
          <ac:spMkLst>
            <pc:docMk/>
            <pc:sldMk cId="3738763539" sldId="467"/>
            <ac:spMk id="9" creationId="{F445414B-C461-4471-A1A3-04F23D4B3CDC}"/>
          </ac:spMkLst>
        </pc:spChg>
        <pc:picChg chg="add mod ord modCrop">
          <ac:chgData name="Lospitao Ruiz Ruth" userId="30ee3ba2-6e8b-4676-b2ed-3db1763dd90e" providerId="ADAL" clId="{3575332A-3287-42A9-B430-22ABF79C85F6}" dt="2022-03-15T08:17:21.963" v="615" actId="1038"/>
          <ac:picMkLst>
            <pc:docMk/>
            <pc:sldMk cId="3738763539" sldId="467"/>
            <ac:picMk id="5" creationId="{B43A8E8B-9595-4DD9-8A4B-2E112185CC8A}"/>
          </ac:picMkLst>
        </pc:picChg>
      </pc:sldChg>
      <pc:sldChg chg="addSp modSp new mod">
        <pc:chgData name="Lospitao Ruiz Ruth" userId="30ee3ba2-6e8b-4676-b2ed-3db1763dd90e" providerId="ADAL" clId="{3575332A-3287-42A9-B430-22ABF79C85F6}" dt="2022-03-15T08:20:32.393" v="627" actId="113"/>
        <pc:sldMkLst>
          <pc:docMk/>
          <pc:sldMk cId="2148529028" sldId="468"/>
        </pc:sldMkLst>
        <pc:spChg chg="mod">
          <ac:chgData name="Lospitao Ruiz Ruth" userId="30ee3ba2-6e8b-4676-b2ed-3db1763dd90e" providerId="ADAL" clId="{3575332A-3287-42A9-B430-22ABF79C85F6}" dt="2022-03-14T18:02:38.356" v="83"/>
          <ac:spMkLst>
            <pc:docMk/>
            <pc:sldMk cId="2148529028" sldId="468"/>
            <ac:spMk id="2" creationId="{5814028D-55E1-4716-8409-C6E1641F8F92}"/>
          </ac:spMkLst>
        </pc:spChg>
        <pc:spChg chg="mod">
          <ac:chgData name="Lospitao Ruiz Ruth" userId="30ee3ba2-6e8b-4676-b2ed-3db1763dd90e" providerId="ADAL" clId="{3575332A-3287-42A9-B430-22ABF79C85F6}" dt="2022-03-14T18:03:26.581" v="92" actId="27636"/>
          <ac:spMkLst>
            <pc:docMk/>
            <pc:sldMk cId="2148529028" sldId="468"/>
            <ac:spMk id="3" creationId="{656B4B83-5CAC-4630-B6DC-AED985B39318}"/>
          </ac:spMkLst>
        </pc:spChg>
        <pc:spChg chg="add mod">
          <ac:chgData name="Lospitao Ruiz Ruth" userId="30ee3ba2-6e8b-4676-b2ed-3db1763dd90e" providerId="ADAL" clId="{3575332A-3287-42A9-B430-22ABF79C85F6}" dt="2022-03-15T08:20:32.393" v="627" actId="113"/>
          <ac:spMkLst>
            <pc:docMk/>
            <pc:sldMk cId="2148529028" sldId="468"/>
            <ac:spMk id="7" creationId="{4850A4F4-3E1D-47B3-8D26-E53F836245EF}"/>
          </ac:spMkLst>
        </pc:spChg>
        <pc:picChg chg="add mod ord">
          <ac:chgData name="Lospitao Ruiz Ruth" userId="30ee3ba2-6e8b-4676-b2ed-3db1763dd90e" providerId="ADAL" clId="{3575332A-3287-42A9-B430-22ABF79C85F6}" dt="2022-03-14T18:03:36.368" v="97" actId="1076"/>
          <ac:picMkLst>
            <pc:docMk/>
            <pc:sldMk cId="2148529028" sldId="468"/>
            <ac:picMk id="5" creationId="{7EEED172-E202-4B94-9564-D511F61C0C24}"/>
          </ac:picMkLst>
        </pc:picChg>
      </pc:sldChg>
      <pc:sldChg chg="addSp modSp new mod">
        <pc:chgData name="Lospitao Ruiz Ruth" userId="30ee3ba2-6e8b-4676-b2ed-3db1763dd90e" providerId="ADAL" clId="{3575332A-3287-42A9-B430-22ABF79C85F6}" dt="2022-03-15T08:19:09.416" v="623" actId="167"/>
        <pc:sldMkLst>
          <pc:docMk/>
          <pc:sldMk cId="54345024" sldId="469"/>
        </pc:sldMkLst>
        <pc:spChg chg="mod">
          <ac:chgData name="Lospitao Ruiz Ruth" userId="30ee3ba2-6e8b-4676-b2ed-3db1763dd90e" providerId="ADAL" clId="{3575332A-3287-42A9-B430-22ABF79C85F6}" dt="2022-03-14T18:04:00.582" v="100" actId="20577"/>
          <ac:spMkLst>
            <pc:docMk/>
            <pc:sldMk cId="54345024" sldId="469"/>
            <ac:spMk id="2" creationId="{651528B9-1438-48D6-9402-5A966896B7FE}"/>
          </ac:spMkLst>
        </pc:spChg>
        <pc:spChg chg="mod">
          <ac:chgData name="Lospitao Ruiz Ruth" userId="30ee3ba2-6e8b-4676-b2ed-3db1763dd90e" providerId="ADAL" clId="{3575332A-3287-42A9-B430-22ABF79C85F6}" dt="2022-03-15T08:18:55.801" v="621" actId="20577"/>
          <ac:spMkLst>
            <pc:docMk/>
            <pc:sldMk cId="54345024" sldId="469"/>
            <ac:spMk id="3" creationId="{C4B33FAE-3033-4303-8BC9-724942859C4E}"/>
          </ac:spMkLst>
        </pc:spChg>
        <pc:picChg chg="add mod ord">
          <ac:chgData name="Lospitao Ruiz Ruth" userId="30ee3ba2-6e8b-4676-b2ed-3db1763dd90e" providerId="ADAL" clId="{3575332A-3287-42A9-B430-22ABF79C85F6}" dt="2022-03-15T08:19:09.416" v="623" actId="167"/>
          <ac:picMkLst>
            <pc:docMk/>
            <pc:sldMk cId="54345024" sldId="469"/>
            <ac:picMk id="5" creationId="{82827D25-E591-4276-AF73-B824C0DF251B}"/>
          </ac:picMkLst>
        </pc:picChg>
      </pc:sldChg>
      <pc:sldChg chg="addSp delSp modSp new mod">
        <pc:chgData name="Lospitao Ruiz Ruth" userId="30ee3ba2-6e8b-4676-b2ed-3db1763dd90e" providerId="ADAL" clId="{3575332A-3287-42A9-B430-22ABF79C85F6}" dt="2022-03-15T08:23:18.324" v="689" actId="1076"/>
        <pc:sldMkLst>
          <pc:docMk/>
          <pc:sldMk cId="930713300" sldId="470"/>
        </pc:sldMkLst>
        <pc:spChg chg="mod">
          <ac:chgData name="Lospitao Ruiz Ruth" userId="30ee3ba2-6e8b-4676-b2ed-3db1763dd90e" providerId="ADAL" clId="{3575332A-3287-42A9-B430-22ABF79C85F6}" dt="2022-03-14T18:05:11.734" v="110"/>
          <ac:spMkLst>
            <pc:docMk/>
            <pc:sldMk cId="930713300" sldId="470"/>
            <ac:spMk id="2" creationId="{EC45466D-7A67-454B-8726-EA035C810278}"/>
          </ac:spMkLst>
        </pc:spChg>
        <pc:spChg chg="mod">
          <ac:chgData name="Lospitao Ruiz Ruth" userId="30ee3ba2-6e8b-4676-b2ed-3db1763dd90e" providerId="ADAL" clId="{3575332A-3287-42A9-B430-22ABF79C85F6}" dt="2022-03-15T08:22:50.182" v="680" actId="21"/>
          <ac:spMkLst>
            <pc:docMk/>
            <pc:sldMk cId="930713300" sldId="470"/>
            <ac:spMk id="3" creationId="{1F03C4C6-AA39-4C4B-BB2C-CBD355235D65}"/>
          </ac:spMkLst>
        </pc:spChg>
        <pc:spChg chg="add del mod">
          <ac:chgData name="Lospitao Ruiz Ruth" userId="30ee3ba2-6e8b-4676-b2ed-3db1763dd90e" providerId="ADAL" clId="{3575332A-3287-42A9-B430-22ABF79C85F6}" dt="2022-03-15T08:21:45.670" v="630" actId="478"/>
          <ac:spMkLst>
            <pc:docMk/>
            <pc:sldMk cId="930713300" sldId="470"/>
            <ac:spMk id="6" creationId="{1D855E08-B431-4D63-BF7C-3632B25D50E1}"/>
          </ac:spMkLst>
        </pc:spChg>
        <pc:picChg chg="add mod">
          <ac:chgData name="Lospitao Ruiz Ruth" userId="30ee3ba2-6e8b-4676-b2ed-3db1763dd90e" providerId="ADAL" clId="{3575332A-3287-42A9-B430-22ABF79C85F6}" dt="2022-03-15T08:23:18.324" v="689" actId="1076"/>
          <ac:picMkLst>
            <pc:docMk/>
            <pc:sldMk cId="930713300" sldId="470"/>
            <ac:picMk id="5" creationId="{E1350A40-2689-446A-BC57-D9FB0B59CE80}"/>
          </ac:picMkLst>
        </pc:picChg>
      </pc:sldChg>
      <pc:sldChg chg="modSp add mod">
        <pc:chgData name="Lospitao Ruiz Ruth" userId="30ee3ba2-6e8b-4676-b2ed-3db1763dd90e" providerId="ADAL" clId="{3575332A-3287-42A9-B430-22ABF79C85F6}" dt="2022-03-15T10:26:47.236" v="1853" actId="20577"/>
        <pc:sldMkLst>
          <pc:docMk/>
          <pc:sldMk cId="1186718613" sldId="471"/>
        </pc:sldMkLst>
        <pc:spChg chg="mod">
          <ac:chgData name="Lospitao Ruiz Ruth" userId="30ee3ba2-6e8b-4676-b2ed-3db1763dd90e" providerId="ADAL" clId="{3575332A-3287-42A9-B430-22ABF79C85F6}" dt="2022-03-15T10:26:47.236" v="1853" actId="20577"/>
          <ac:spMkLst>
            <pc:docMk/>
            <pc:sldMk cId="1186718613" sldId="471"/>
            <ac:spMk id="2" creationId="{21F1CAC0-5893-4BEB-9D21-8735943953E9}"/>
          </ac:spMkLst>
        </pc:spChg>
      </pc:sldChg>
      <pc:sldChg chg="addSp modSp new del mod">
        <pc:chgData name="Lospitao Ruiz Ruth" userId="30ee3ba2-6e8b-4676-b2ed-3db1763dd90e" providerId="ADAL" clId="{3575332A-3287-42A9-B430-22ABF79C85F6}" dt="2022-03-15T09:27:18.220" v="1094" actId="2696"/>
        <pc:sldMkLst>
          <pc:docMk/>
          <pc:sldMk cId="1408116090" sldId="471"/>
        </pc:sldMkLst>
        <pc:spChg chg="mod">
          <ac:chgData name="Lospitao Ruiz Ruth" userId="30ee3ba2-6e8b-4676-b2ed-3db1763dd90e" providerId="ADAL" clId="{3575332A-3287-42A9-B430-22ABF79C85F6}" dt="2022-03-14T18:09:42.767" v="201" actId="20577"/>
          <ac:spMkLst>
            <pc:docMk/>
            <pc:sldMk cId="1408116090" sldId="471"/>
            <ac:spMk id="2" creationId="{21F1CAC0-5893-4BEB-9D21-8735943953E9}"/>
          </ac:spMkLst>
        </pc:spChg>
        <pc:spChg chg="mod">
          <ac:chgData name="Lospitao Ruiz Ruth" userId="30ee3ba2-6e8b-4676-b2ed-3db1763dd90e" providerId="ADAL" clId="{3575332A-3287-42A9-B430-22ABF79C85F6}" dt="2022-03-14T18:10:15.774" v="207" actId="21"/>
          <ac:spMkLst>
            <pc:docMk/>
            <pc:sldMk cId="1408116090" sldId="471"/>
            <ac:spMk id="3" creationId="{DC4CA07B-B40F-4781-9527-7972FA71FB17}"/>
          </ac:spMkLst>
        </pc:spChg>
        <pc:spChg chg="add mod">
          <ac:chgData name="Lospitao Ruiz Ruth" userId="30ee3ba2-6e8b-4676-b2ed-3db1763dd90e" providerId="ADAL" clId="{3575332A-3287-42A9-B430-22ABF79C85F6}" dt="2022-03-14T18:10:55.232" v="217" actId="1076"/>
          <ac:spMkLst>
            <pc:docMk/>
            <pc:sldMk cId="1408116090" sldId="471"/>
            <ac:spMk id="7" creationId="{5AC74911-F9BF-437C-9BA4-9848525029FA}"/>
          </ac:spMkLst>
        </pc:spChg>
        <pc:picChg chg="add mod">
          <ac:chgData name="Lospitao Ruiz Ruth" userId="30ee3ba2-6e8b-4676-b2ed-3db1763dd90e" providerId="ADAL" clId="{3575332A-3287-42A9-B430-22ABF79C85F6}" dt="2022-03-14T18:10:52.872" v="216" actId="1076"/>
          <ac:picMkLst>
            <pc:docMk/>
            <pc:sldMk cId="1408116090" sldId="471"/>
            <ac:picMk id="5" creationId="{5E470E14-BC60-42C3-8993-1FBEE522D898}"/>
          </ac:picMkLst>
        </pc:picChg>
      </pc:sldChg>
      <pc:sldChg chg="add del">
        <pc:chgData name="Lospitao Ruiz Ruth" userId="30ee3ba2-6e8b-4676-b2ed-3db1763dd90e" providerId="ADAL" clId="{3575332A-3287-42A9-B430-22ABF79C85F6}" dt="2022-03-15T09:29:50.038" v="1114" actId="2696"/>
        <pc:sldMkLst>
          <pc:docMk/>
          <pc:sldMk cId="2303602554" sldId="471"/>
        </pc:sldMkLst>
      </pc:sldChg>
      <pc:sldChg chg="modSp new del mod">
        <pc:chgData name="Lospitao Ruiz Ruth" userId="30ee3ba2-6e8b-4676-b2ed-3db1763dd90e" providerId="ADAL" clId="{3575332A-3287-42A9-B430-22ABF79C85F6}" dt="2022-03-15T09:34:16.430" v="1179" actId="47"/>
        <pc:sldMkLst>
          <pc:docMk/>
          <pc:sldMk cId="26353020" sldId="472"/>
        </pc:sldMkLst>
        <pc:spChg chg="mod">
          <ac:chgData name="Lospitao Ruiz Ruth" userId="30ee3ba2-6e8b-4676-b2ed-3db1763dd90e" providerId="ADAL" clId="{3575332A-3287-42A9-B430-22ABF79C85F6}" dt="2022-03-14T18:19:21.818" v="257" actId="20577"/>
          <ac:spMkLst>
            <pc:docMk/>
            <pc:sldMk cId="26353020" sldId="472"/>
            <ac:spMk id="2" creationId="{B16D7AC0-343B-444D-A193-1433145C96C2}"/>
          </ac:spMkLst>
        </pc:spChg>
        <pc:spChg chg="mod">
          <ac:chgData name="Lospitao Ruiz Ruth" userId="30ee3ba2-6e8b-4676-b2ed-3db1763dd90e" providerId="ADAL" clId="{3575332A-3287-42A9-B430-22ABF79C85F6}" dt="2022-03-15T08:33:41.698" v="915" actId="113"/>
          <ac:spMkLst>
            <pc:docMk/>
            <pc:sldMk cId="26353020" sldId="472"/>
            <ac:spMk id="3" creationId="{9DA36FFD-EAD8-4200-8290-E1963E12C7F4}"/>
          </ac:spMkLst>
        </pc:spChg>
      </pc:sldChg>
      <pc:sldChg chg="addSp delSp modSp new del mod modAnim">
        <pc:chgData name="Lospitao Ruiz Ruth" userId="30ee3ba2-6e8b-4676-b2ed-3db1763dd90e" providerId="ADAL" clId="{3575332A-3287-42A9-B430-22ABF79C85F6}" dt="2022-03-15T09:34:16.430" v="1179" actId="47"/>
        <pc:sldMkLst>
          <pc:docMk/>
          <pc:sldMk cId="1244512445" sldId="473"/>
        </pc:sldMkLst>
        <pc:spChg chg="mod">
          <ac:chgData name="Lospitao Ruiz Ruth" userId="30ee3ba2-6e8b-4676-b2ed-3db1763dd90e" providerId="ADAL" clId="{3575332A-3287-42A9-B430-22ABF79C85F6}" dt="2022-03-14T18:20:28.485" v="274" actId="20577"/>
          <ac:spMkLst>
            <pc:docMk/>
            <pc:sldMk cId="1244512445" sldId="473"/>
            <ac:spMk id="2" creationId="{7CD5AD3D-0110-480B-9C50-87616A141202}"/>
          </ac:spMkLst>
        </pc:spChg>
        <pc:spChg chg="del">
          <ac:chgData name="Lospitao Ruiz Ruth" userId="30ee3ba2-6e8b-4676-b2ed-3db1763dd90e" providerId="ADAL" clId="{3575332A-3287-42A9-B430-22ABF79C85F6}" dt="2022-03-14T18:20:44.662" v="275"/>
          <ac:spMkLst>
            <pc:docMk/>
            <pc:sldMk cId="1244512445" sldId="473"/>
            <ac:spMk id="3" creationId="{C5312C01-5DBB-4DC0-BCED-B9017DC37AAC}"/>
          </ac:spMkLst>
        </pc:spChg>
        <pc:picChg chg="add mod">
          <ac:chgData name="Lospitao Ruiz Ruth" userId="30ee3ba2-6e8b-4676-b2ed-3db1763dd90e" providerId="ADAL" clId="{3575332A-3287-42A9-B430-22ABF79C85F6}" dt="2022-03-15T08:34:40.334" v="918" actId="14100"/>
          <ac:picMkLst>
            <pc:docMk/>
            <pc:sldMk cId="1244512445" sldId="473"/>
            <ac:picMk id="4" creationId="{BBE2E6E6-2E53-4B29-B412-F2B9BC7B1DC9}"/>
          </ac:picMkLst>
        </pc:picChg>
      </pc:sldChg>
      <pc:sldChg chg="modSp add mod">
        <pc:chgData name="Lospitao Ruiz Ruth" userId="30ee3ba2-6e8b-4676-b2ed-3db1763dd90e" providerId="ADAL" clId="{3575332A-3287-42A9-B430-22ABF79C85F6}" dt="2022-03-15T10:31:14.272" v="1960" actId="20577"/>
        <pc:sldMkLst>
          <pc:docMk/>
          <pc:sldMk cId="3349576082" sldId="474"/>
        </pc:sldMkLst>
        <pc:spChg chg="mod">
          <ac:chgData name="Lospitao Ruiz Ruth" userId="30ee3ba2-6e8b-4676-b2ed-3db1763dd90e" providerId="ADAL" clId="{3575332A-3287-42A9-B430-22ABF79C85F6}" dt="2022-03-15T10:31:14.272" v="1960" actId="20577"/>
          <ac:spMkLst>
            <pc:docMk/>
            <pc:sldMk cId="3349576082" sldId="474"/>
            <ac:spMk id="2" creationId="{7DB0E057-F71D-4EAD-BAD3-56D20EF64529}"/>
          </ac:spMkLst>
        </pc:spChg>
      </pc:sldChg>
      <pc:sldChg chg="modSp new del mod">
        <pc:chgData name="Lospitao Ruiz Ruth" userId="30ee3ba2-6e8b-4676-b2ed-3db1763dd90e" providerId="ADAL" clId="{3575332A-3287-42A9-B430-22ABF79C85F6}" dt="2022-03-15T09:44:42.118" v="1272" actId="2696"/>
        <pc:sldMkLst>
          <pc:docMk/>
          <pc:sldMk cId="3889118772" sldId="474"/>
        </pc:sldMkLst>
        <pc:spChg chg="mod">
          <ac:chgData name="Lospitao Ruiz Ruth" userId="30ee3ba2-6e8b-4676-b2ed-3db1763dd90e" providerId="ADAL" clId="{3575332A-3287-42A9-B430-22ABF79C85F6}" dt="2022-03-14T18:24:19.755" v="285" actId="20577"/>
          <ac:spMkLst>
            <pc:docMk/>
            <pc:sldMk cId="3889118772" sldId="474"/>
            <ac:spMk id="2" creationId="{7DB0E057-F71D-4EAD-BAD3-56D20EF64529}"/>
          </ac:spMkLst>
        </pc:spChg>
        <pc:spChg chg="mod">
          <ac:chgData name="Lospitao Ruiz Ruth" userId="30ee3ba2-6e8b-4676-b2ed-3db1763dd90e" providerId="ADAL" clId="{3575332A-3287-42A9-B430-22ABF79C85F6}" dt="2022-03-15T08:35:53.513" v="921" actId="113"/>
          <ac:spMkLst>
            <pc:docMk/>
            <pc:sldMk cId="3889118772" sldId="474"/>
            <ac:spMk id="3" creationId="{3711A3A6-8230-4EA2-97D3-0A7E4FC5D3AB}"/>
          </ac:spMkLst>
        </pc:spChg>
      </pc:sldChg>
      <pc:sldChg chg="addSp delSp modSp add del mod">
        <pc:chgData name="Lospitao Ruiz Ruth" userId="30ee3ba2-6e8b-4676-b2ed-3db1763dd90e" providerId="ADAL" clId="{3575332A-3287-42A9-B430-22ABF79C85F6}" dt="2022-03-15T10:08:03.162" v="1726" actId="47"/>
        <pc:sldMkLst>
          <pc:docMk/>
          <pc:sldMk cId="1571583546" sldId="475"/>
        </pc:sldMkLst>
        <pc:spChg chg="mod">
          <ac:chgData name="Lospitao Ruiz Ruth" userId="30ee3ba2-6e8b-4676-b2ed-3db1763dd90e" providerId="ADAL" clId="{3575332A-3287-42A9-B430-22ABF79C85F6}" dt="2022-03-15T08:47:45.091" v="977" actId="113"/>
          <ac:spMkLst>
            <pc:docMk/>
            <pc:sldMk cId="1571583546" sldId="475"/>
            <ac:spMk id="3" creationId="{C78D1498-F4F4-4A7D-9F4B-CF0874760BF8}"/>
          </ac:spMkLst>
        </pc:spChg>
        <pc:picChg chg="del">
          <ac:chgData name="Lospitao Ruiz Ruth" userId="30ee3ba2-6e8b-4676-b2ed-3db1763dd90e" providerId="ADAL" clId="{3575332A-3287-42A9-B430-22ABF79C85F6}" dt="2022-03-14T18:26:08.159" v="293" actId="478"/>
          <ac:picMkLst>
            <pc:docMk/>
            <pc:sldMk cId="1571583546" sldId="475"/>
            <ac:picMk id="5" creationId="{10527B65-B10B-4A72-9467-90BD318A8123}"/>
          </ac:picMkLst>
        </pc:picChg>
        <pc:picChg chg="add del mod">
          <ac:chgData name="Lospitao Ruiz Ruth" userId="30ee3ba2-6e8b-4676-b2ed-3db1763dd90e" providerId="ADAL" clId="{3575332A-3287-42A9-B430-22ABF79C85F6}" dt="2022-03-15T08:47:34.743" v="975" actId="478"/>
          <ac:picMkLst>
            <pc:docMk/>
            <pc:sldMk cId="1571583546" sldId="475"/>
            <ac:picMk id="5" creationId="{D88CC63C-C63C-414A-9BDE-788A359E3C11}"/>
          </ac:picMkLst>
        </pc:picChg>
        <pc:picChg chg="add del mod">
          <ac:chgData name="Lospitao Ruiz Ruth" userId="30ee3ba2-6e8b-4676-b2ed-3db1763dd90e" providerId="ADAL" clId="{3575332A-3287-42A9-B430-22ABF79C85F6}" dt="2022-03-15T08:47:34.743" v="975" actId="478"/>
          <ac:picMkLst>
            <pc:docMk/>
            <pc:sldMk cId="1571583546" sldId="475"/>
            <ac:picMk id="6" creationId="{95DA0278-1F09-491C-9698-1EBA030AD3C4}"/>
          </ac:picMkLst>
        </pc:picChg>
      </pc:sldChg>
      <pc:sldChg chg="addSp delSp modSp add del mod">
        <pc:chgData name="Lospitao Ruiz Ruth" userId="30ee3ba2-6e8b-4676-b2ed-3db1763dd90e" providerId="ADAL" clId="{3575332A-3287-42A9-B430-22ABF79C85F6}" dt="2022-03-15T09:34:30.925" v="1180" actId="2696"/>
        <pc:sldMkLst>
          <pc:docMk/>
          <pc:sldMk cId="1116803045" sldId="476"/>
        </pc:sldMkLst>
        <pc:spChg chg="mod">
          <ac:chgData name="Lospitao Ruiz Ruth" userId="30ee3ba2-6e8b-4676-b2ed-3db1763dd90e" providerId="ADAL" clId="{3575332A-3287-42A9-B430-22ABF79C85F6}" dt="2022-03-14T18:27:11.480" v="308" actId="14100"/>
          <ac:spMkLst>
            <pc:docMk/>
            <pc:sldMk cId="1116803045" sldId="476"/>
            <ac:spMk id="3" creationId="{C78D1498-F4F4-4A7D-9F4B-CF0874760BF8}"/>
          </ac:spMkLst>
        </pc:spChg>
        <pc:graphicFrameChg chg="add mod modGraphic">
          <ac:chgData name="Lospitao Ruiz Ruth" userId="30ee3ba2-6e8b-4676-b2ed-3db1763dd90e" providerId="ADAL" clId="{3575332A-3287-42A9-B430-22ABF79C85F6}" dt="2022-03-14T18:28:03.328" v="316"/>
          <ac:graphicFrameMkLst>
            <pc:docMk/>
            <pc:sldMk cId="1116803045" sldId="476"/>
            <ac:graphicFrameMk id="4" creationId="{070F4F60-D18B-4B27-B08B-FF1F7E62363F}"/>
          </ac:graphicFrameMkLst>
        </pc:graphicFrameChg>
        <pc:picChg chg="del">
          <ac:chgData name="Lospitao Ruiz Ruth" userId="30ee3ba2-6e8b-4676-b2ed-3db1763dd90e" providerId="ADAL" clId="{3575332A-3287-42A9-B430-22ABF79C85F6}" dt="2022-03-14T18:26:51.002" v="299" actId="478"/>
          <ac:picMkLst>
            <pc:docMk/>
            <pc:sldMk cId="1116803045" sldId="476"/>
            <ac:picMk id="6" creationId="{95DA0278-1F09-491C-9698-1EBA030AD3C4}"/>
          </ac:picMkLst>
        </pc:picChg>
      </pc:sldChg>
      <pc:sldChg chg="add">
        <pc:chgData name="Lospitao Ruiz Ruth" userId="30ee3ba2-6e8b-4676-b2ed-3db1763dd90e" providerId="ADAL" clId="{3575332A-3287-42A9-B430-22ABF79C85F6}" dt="2022-03-15T09:34:42.796" v="1181"/>
        <pc:sldMkLst>
          <pc:docMk/>
          <pc:sldMk cId="3765689964" sldId="476"/>
        </pc:sldMkLst>
      </pc:sldChg>
      <pc:sldChg chg="addSp modSp new del mod">
        <pc:chgData name="Lospitao Ruiz Ruth" userId="30ee3ba2-6e8b-4676-b2ed-3db1763dd90e" providerId="ADAL" clId="{3575332A-3287-42A9-B430-22ABF79C85F6}" dt="2022-03-15T09:34:30.925" v="1180" actId="2696"/>
        <pc:sldMkLst>
          <pc:docMk/>
          <pc:sldMk cId="50523410" sldId="477"/>
        </pc:sldMkLst>
        <pc:spChg chg="mod">
          <ac:chgData name="Lospitao Ruiz Ruth" userId="30ee3ba2-6e8b-4676-b2ed-3db1763dd90e" providerId="ADAL" clId="{3575332A-3287-42A9-B430-22ABF79C85F6}" dt="2022-03-14T18:28:54.905" v="319"/>
          <ac:spMkLst>
            <pc:docMk/>
            <pc:sldMk cId="50523410" sldId="477"/>
            <ac:spMk id="2" creationId="{29A38CF7-CC3E-456C-BB3E-76698FF1DD0A}"/>
          </ac:spMkLst>
        </pc:spChg>
        <pc:spChg chg="mod">
          <ac:chgData name="Lospitao Ruiz Ruth" userId="30ee3ba2-6e8b-4676-b2ed-3db1763dd90e" providerId="ADAL" clId="{3575332A-3287-42A9-B430-22ABF79C85F6}" dt="2022-03-15T08:49:25.490" v="980" actId="113"/>
          <ac:spMkLst>
            <pc:docMk/>
            <pc:sldMk cId="50523410" sldId="477"/>
            <ac:spMk id="3" creationId="{898AEEC0-D755-468E-9C4D-0469E9DD6337}"/>
          </ac:spMkLst>
        </pc:spChg>
        <pc:picChg chg="add mod">
          <ac:chgData name="Lospitao Ruiz Ruth" userId="30ee3ba2-6e8b-4676-b2ed-3db1763dd90e" providerId="ADAL" clId="{3575332A-3287-42A9-B430-22ABF79C85F6}" dt="2022-03-14T18:29:50.080" v="327" actId="1076"/>
          <ac:picMkLst>
            <pc:docMk/>
            <pc:sldMk cId="50523410" sldId="477"/>
            <ac:picMk id="5" creationId="{1A24AFC2-3B07-4D4C-B1B8-EB71BEA40DC9}"/>
          </ac:picMkLst>
        </pc:picChg>
      </pc:sldChg>
      <pc:sldChg chg="add">
        <pc:chgData name="Lospitao Ruiz Ruth" userId="30ee3ba2-6e8b-4676-b2ed-3db1763dd90e" providerId="ADAL" clId="{3575332A-3287-42A9-B430-22ABF79C85F6}" dt="2022-03-15T09:34:42.796" v="1181"/>
        <pc:sldMkLst>
          <pc:docMk/>
          <pc:sldMk cId="3603624286" sldId="477"/>
        </pc:sldMkLst>
      </pc:sldChg>
      <pc:sldChg chg="modSp new del mod">
        <pc:chgData name="Lospitao Ruiz Ruth" userId="30ee3ba2-6e8b-4676-b2ed-3db1763dd90e" providerId="ADAL" clId="{3575332A-3287-42A9-B430-22ABF79C85F6}" dt="2022-03-15T09:35:06.680" v="1182" actId="47"/>
        <pc:sldMkLst>
          <pc:docMk/>
          <pc:sldMk cId="2851618210" sldId="478"/>
        </pc:sldMkLst>
        <pc:spChg chg="mod">
          <ac:chgData name="Lospitao Ruiz Ruth" userId="30ee3ba2-6e8b-4676-b2ed-3db1763dd90e" providerId="ADAL" clId="{3575332A-3287-42A9-B430-22ABF79C85F6}" dt="2022-03-14T18:30:40.715" v="340" actId="20577"/>
          <ac:spMkLst>
            <pc:docMk/>
            <pc:sldMk cId="2851618210" sldId="478"/>
            <ac:spMk id="2" creationId="{86EF024D-8785-4180-B1BB-5B71056D9064}"/>
          </ac:spMkLst>
        </pc:spChg>
        <pc:spChg chg="mod">
          <ac:chgData name="Lospitao Ruiz Ruth" userId="30ee3ba2-6e8b-4676-b2ed-3db1763dd90e" providerId="ADAL" clId="{3575332A-3287-42A9-B430-22ABF79C85F6}" dt="2022-03-15T08:50:26.034" v="985" actId="113"/>
          <ac:spMkLst>
            <pc:docMk/>
            <pc:sldMk cId="2851618210" sldId="478"/>
            <ac:spMk id="3" creationId="{6F02DE62-D796-41DC-8F4B-D7C24389E6EE}"/>
          </ac:spMkLst>
        </pc:spChg>
      </pc:sldChg>
      <pc:sldChg chg="addSp delSp modSp new del mod modAnim">
        <pc:chgData name="Lospitao Ruiz Ruth" userId="30ee3ba2-6e8b-4676-b2ed-3db1763dd90e" providerId="ADAL" clId="{3575332A-3287-42A9-B430-22ABF79C85F6}" dt="2022-03-15T09:35:06.680" v="1182" actId="47"/>
        <pc:sldMkLst>
          <pc:docMk/>
          <pc:sldMk cId="960682930" sldId="479"/>
        </pc:sldMkLst>
        <pc:spChg chg="mod">
          <ac:chgData name="Lospitao Ruiz Ruth" userId="30ee3ba2-6e8b-4676-b2ed-3db1763dd90e" providerId="ADAL" clId="{3575332A-3287-42A9-B430-22ABF79C85F6}" dt="2022-03-14T18:33:35.247" v="378" actId="20577"/>
          <ac:spMkLst>
            <pc:docMk/>
            <pc:sldMk cId="960682930" sldId="479"/>
            <ac:spMk id="2" creationId="{73C5E8C1-5217-42F3-BAD4-FA985FBBF921}"/>
          </ac:spMkLst>
        </pc:spChg>
        <pc:spChg chg="del">
          <ac:chgData name="Lospitao Ruiz Ruth" userId="30ee3ba2-6e8b-4676-b2ed-3db1763dd90e" providerId="ADAL" clId="{3575332A-3287-42A9-B430-22ABF79C85F6}" dt="2022-03-14T18:33:39.995" v="379"/>
          <ac:spMkLst>
            <pc:docMk/>
            <pc:sldMk cId="960682930" sldId="479"/>
            <ac:spMk id="3" creationId="{E8C4256E-38CE-4242-8C1B-997D40F64D99}"/>
          </ac:spMkLst>
        </pc:spChg>
        <pc:picChg chg="add mod">
          <ac:chgData name="Lospitao Ruiz Ruth" userId="30ee3ba2-6e8b-4676-b2ed-3db1763dd90e" providerId="ADAL" clId="{3575332A-3287-42A9-B430-22ABF79C85F6}" dt="2022-03-15T08:50:49.653" v="986" actId="1076"/>
          <ac:picMkLst>
            <pc:docMk/>
            <pc:sldMk cId="960682930" sldId="479"/>
            <ac:picMk id="4" creationId="{91E24A19-A466-47FF-BD71-3B74F2C9A45B}"/>
          </ac:picMkLst>
        </pc:picChg>
      </pc:sldChg>
      <pc:sldChg chg="addSp modSp add del mod">
        <pc:chgData name="Lospitao Ruiz Ruth" userId="30ee3ba2-6e8b-4676-b2ed-3db1763dd90e" providerId="ADAL" clId="{3575332A-3287-42A9-B430-22ABF79C85F6}" dt="2022-03-15T08:55:33.318" v="1014" actId="47"/>
        <pc:sldMkLst>
          <pc:docMk/>
          <pc:sldMk cId="1955878766" sldId="480"/>
        </pc:sldMkLst>
        <pc:spChg chg="add mod">
          <ac:chgData name="Lospitao Ruiz Ruth" userId="30ee3ba2-6e8b-4676-b2ed-3db1763dd90e" providerId="ADAL" clId="{3575332A-3287-42A9-B430-22ABF79C85F6}" dt="2022-03-15T08:53:17.094" v="1002" actId="1076"/>
          <ac:spMkLst>
            <pc:docMk/>
            <pc:sldMk cId="1955878766" sldId="480"/>
            <ac:spMk id="4" creationId="{705987EF-E11F-409F-8534-1EF8D4A84E76}"/>
          </ac:spMkLst>
        </pc:spChg>
        <pc:spChg chg="add mod">
          <ac:chgData name="Lospitao Ruiz Ruth" userId="30ee3ba2-6e8b-4676-b2ed-3db1763dd90e" providerId="ADAL" clId="{3575332A-3287-42A9-B430-22ABF79C85F6}" dt="2022-03-14T18:35:51.081" v="387" actId="571"/>
          <ac:spMkLst>
            <pc:docMk/>
            <pc:sldMk cId="1955878766" sldId="480"/>
            <ac:spMk id="6" creationId="{12785A6C-10A5-4EBE-BD60-0E29A4F46684}"/>
          </ac:spMkLst>
        </pc:spChg>
      </pc:sldChg>
      <pc:sldChg chg="add">
        <pc:chgData name="Lospitao Ruiz Ruth" userId="30ee3ba2-6e8b-4676-b2ed-3db1763dd90e" providerId="ADAL" clId="{3575332A-3287-42A9-B430-22ABF79C85F6}" dt="2022-03-15T10:30:05.416" v="1926"/>
        <pc:sldMkLst>
          <pc:docMk/>
          <pc:sldMk cId="3519955161" sldId="481"/>
        </pc:sldMkLst>
      </pc:sldChg>
      <pc:sldChg chg="addSp modSp new del mod">
        <pc:chgData name="Lospitao Ruiz Ruth" userId="30ee3ba2-6e8b-4676-b2ed-3db1763dd90e" providerId="ADAL" clId="{3575332A-3287-42A9-B430-22ABF79C85F6}" dt="2022-03-15T09:35:13.502" v="1183" actId="2696"/>
        <pc:sldMkLst>
          <pc:docMk/>
          <pc:sldMk cId="3774919940" sldId="481"/>
        </pc:sldMkLst>
        <pc:spChg chg="mod">
          <ac:chgData name="Lospitao Ruiz Ruth" userId="30ee3ba2-6e8b-4676-b2ed-3db1763dd90e" providerId="ADAL" clId="{3575332A-3287-42A9-B430-22ABF79C85F6}" dt="2022-03-14T18:40:21.272" v="425" actId="20577"/>
          <ac:spMkLst>
            <pc:docMk/>
            <pc:sldMk cId="3774919940" sldId="481"/>
            <ac:spMk id="2" creationId="{EE4CD571-CE38-4E4D-8DD8-EB89BE660FB5}"/>
          </ac:spMkLst>
        </pc:spChg>
        <pc:spChg chg="mod">
          <ac:chgData name="Lospitao Ruiz Ruth" userId="30ee3ba2-6e8b-4676-b2ed-3db1763dd90e" providerId="ADAL" clId="{3575332A-3287-42A9-B430-22ABF79C85F6}" dt="2022-03-14T18:42:36.214" v="452" actId="5793"/>
          <ac:spMkLst>
            <pc:docMk/>
            <pc:sldMk cId="3774919940" sldId="481"/>
            <ac:spMk id="3" creationId="{6E6ABB5D-9C2F-4136-B715-A3F1CB3DD0A8}"/>
          </ac:spMkLst>
        </pc:spChg>
        <pc:spChg chg="add mod">
          <ac:chgData name="Lospitao Ruiz Ruth" userId="30ee3ba2-6e8b-4676-b2ed-3db1763dd90e" providerId="ADAL" clId="{3575332A-3287-42A9-B430-22ABF79C85F6}" dt="2022-03-14T18:42:38.872" v="453" actId="1076"/>
          <ac:spMkLst>
            <pc:docMk/>
            <pc:sldMk cId="3774919940" sldId="481"/>
            <ac:spMk id="6" creationId="{09A8C1B5-21E6-42A0-985B-A54599AFDC68}"/>
          </ac:spMkLst>
        </pc:spChg>
        <pc:picChg chg="add mod">
          <ac:chgData name="Lospitao Ruiz Ruth" userId="30ee3ba2-6e8b-4676-b2ed-3db1763dd90e" providerId="ADAL" clId="{3575332A-3287-42A9-B430-22ABF79C85F6}" dt="2022-03-14T18:42:44.945" v="454" actId="1076"/>
          <ac:picMkLst>
            <pc:docMk/>
            <pc:sldMk cId="3774919940" sldId="481"/>
            <ac:picMk id="5" creationId="{7DC7B1F7-B510-4E9F-A900-ED108A069876}"/>
          </ac:picMkLst>
        </pc:picChg>
      </pc:sldChg>
      <pc:sldChg chg="add del">
        <pc:chgData name="Lospitao Ruiz Ruth" userId="30ee3ba2-6e8b-4676-b2ed-3db1763dd90e" providerId="ADAL" clId="{3575332A-3287-42A9-B430-22ABF79C85F6}" dt="2022-03-15T10:29:55.751" v="1925" actId="2696"/>
        <pc:sldMkLst>
          <pc:docMk/>
          <pc:sldMk cId="3851293049" sldId="481"/>
        </pc:sldMkLst>
      </pc:sldChg>
      <pc:sldChg chg="add">
        <pc:chgData name="Lospitao Ruiz Ruth" userId="30ee3ba2-6e8b-4676-b2ed-3db1763dd90e" providerId="ADAL" clId="{3575332A-3287-42A9-B430-22ABF79C85F6}" dt="2022-03-15T10:30:05.416" v="1926"/>
        <pc:sldMkLst>
          <pc:docMk/>
          <pc:sldMk cId="198488399" sldId="482"/>
        </pc:sldMkLst>
      </pc:sldChg>
      <pc:sldChg chg="addSp delSp modSp add del mod">
        <pc:chgData name="Lospitao Ruiz Ruth" userId="30ee3ba2-6e8b-4676-b2ed-3db1763dd90e" providerId="ADAL" clId="{3575332A-3287-42A9-B430-22ABF79C85F6}" dt="2022-03-15T09:35:13.502" v="1183" actId="2696"/>
        <pc:sldMkLst>
          <pc:docMk/>
          <pc:sldMk cId="2453118329" sldId="482"/>
        </pc:sldMkLst>
        <pc:spChg chg="mod">
          <ac:chgData name="Lospitao Ruiz Ruth" userId="30ee3ba2-6e8b-4676-b2ed-3db1763dd90e" providerId="ADAL" clId="{3575332A-3287-42A9-B430-22ABF79C85F6}" dt="2022-03-15T08:55:10.226" v="1012" actId="113"/>
          <ac:spMkLst>
            <pc:docMk/>
            <pc:sldMk cId="2453118329" sldId="482"/>
            <ac:spMk id="3" creationId="{D7CCC15C-5323-4951-956D-777E676B2E3D}"/>
          </ac:spMkLst>
        </pc:spChg>
        <pc:graphicFrameChg chg="add mod modGraphic">
          <ac:chgData name="Lospitao Ruiz Ruth" userId="30ee3ba2-6e8b-4676-b2ed-3db1763dd90e" providerId="ADAL" clId="{3575332A-3287-42A9-B430-22ABF79C85F6}" dt="2022-03-15T08:55:02.743" v="1011" actId="14734"/>
          <ac:graphicFrameMkLst>
            <pc:docMk/>
            <pc:sldMk cId="2453118329" sldId="482"/>
            <ac:graphicFrameMk id="4" creationId="{403056EF-D53F-442E-91CD-67E798EB2AD8}"/>
          </ac:graphicFrameMkLst>
        </pc:graphicFrameChg>
        <pc:picChg chg="del">
          <ac:chgData name="Lospitao Ruiz Ruth" userId="30ee3ba2-6e8b-4676-b2ed-3db1763dd90e" providerId="ADAL" clId="{3575332A-3287-42A9-B430-22ABF79C85F6}" dt="2022-03-14T18:41:04.765" v="430" actId="478"/>
          <ac:picMkLst>
            <pc:docMk/>
            <pc:sldMk cId="2453118329" sldId="482"/>
            <ac:picMk id="7" creationId="{0C4AB228-3E40-4C06-815D-CE870A91EC17}"/>
          </ac:picMkLst>
        </pc:picChg>
      </pc:sldChg>
      <pc:sldChg chg="add del">
        <pc:chgData name="Lospitao Ruiz Ruth" userId="30ee3ba2-6e8b-4676-b2ed-3db1763dd90e" providerId="ADAL" clId="{3575332A-3287-42A9-B430-22ABF79C85F6}" dt="2022-03-15T10:29:55.751" v="1925" actId="2696"/>
        <pc:sldMkLst>
          <pc:docMk/>
          <pc:sldMk cId="3118571349" sldId="482"/>
        </pc:sldMkLst>
      </pc:sldChg>
      <pc:sldChg chg="delSp modSp add mod">
        <pc:chgData name="Lospitao Ruiz Ruth" userId="30ee3ba2-6e8b-4676-b2ed-3db1763dd90e" providerId="ADAL" clId="{3575332A-3287-42A9-B430-22ABF79C85F6}" dt="2022-03-15T08:23:03.148" v="686" actId="20577"/>
        <pc:sldMkLst>
          <pc:docMk/>
          <pc:sldMk cId="2564499307" sldId="483"/>
        </pc:sldMkLst>
        <pc:spChg chg="mod">
          <ac:chgData name="Lospitao Ruiz Ruth" userId="30ee3ba2-6e8b-4676-b2ed-3db1763dd90e" providerId="ADAL" clId="{3575332A-3287-42A9-B430-22ABF79C85F6}" dt="2022-03-15T08:22:22.069" v="675" actId="20577"/>
          <ac:spMkLst>
            <pc:docMk/>
            <pc:sldMk cId="2564499307" sldId="483"/>
            <ac:spMk id="2" creationId="{EC45466D-7A67-454B-8726-EA035C810278}"/>
          </ac:spMkLst>
        </pc:spChg>
        <pc:spChg chg="mod">
          <ac:chgData name="Lospitao Ruiz Ruth" userId="30ee3ba2-6e8b-4676-b2ed-3db1763dd90e" providerId="ADAL" clId="{3575332A-3287-42A9-B430-22ABF79C85F6}" dt="2022-03-15T08:23:03.148" v="686" actId="20577"/>
          <ac:spMkLst>
            <pc:docMk/>
            <pc:sldMk cId="2564499307" sldId="483"/>
            <ac:spMk id="3" creationId="{1F03C4C6-AA39-4C4B-BB2C-CBD355235D65}"/>
          </ac:spMkLst>
        </pc:spChg>
        <pc:picChg chg="del">
          <ac:chgData name="Lospitao Ruiz Ruth" userId="30ee3ba2-6e8b-4676-b2ed-3db1763dd90e" providerId="ADAL" clId="{3575332A-3287-42A9-B430-22ABF79C85F6}" dt="2022-03-15T08:22:23.941" v="676" actId="478"/>
          <ac:picMkLst>
            <pc:docMk/>
            <pc:sldMk cId="2564499307" sldId="483"/>
            <ac:picMk id="5" creationId="{E1350A40-2689-446A-BC57-D9FB0B59CE80}"/>
          </ac:picMkLst>
        </pc:picChg>
      </pc:sldChg>
      <pc:sldChg chg="addSp delSp modSp add del mod">
        <pc:chgData name="Lospitao Ruiz Ruth" userId="30ee3ba2-6e8b-4676-b2ed-3db1763dd90e" providerId="ADAL" clId="{3575332A-3287-42A9-B430-22ABF79C85F6}" dt="2022-03-15T09:34:30.925" v="1180" actId="2696"/>
        <pc:sldMkLst>
          <pc:docMk/>
          <pc:sldMk cId="1015376487" sldId="484"/>
        </pc:sldMkLst>
        <pc:spChg chg="del">
          <ac:chgData name="Lospitao Ruiz Ruth" userId="30ee3ba2-6e8b-4676-b2ed-3db1763dd90e" providerId="ADAL" clId="{3575332A-3287-42A9-B430-22ABF79C85F6}" dt="2022-03-15T08:46:36.640" v="959" actId="478"/>
          <ac:spMkLst>
            <pc:docMk/>
            <pc:sldMk cId="1015376487" sldId="484"/>
            <ac:spMk id="3" creationId="{C78D1498-F4F4-4A7D-9F4B-CF0874760BF8}"/>
          </ac:spMkLst>
        </pc:spChg>
        <pc:spChg chg="add del mod">
          <ac:chgData name="Lospitao Ruiz Ruth" userId="30ee3ba2-6e8b-4676-b2ed-3db1763dd90e" providerId="ADAL" clId="{3575332A-3287-42A9-B430-22ABF79C85F6}" dt="2022-03-15T08:46:38.576" v="960" actId="478"/>
          <ac:spMkLst>
            <pc:docMk/>
            <pc:sldMk cId="1015376487" sldId="484"/>
            <ac:spMk id="7" creationId="{C23048CD-05D3-461F-B534-F32459F42C40}"/>
          </ac:spMkLst>
        </pc:spChg>
        <pc:picChg chg="mod modCrop">
          <ac:chgData name="Lospitao Ruiz Ruth" userId="30ee3ba2-6e8b-4676-b2ed-3db1763dd90e" providerId="ADAL" clId="{3575332A-3287-42A9-B430-22ABF79C85F6}" dt="2022-03-15T08:47:02.654" v="968" actId="1076"/>
          <ac:picMkLst>
            <pc:docMk/>
            <pc:sldMk cId="1015376487" sldId="484"/>
            <ac:picMk id="5" creationId="{D88CC63C-C63C-414A-9BDE-788A359E3C11}"/>
          </ac:picMkLst>
        </pc:picChg>
        <pc:picChg chg="del">
          <ac:chgData name="Lospitao Ruiz Ruth" userId="30ee3ba2-6e8b-4676-b2ed-3db1763dd90e" providerId="ADAL" clId="{3575332A-3287-42A9-B430-22ABF79C85F6}" dt="2022-03-15T08:46:34.175" v="958" actId="478"/>
          <ac:picMkLst>
            <pc:docMk/>
            <pc:sldMk cId="1015376487" sldId="484"/>
            <ac:picMk id="6" creationId="{95DA0278-1F09-491C-9698-1EBA030AD3C4}"/>
          </ac:picMkLst>
        </pc:picChg>
        <pc:picChg chg="add mod modCrop">
          <ac:chgData name="Lospitao Ruiz Ruth" userId="30ee3ba2-6e8b-4676-b2ed-3db1763dd90e" providerId="ADAL" clId="{3575332A-3287-42A9-B430-22ABF79C85F6}" dt="2022-03-15T08:47:23.486" v="974" actId="14100"/>
          <ac:picMkLst>
            <pc:docMk/>
            <pc:sldMk cId="1015376487" sldId="484"/>
            <ac:picMk id="8" creationId="{71B9CA2F-4F40-4A3A-8D8A-6AAFF78805D7}"/>
          </ac:picMkLst>
        </pc:picChg>
      </pc:sldChg>
      <pc:sldChg chg="add">
        <pc:chgData name="Lospitao Ruiz Ruth" userId="30ee3ba2-6e8b-4676-b2ed-3db1763dd90e" providerId="ADAL" clId="{3575332A-3287-42A9-B430-22ABF79C85F6}" dt="2022-03-15T09:34:42.796" v="1181"/>
        <pc:sldMkLst>
          <pc:docMk/>
          <pc:sldMk cId="1288650759" sldId="484"/>
        </pc:sldMkLst>
      </pc:sldChg>
      <pc:sldChg chg="modSp new del mod">
        <pc:chgData name="Lospitao Ruiz Ruth" userId="30ee3ba2-6e8b-4676-b2ed-3db1763dd90e" providerId="ADAL" clId="{3575332A-3287-42A9-B430-22ABF79C85F6}" dt="2022-03-15T09:24:22.519" v="1058" actId="47"/>
        <pc:sldMkLst>
          <pc:docMk/>
          <pc:sldMk cId="3004285605" sldId="485"/>
        </pc:sldMkLst>
        <pc:spChg chg="mod">
          <ac:chgData name="Lospitao Ruiz Ruth" userId="30ee3ba2-6e8b-4676-b2ed-3db1763dd90e" providerId="ADAL" clId="{3575332A-3287-42A9-B430-22ABF79C85F6}" dt="2022-03-15T09:20:36.662" v="1018"/>
          <ac:spMkLst>
            <pc:docMk/>
            <pc:sldMk cId="3004285605" sldId="485"/>
            <ac:spMk id="2" creationId="{8D88503A-48E1-43E8-846C-CD99C3EC0532}"/>
          </ac:spMkLst>
        </pc:spChg>
      </pc:sldChg>
      <pc:sldChg chg="modSp new del mod">
        <pc:chgData name="Lospitao Ruiz Ruth" userId="30ee3ba2-6e8b-4676-b2ed-3db1763dd90e" providerId="ADAL" clId="{3575332A-3287-42A9-B430-22ABF79C85F6}" dt="2022-03-15T09:24:20.772" v="1057" actId="47"/>
        <pc:sldMkLst>
          <pc:docMk/>
          <pc:sldMk cId="4025061602" sldId="486"/>
        </pc:sldMkLst>
        <pc:spChg chg="mod">
          <ac:chgData name="Lospitao Ruiz Ruth" userId="30ee3ba2-6e8b-4676-b2ed-3db1763dd90e" providerId="ADAL" clId="{3575332A-3287-42A9-B430-22ABF79C85F6}" dt="2022-03-15T09:20:47.349" v="1019"/>
          <ac:spMkLst>
            <pc:docMk/>
            <pc:sldMk cId="4025061602" sldId="486"/>
            <ac:spMk id="2" creationId="{18AEE4A1-B650-4036-BB4D-F2C30CA75509}"/>
          </ac:spMkLst>
        </pc:spChg>
      </pc:sldChg>
      <pc:sldChg chg="add">
        <pc:chgData name="Lospitao Ruiz Ruth" userId="30ee3ba2-6e8b-4676-b2ed-3db1763dd90e" providerId="ADAL" clId="{3575332A-3287-42A9-B430-22ABF79C85F6}" dt="2022-03-15T10:30:05.416" v="1926"/>
        <pc:sldMkLst>
          <pc:docMk/>
          <pc:sldMk cId="1309451117" sldId="487"/>
        </pc:sldMkLst>
      </pc:sldChg>
      <pc:sldChg chg="addSp delSp modSp new del mod">
        <pc:chgData name="Lospitao Ruiz Ruth" userId="30ee3ba2-6e8b-4676-b2ed-3db1763dd90e" providerId="ADAL" clId="{3575332A-3287-42A9-B430-22ABF79C85F6}" dt="2022-03-15T10:29:55.751" v="1925" actId="2696"/>
        <pc:sldMkLst>
          <pc:docMk/>
          <pc:sldMk cId="1401479605" sldId="487"/>
        </pc:sldMkLst>
        <pc:spChg chg="mod">
          <ac:chgData name="Lospitao Ruiz Ruth" userId="30ee3ba2-6e8b-4676-b2ed-3db1763dd90e" providerId="ADAL" clId="{3575332A-3287-42A9-B430-22ABF79C85F6}" dt="2022-03-15T09:21:14.179" v="1029" actId="20577"/>
          <ac:spMkLst>
            <pc:docMk/>
            <pc:sldMk cId="1401479605" sldId="487"/>
            <ac:spMk id="2" creationId="{116AC4CF-AABB-423E-97A4-2F5AB147C52D}"/>
          </ac:spMkLst>
        </pc:spChg>
        <pc:spChg chg="del">
          <ac:chgData name="Lospitao Ruiz Ruth" userId="30ee3ba2-6e8b-4676-b2ed-3db1763dd90e" providerId="ADAL" clId="{3575332A-3287-42A9-B430-22ABF79C85F6}" dt="2022-03-15T09:22:03.334" v="1036" actId="478"/>
          <ac:spMkLst>
            <pc:docMk/>
            <pc:sldMk cId="1401479605" sldId="487"/>
            <ac:spMk id="3" creationId="{98A83FC9-0500-413E-89F7-AF62392BD037}"/>
          </ac:spMkLst>
        </pc:spChg>
        <pc:picChg chg="add mod">
          <ac:chgData name="Lospitao Ruiz Ruth" userId="30ee3ba2-6e8b-4676-b2ed-3db1763dd90e" providerId="ADAL" clId="{3575332A-3287-42A9-B430-22ABF79C85F6}" dt="2022-03-15T09:22:08.774" v="1039" actId="1076"/>
          <ac:picMkLst>
            <pc:docMk/>
            <pc:sldMk cId="1401479605" sldId="487"/>
            <ac:picMk id="5" creationId="{381FFE8D-A020-4A46-862D-7BAB9324FF81}"/>
          </ac:picMkLst>
        </pc:picChg>
        <pc:picChg chg="add del">
          <ac:chgData name="Lospitao Ruiz Ruth" userId="30ee3ba2-6e8b-4676-b2ed-3db1763dd90e" providerId="ADAL" clId="{3575332A-3287-42A9-B430-22ABF79C85F6}" dt="2022-03-15T09:27:27.611" v="1096"/>
          <ac:picMkLst>
            <pc:docMk/>
            <pc:sldMk cId="1401479605" sldId="487"/>
            <ac:picMk id="6" creationId="{6F79A8E7-8E69-47D8-B640-7AA43E151B96}"/>
          </ac:picMkLst>
        </pc:picChg>
      </pc:sldChg>
      <pc:sldChg chg="modSp add mod">
        <pc:chgData name="Lospitao Ruiz Ruth" userId="30ee3ba2-6e8b-4676-b2ed-3db1763dd90e" providerId="ADAL" clId="{3575332A-3287-42A9-B430-22ABF79C85F6}" dt="2022-03-15T10:31:03.101" v="1941" actId="20577"/>
        <pc:sldMkLst>
          <pc:docMk/>
          <pc:sldMk cId="3415811296" sldId="488"/>
        </pc:sldMkLst>
        <pc:spChg chg="mod">
          <ac:chgData name="Lospitao Ruiz Ruth" userId="30ee3ba2-6e8b-4676-b2ed-3db1763dd90e" providerId="ADAL" clId="{3575332A-3287-42A9-B430-22ABF79C85F6}" dt="2022-03-15T10:31:03.101" v="1941" actId="20577"/>
          <ac:spMkLst>
            <pc:docMk/>
            <pc:sldMk cId="3415811296" sldId="488"/>
            <ac:spMk id="2" creationId="{C29D990A-C508-4AB3-8533-61238B6C3A12}"/>
          </ac:spMkLst>
        </pc:spChg>
      </pc:sldChg>
      <pc:sldChg chg="modSp add mod">
        <pc:chgData name="Lospitao Ruiz Ruth" userId="30ee3ba2-6e8b-4676-b2ed-3db1763dd90e" providerId="ADAL" clId="{3575332A-3287-42A9-B430-22ABF79C85F6}" dt="2022-03-15T10:31:09.230" v="1951" actId="20577"/>
        <pc:sldMkLst>
          <pc:docMk/>
          <pc:sldMk cId="1296525932" sldId="489"/>
        </pc:sldMkLst>
        <pc:spChg chg="mod">
          <ac:chgData name="Lospitao Ruiz Ruth" userId="30ee3ba2-6e8b-4676-b2ed-3db1763dd90e" providerId="ADAL" clId="{3575332A-3287-42A9-B430-22ABF79C85F6}" dt="2022-03-15T10:31:09.230" v="1951" actId="20577"/>
          <ac:spMkLst>
            <pc:docMk/>
            <pc:sldMk cId="1296525932" sldId="489"/>
            <ac:spMk id="2" creationId="{B16D7AC0-343B-444D-A193-1433145C96C2}"/>
          </ac:spMkLst>
        </pc:spChg>
      </pc:sldChg>
      <pc:sldChg chg="modSp add mod">
        <pc:chgData name="Lospitao Ruiz Ruth" userId="30ee3ba2-6e8b-4676-b2ed-3db1763dd90e" providerId="ADAL" clId="{3575332A-3287-42A9-B430-22ABF79C85F6}" dt="2022-03-15T10:32:01.557" v="1985" actId="20577"/>
        <pc:sldMkLst>
          <pc:docMk/>
          <pc:sldMk cId="2457475406" sldId="490"/>
        </pc:sldMkLst>
        <pc:spChg chg="mod">
          <ac:chgData name="Lospitao Ruiz Ruth" userId="30ee3ba2-6e8b-4676-b2ed-3db1763dd90e" providerId="ADAL" clId="{3575332A-3287-42A9-B430-22ABF79C85F6}" dt="2022-03-15T10:32:01.557" v="1985" actId="20577"/>
          <ac:spMkLst>
            <pc:docMk/>
            <pc:sldMk cId="2457475406" sldId="490"/>
            <ac:spMk id="2" creationId="{7CD5AD3D-0110-480B-9C50-87616A141202}"/>
          </ac:spMkLst>
        </pc:spChg>
      </pc:sldChg>
      <pc:sldChg chg="modSp new del mod">
        <pc:chgData name="Lospitao Ruiz Ruth" userId="30ee3ba2-6e8b-4676-b2ed-3db1763dd90e" providerId="ADAL" clId="{3575332A-3287-42A9-B430-22ABF79C85F6}" dt="2022-03-15T10:29:55.751" v="1925" actId="2696"/>
        <pc:sldMkLst>
          <pc:docMk/>
          <pc:sldMk cId="3197109137" sldId="491"/>
        </pc:sldMkLst>
        <pc:spChg chg="mod">
          <ac:chgData name="Lospitao Ruiz Ruth" userId="30ee3ba2-6e8b-4676-b2ed-3db1763dd90e" providerId="ADAL" clId="{3575332A-3287-42A9-B430-22ABF79C85F6}" dt="2022-03-15T09:22:27.883" v="1041"/>
          <ac:spMkLst>
            <pc:docMk/>
            <pc:sldMk cId="3197109137" sldId="491"/>
            <ac:spMk id="2" creationId="{80414DA5-3C44-4E20-90E2-2CB20753502C}"/>
          </ac:spMkLst>
        </pc:spChg>
        <pc:spChg chg="mod">
          <ac:chgData name="Lospitao Ruiz Ruth" userId="30ee3ba2-6e8b-4676-b2ed-3db1763dd90e" providerId="ADAL" clId="{3575332A-3287-42A9-B430-22ABF79C85F6}" dt="2022-03-15T09:23:38.210" v="1052" actId="113"/>
          <ac:spMkLst>
            <pc:docMk/>
            <pc:sldMk cId="3197109137" sldId="491"/>
            <ac:spMk id="3" creationId="{9965B606-C350-4AF3-AF39-41F145C90D1C}"/>
          </ac:spMkLst>
        </pc:spChg>
      </pc:sldChg>
      <pc:sldChg chg="add">
        <pc:chgData name="Lospitao Ruiz Ruth" userId="30ee3ba2-6e8b-4676-b2ed-3db1763dd90e" providerId="ADAL" clId="{3575332A-3287-42A9-B430-22ABF79C85F6}" dt="2022-03-15T10:30:05.416" v="1926"/>
        <pc:sldMkLst>
          <pc:docMk/>
          <pc:sldMk cId="3594983700" sldId="491"/>
        </pc:sldMkLst>
      </pc:sldChg>
      <pc:sldChg chg="modSp add del mod">
        <pc:chgData name="Lospitao Ruiz Ruth" userId="30ee3ba2-6e8b-4676-b2ed-3db1763dd90e" providerId="ADAL" clId="{3575332A-3287-42A9-B430-22ABF79C85F6}" dt="2022-03-15T10:29:55.751" v="1925" actId="2696"/>
        <pc:sldMkLst>
          <pc:docMk/>
          <pc:sldMk cId="264960209" sldId="492"/>
        </pc:sldMkLst>
        <pc:spChg chg="mod">
          <ac:chgData name="Lospitao Ruiz Ruth" userId="30ee3ba2-6e8b-4676-b2ed-3db1763dd90e" providerId="ADAL" clId="{3575332A-3287-42A9-B430-22ABF79C85F6}" dt="2022-03-15T09:24:08.431" v="1054"/>
          <ac:spMkLst>
            <pc:docMk/>
            <pc:sldMk cId="264960209" sldId="492"/>
            <ac:spMk id="2" creationId="{86EF024D-8785-4180-B1BB-5B71056D9064}"/>
          </ac:spMkLst>
        </pc:spChg>
      </pc:sldChg>
      <pc:sldChg chg="modSp add mod">
        <pc:chgData name="Lospitao Ruiz Ruth" userId="30ee3ba2-6e8b-4676-b2ed-3db1763dd90e" providerId="ADAL" clId="{3575332A-3287-42A9-B430-22ABF79C85F6}" dt="2022-03-15T10:32:30.993" v="1999" actId="20577"/>
        <pc:sldMkLst>
          <pc:docMk/>
          <pc:sldMk cId="2412286826" sldId="492"/>
        </pc:sldMkLst>
        <pc:spChg chg="mod">
          <ac:chgData name="Lospitao Ruiz Ruth" userId="30ee3ba2-6e8b-4676-b2ed-3db1763dd90e" providerId="ADAL" clId="{3575332A-3287-42A9-B430-22ABF79C85F6}" dt="2022-03-15T10:32:30.993" v="1999" actId="20577"/>
          <ac:spMkLst>
            <pc:docMk/>
            <pc:sldMk cId="2412286826" sldId="492"/>
            <ac:spMk id="2" creationId="{86EF024D-8785-4180-B1BB-5B71056D9064}"/>
          </ac:spMkLst>
        </pc:spChg>
      </pc:sldChg>
      <pc:sldChg chg="modSp add del mod">
        <pc:chgData name="Lospitao Ruiz Ruth" userId="30ee3ba2-6e8b-4676-b2ed-3db1763dd90e" providerId="ADAL" clId="{3575332A-3287-42A9-B430-22ABF79C85F6}" dt="2022-03-15T10:29:55.751" v="1925" actId="2696"/>
        <pc:sldMkLst>
          <pc:docMk/>
          <pc:sldMk cId="2965334656" sldId="493"/>
        </pc:sldMkLst>
        <pc:spChg chg="mod">
          <ac:chgData name="Lospitao Ruiz Ruth" userId="30ee3ba2-6e8b-4676-b2ed-3db1763dd90e" providerId="ADAL" clId="{3575332A-3287-42A9-B430-22ABF79C85F6}" dt="2022-03-15T09:24:11.407" v="1055"/>
          <ac:spMkLst>
            <pc:docMk/>
            <pc:sldMk cId="2965334656" sldId="493"/>
            <ac:spMk id="2" creationId="{5180BF70-F4D1-4BAC-89F2-2A71262BE6BB}"/>
          </ac:spMkLst>
        </pc:spChg>
      </pc:sldChg>
      <pc:sldChg chg="modSp add mod">
        <pc:chgData name="Lospitao Ruiz Ruth" userId="30ee3ba2-6e8b-4676-b2ed-3db1763dd90e" providerId="ADAL" clId="{3575332A-3287-42A9-B430-22ABF79C85F6}" dt="2022-03-15T10:32:37.867" v="2014" actId="20577"/>
        <pc:sldMkLst>
          <pc:docMk/>
          <pc:sldMk cId="3602320566" sldId="493"/>
        </pc:sldMkLst>
        <pc:spChg chg="mod">
          <ac:chgData name="Lospitao Ruiz Ruth" userId="30ee3ba2-6e8b-4676-b2ed-3db1763dd90e" providerId="ADAL" clId="{3575332A-3287-42A9-B430-22ABF79C85F6}" dt="2022-03-15T10:32:37.867" v="2014" actId="20577"/>
          <ac:spMkLst>
            <pc:docMk/>
            <pc:sldMk cId="3602320566" sldId="493"/>
            <ac:spMk id="2" creationId="{5180BF70-F4D1-4BAC-89F2-2A71262BE6BB}"/>
          </ac:spMkLst>
        </pc:spChg>
      </pc:sldChg>
      <pc:sldChg chg="modSp add mod">
        <pc:chgData name="Lospitao Ruiz Ruth" userId="30ee3ba2-6e8b-4676-b2ed-3db1763dd90e" providerId="ADAL" clId="{3575332A-3287-42A9-B430-22ABF79C85F6}" dt="2022-03-15T10:32:42.377" v="2021" actId="20577"/>
        <pc:sldMkLst>
          <pc:docMk/>
          <pc:sldMk cId="3250075274" sldId="494"/>
        </pc:sldMkLst>
        <pc:spChg chg="mod">
          <ac:chgData name="Lospitao Ruiz Ruth" userId="30ee3ba2-6e8b-4676-b2ed-3db1763dd90e" providerId="ADAL" clId="{3575332A-3287-42A9-B430-22ABF79C85F6}" dt="2022-03-15T10:32:42.377" v="2021" actId="20577"/>
          <ac:spMkLst>
            <pc:docMk/>
            <pc:sldMk cId="3250075274" sldId="494"/>
            <ac:spMk id="2" creationId="{73C5E8C1-5217-42F3-BAD4-FA985FBBF921}"/>
          </ac:spMkLst>
        </pc:spChg>
      </pc:sldChg>
      <pc:sldChg chg="modSp add del mod">
        <pc:chgData name="Lospitao Ruiz Ruth" userId="30ee3ba2-6e8b-4676-b2ed-3db1763dd90e" providerId="ADAL" clId="{3575332A-3287-42A9-B430-22ABF79C85F6}" dt="2022-03-15T10:29:55.751" v="1925" actId="2696"/>
        <pc:sldMkLst>
          <pc:docMk/>
          <pc:sldMk cId="3884346350" sldId="494"/>
        </pc:sldMkLst>
        <pc:spChg chg="mod">
          <ac:chgData name="Lospitao Ruiz Ruth" userId="30ee3ba2-6e8b-4676-b2ed-3db1763dd90e" providerId="ADAL" clId="{3575332A-3287-42A9-B430-22ABF79C85F6}" dt="2022-03-15T09:24:15.098" v="1056"/>
          <ac:spMkLst>
            <pc:docMk/>
            <pc:sldMk cId="3884346350" sldId="494"/>
            <ac:spMk id="2" creationId="{73C5E8C1-5217-42F3-BAD4-FA985FBBF921}"/>
          </ac:spMkLst>
        </pc:spChg>
      </pc:sldChg>
      <pc:sldChg chg="addSp modSp new del mod ord">
        <pc:chgData name="Lospitao Ruiz Ruth" userId="30ee3ba2-6e8b-4676-b2ed-3db1763dd90e" providerId="ADAL" clId="{3575332A-3287-42A9-B430-22ABF79C85F6}" dt="2022-03-15T10:28:28.924" v="1914" actId="2696"/>
        <pc:sldMkLst>
          <pc:docMk/>
          <pc:sldMk cId="184193411" sldId="495"/>
        </pc:sldMkLst>
        <pc:spChg chg="mod">
          <ac:chgData name="Lospitao Ruiz Ruth" userId="30ee3ba2-6e8b-4676-b2ed-3db1763dd90e" providerId="ADAL" clId="{3575332A-3287-42A9-B430-22ABF79C85F6}" dt="2022-03-15T09:28:23.170" v="1102"/>
          <ac:spMkLst>
            <pc:docMk/>
            <pc:sldMk cId="184193411" sldId="495"/>
            <ac:spMk id="2" creationId="{703B97D6-B1D3-4057-9BBD-98A2037E9DA0}"/>
          </ac:spMkLst>
        </pc:spChg>
        <pc:spChg chg="mod">
          <ac:chgData name="Lospitao Ruiz Ruth" userId="30ee3ba2-6e8b-4676-b2ed-3db1763dd90e" providerId="ADAL" clId="{3575332A-3287-42A9-B430-22ABF79C85F6}" dt="2022-03-15T09:31:25.804" v="1129" actId="20577"/>
          <ac:spMkLst>
            <pc:docMk/>
            <pc:sldMk cId="184193411" sldId="495"/>
            <ac:spMk id="3" creationId="{D6AB4174-B65D-4137-9F7B-337C8698C5FD}"/>
          </ac:spMkLst>
        </pc:spChg>
        <pc:picChg chg="add mod">
          <ac:chgData name="Lospitao Ruiz Ruth" userId="30ee3ba2-6e8b-4676-b2ed-3db1763dd90e" providerId="ADAL" clId="{3575332A-3287-42A9-B430-22ABF79C85F6}" dt="2022-03-15T09:31:14.822" v="1125" actId="1076"/>
          <ac:picMkLst>
            <pc:docMk/>
            <pc:sldMk cId="184193411" sldId="495"/>
            <ac:picMk id="5" creationId="{9C77C637-9C61-46A9-968F-EA4F54EFE906}"/>
          </ac:picMkLst>
        </pc:picChg>
      </pc:sldChg>
      <pc:sldChg chg="delSp modSp add mod">
        <pc:chgData name="Lospitao Ruiz Ruth" userId="30ee3ba2-6e8b-4676-b2ed-3db1763dd90e" providerId="ADAL" clId="{3575332A-3287-42A9-B430-22ABF79C85F6}" dt="2022-03-15T10:29:16.558" v="1923" actId="20577"/>
        <pc:sldMkLst>
          <pc:docMk/>
          <pc:sldMk cId="3695913280" sldId="495"/>
        </pc:sldMkLst>
        <pc:spChg chg="mod">
          <ac:chgData name="Lospitao Ruiz Ruth" userId="30ee3ba2-6e8b-4676-b2ed-3db1763dd90e" providerId="ADAL" clId="{3575332A-3287-42A9-B430-22ABF79C85F6}" dt="2022-03-15T10:29:16.558" v="1923" actId="20577"/>
          <ac:spMkLst>
            <pc:docMk/>
            <pc:sldMk cId="3695913280" sldId="495"/>
            <ac:spMk id="3" creationId="{D6AB4174-B65D-4137-9F7B-337C8698C5FD}"/>
          </ac:spMkLst>
        </pc:spChg>
        <pc:picChg chg="del">
          <ac:chgData name="Lospitao Ruiz Ruth" userId="30ee3ba2-6e8b-4676-b2ed-3db1763dd90e" providerId="ADAL" clId="{3575332A-3287-42A9-B430-22ABF79C85F6}" dt="2022-03-15T10:29:09.203" v="1918" actId="478"/>
          <ac:picMkLst>
            <pc:docMk/>
            <pc:sldMk cId="3695913280" sldId="495"/>
            <ac:picMk id="5" creationId="{9C77C637-9C61-46A9-968F-EA4F54EFE906}"/>
          </ac:picMkLst>
        </pc:picChg>
      </pc:sldChg>
      <pc:sldChg chg="add">
        <pc:chgData name="Lospitao Ruiz Ruth" userId="30ee3ba2-6e8b-4676-b2ed-3db1763dd90e" providerId="ADAL" clId="{3575332A-3287-42A9-B430-22ABF79C85F6}" dt="2022-03-15T10:28:48.033" v="1915"/>
        <pc:sldMkLst>
          <pc:docMk/>
          <pc:sldMk cId="3328193981" sldId="496"/>
        </pc:sldMkLst>
      </pc:sldChg>
      <pc:sldChg chg="addSp modSp new del mod">
        <pc:chgData name="Lospitao Ruiz Ruth" userId="30ee3ba2-6e8b-4676-b2ed-3db1763dd90e" providerId="ADAL" clId="{3575332A-3287-42A9-B430-22ABF79C85F6}" dt="2022-03-15T10:28:28.924" v="1914" actId="2696"/>
        <pc:sldMkLst>
          <pc:docMk/>
          <pc:sldMk cId="4089398929" sldId="496"/>
        </pc:sldMkLst>
        <pc:spChg chg="mod">
          <ac:chgData name="Lospitao Ruiz Ruth" userId="30ee3ba2-6e8b-4676-b2ed-3db1763dd90e" providerId="ADAL" clId="{3575332A-3287-42A9-B430-22ABF79C85F6}" dt="2022-03-15T09:38:03.076" v="1192" actId="20577"/>
          <ac:spMkLst>
            <pc:docMk/>
            <pc:sldMk cId="4089398929" sldId="496"/>
            <ac:spMk id="2" creationId="{065BD143-6F45-49A6-BC71-0696C0E06B45}"/>
          </ac:spMkLst>
        </pc:spChg>
        <pc:spChg chg="mod">
          <ac:chgData name="Lospitao Ruiz Ruth" userId="30ee3ba2-6e8b-4676-b2ed-3db1763dd90e" providerId="ADAL" clId="{3575332A-3287-42A9-B430-22ABF79C85F6}" dt="2022-03-15T09:38:17.940" v="1197" actId="20577"/>
          <ac:spMkLst>
            <pc:docMk/>
            <pc:sldMk cId="4089398929" sldId="496"/>
            <ac:spMk id="3" creationId="{B952E0C6-C7DC-4DDE-82F1-A2E8F368ADE1}"/>
          </ac:spMkLst>
        </pc:spChg>
        <pc:picChg chg="add mod modCrop">
          <ac:chgData name="Lospitao Ruiz Ruth" userId="30ee3ba2-6e8b-4676-b2ed-3db1763dd90e" providerId="ADAL" clId="{3575332A-3287-42A9-B430-22ABF79C85F6}" dt="2022-03-15T09:38:50.048" v="1206" actId="1076"/>
          <ac:picMkLst>
            <pc:docMk/>
            <pc:sldMk cId="4089398929" sldId="496"/>
            <ac:picMk id="5" creationId="{C3FA4EE9-68FD-42E8-837F-A8F0FA142DA0}"/>
          </ac:picMkLst>
        </pc:picChg>
      </pc:sldChg>
      <pc:sldChg chg="modSp add del mod">
        <pc:chgData name="Lospitao Ruiz Ruth" userId="30ee3ba2-6e8b-4676-b2ed-3db1763dd90e" providerId="ADAL" clId="{3575332A-3287-42A9-B430-22ABF79C85F6}" dt="2022-03-15T10:28:28.924" v="1914" actId="2696"/>
        <pc:sldMkLst>
          <pc:docMk/>
          <pc:sldMk cId="1485646312" sldId="497"/>
        </pc:sldMkLst>
        <pc:spChg chg="mod">
          <ac:chgData name="Lospitao Ruiz Ruth" userId="30ee3ba2-6e8b-4676-b2ed-3db1763dd90e" providerId="ADAL" clId="{3575332A-3287-42A9-B430-22ABF79C85F6}" dt="2022-03-15T09:39:35.317" v="1221" actId="20577"/>
          <ac:spMkLst>
            <pc:docMk/>
            <pc:sldMk cId="1485646312" sldId="497"/>
            <ac:spMk id="3" creationId="{B952E0C6-C7DC-4DDE-82F1-A2E8F368ADE1}"/>
          </ac:spMkLst>
        </pc:spChg>
        <pc:picChg chg="mod">
          <ac:chgData name="Lospitao Ruiz Ruth" userId="30ee3ba2-6e8b-4676-b2ed-3db1763dd90e" providerId="ADAL" clId="{3575332A-3287-42A9-B430-22ABF79C85F6}" dt="2022-03-15T09:39:53.071" v="1222" actId="14100"/>
          <ac:picMkLst>
            <pc:docMk/>
            <pc:sldMk cId="1485646312" sldId="497"/>
            <ac:picMk id="5" creationId="{C3FA4EE9-68FD-42E8-837F-A8F0FA142DA0}"/>
          </ac:picMkLst>
        </pc:picChg>
      </pc:sldChg>
      <pc:sldChg chg="add">
        <pc:chgData name="Lospitao Ruiz Ruth" userId="30ee3ba2-6e8b-4676-b2ed-3db1763dd90e" providerId="ADAL" clId="{3575332A-3287-42A9-B430-22ABF79C85F6}" dt="2022-03-15T10:28:48.033" v="1915"/>
        <pc:sldMkLst>
          <pc:docMk/>
          <pc:sldMk cId="1614867322" sldId="497"/>
        </pc:sldMkLst>
      </pc:sldChg>
      <pc:sldChg chg="add">
        <pc:chgData name="Lospitao Ruiz Ruth" userId="30ee3ba2-6e8b-4676-b2ed-3db1763dd90e" providerId="ADAL" clId="{3575332A-3287-42A9-B430-22ABF79C85F6}" dt="2022-03-15T10:28:48.033" v="1915"/>
        <pc:sldMkLst>
          <pc:docMk/>
          <pc:sldMk cId="3427344228" sldId="498"/>
        </pc:sldMkLst>
      </pc:sldChg>
      <pc:sldChg chg="addSp modSp add del mod">
        <pc:chgData name="Lospitao Ruiz Ruth" userId="30ee3ba2-6e8b-4676-b2ed-3db1763dd90e" providerId="ADAL" clId="{3575332A-3287-42A9-B430-22ABF79C85F6}" dt="2022-03-15T10:28:28.924" v="1914" actId="2696"/>
        <pc:sldMkLst>
          <pc:docMk/>
          <pc:sldMk cId="3926416267" sldId="498"/>
        </pc:sldMkLst>
        <pc:spChg chg="mod">
          <ac:chgData name="Lospitao Ruiz Ruth" userId="30ee3ba2-6e8b-4676-b2ed-3db1763dd90e" providerId="ADAL" clId="{3575332A-3287-42A9-B430-22ABF79C85F6}" dt="2022-03-15T09:42:03.359" v="1259" actId="20577"/>
          <ac:spMkLst>
            <pc:docMk/>
            <pc:sldMk cId="3926416267" sldId="498"/>
            <ac:spMk id="3" creationId="{B952E0C6-C7DC-4DDE-82F1-A2E8F368ADE1}"/>
          </ac:spMkLst>
        </pc:spChg>
        <pc:spChg chg="add mod">
          <ac:chgData name="Lospitao Ruiz Ruth" userId="30ee3ba2-6e8b-4676-b2ed-3db1763dd90e" providerId="ADAL" clId="{3575332A-3287-42A9-B430-22ABF79C85F6}" dt="2022-03-15T09:43:06.047" v="1271" actId="1076"/>
          <ac:spMkLst>
            <pc:docMk/>
            <pc:sldMk cId="3926416267" sldId="498"/>
            <ac:spMk id="4" creationId="{C7C39C48-7A3C-4916-8925-1F9E423CA9B1}"/>
          </ac:spMkLst>
        </pc:spChg>
        <pc:picChg chg="mod">
          <ac:chgData name="Lospitao Ruiz Ruth" userId="30ee3ba2-6e8b-4676-b2ed-3db1763dd90e" providerId="ADAL" clId="{3575332A-3287-42A9-B430-22ABF79C85F6}" dt="2022-03-15T09:42:24.925" v="1262" actId="1076"/>
          <ac:picMkLst>
            <pc:docMk/>
            <pc:sldMk cId="3926416267" sldId="498"/>
            <ac:picMk id="5" creationId="{C3FA4EE9-68FD-42E8-837F-A8F0FA142DA0}"/>
          </ac:picMkLst>
        </pc:picChg>
      </pc:sldChg>
      <pc:sldChg chg="modSp new mod">
        <pc:chgData name="Lospitao Ruiz Ruth" userId="30ee3ba2-6e8b-4676-b2ed-3db1763dd90e" providerId="ADAL" clId="{3575332A-3287-42A9-B430-22ABF79C85F6}" dt="2022-03-15T09:56:07.083" v="1441" actId="21"/>
        <pc:sldMkLst>
          <pc:docMk/>
          <pc:sldMk cId="2348444490" sldId="499"/>
        </pc:sldMkLst>
        <pc:spChg chg="mod">
          <ac:chgData name="Lospitao Ruiz Ruth" userId="30ee3ba2-6e8b-4676-b2ed-3db1763dd90e" providerId="ADAL" clId="{3575332A-3287-42A9-B430-22ABF79C85F6}" dt="2022-03-15T09:46:55.178" v="1291"/>
          <ac:spMkLst>
            <pc:docMk/>
            <pc:sldMk cId="2348444490" sldId="499"/>
            <ac:spMk id="2" creationId="{CD560F5C-A389-45DE-93A0-9F201565ED4F}"/>
          </ac:spMkLst>
        </pc:spChg>
        <pc:spChg chg="mod">
          <ac:chgData name="Lospitao Ruiz Ruth" userId="30ee3ba2-6e8b-4676-b2ed-3db1763dd90e" providerId="ADAL" clId="{3575332A-3287-42A9-B430-22ABF79C85F6}" dt="2022-03-15T09:56:07.083" v="1441" actId="21"/>
          <ac:spMkLst>
            <pc:docMk/>
            <pc:sldMk cId="2348444490" sldId="499"/>
            <ac:spMk id="3" creationId="{09463D5D-883E-42C2-8704-0DA443C00F33}"/>
          </ac:spMkLst>
        </pc:spChg>
      </pc:sldChg>
      <pc:sldChg chg="addSp modSp new mod">
        <pc:chgData name="Lospitao Ruiz Ruth" userId="30ee3ba2-6e8b-4676-b2ed-3db1763dd90e" providerId="ADAL" clId="{3575332A-3287-42A9-B430-22ABF79C85F6}" dt="2022-03-15T09:54:40.023" v="1410"/>
        <pc:sldMkLst>
          <pc:docMk/>
          <pc:sldMk cId="3135526072" sldId="500"/>
        </pc:sldMkLst>
        <pc:spChg chg="mod">
          <ac:chgData name="Lospitao Ruiz Ruth" userId="30ee3ba2-6e8b-4676-b2ed-3db1763dd90e" providerId="ADAL" clId="{3575332A-3287-42A9-B430-22ABF79C85F6}" dt="2022-03-15T09:53:46.602" v="1389" actId="21"/>
          <ac:spMkLst>
            <pc:docMk/>
            <pc:sldMk cId="3135526072" sldId="500"/>
            <ac:spMk id="2" creationId="{F81CFE93-C1CD-41E8-B169-D3AA7451140D}"/>
          </ac:spMkLst>
        </pc:spChg>
        <pc:spChg chg="mod">
          <ac:chgData name="Lospitao Ruiz Ruth" userId="30ee3ba2-6e8b-4676-b2ed-3db1763dd90e" providerId="ADAL" clId="{3575332A-3287-42A9-B430-22ABF79C85F6}" dt="2022-03-15T09:53:55.082" v="1396" actId="115"/>
          <ac:spMkLst>
            <pc:docMk/>
            <pc:sldMk cId="3135526072" sldId="500"/>
            <ac:spMk id="3" creationId="{D9EF5A57-54CC-4761-8BE1-494A7135F418}"/>
          </ac:spMkLst>
        </pc:spChg>
        <pc:graphicFrameChg chg="add mod">
          <ac:chgData name="Lospitao Ruiz Ruth" userId="30ee3ba2-6e8b-4676-b2ed-3db1763dd90e" providerId="ADAL" clId="{3575332A-3287-42A9-B430-22ABF79C85F6}" dt="2022-03-15T09:54:40.023" v="1410"/>
          <ac:graphicFrameMkLst>
            <pc:docMk/>
            <pc:sldMk cId="3135526072" sldId="500"/>
            <ac:graphicFrameMk id="6" creationId="{DC66D250-74E4-442D-AF09-20231047EDE9}"/>
          </ac:graphicFrameMkLst>
        </pc:graphicFrameChg>
        <pc:picChg chg="add mod">
          <ac:chgData name="Lospitao Ruiz Ruth" userId="30ee3ba2-6e8b-4676-b2ed-3db1763dd90e" providerId="ADAL" clId="{3575332A-3287-42A9-B430-22ABF79C85F6}" dt="2022-03-15T09:50:27.086" v="1352" actId="1076"/>
          <ac:picMkLst>
            <pc:docMk/>
            <pc:sldMk cId="3135526072" sldId="500"/>
            <ac:picMk id="5" creationId="{D924ACC5-20D4-4C92-B833-1855E94CADFC}"/>
          </ac:picMkLst>
        </pc:picChg>
      </pc:sldChg>
      <pc:sldChg chg="addSp delSp modSp new mod">
        <pc:chgData name="Lospitao Ruiz Ruth" userId="30ee3ba2-6e8b-4676-b2ed-3db1763dd90e" providerId="ADAL" clId="{3575332A-3287-42A9-B430-22ABF79C85F6}" dt="2022-03-15T10:07:38.541" v="1725" actId="14100"/>
        <pc:sldMkLst>
          <pc:docMk/>
          <pc:sldMk cId="3740609201" sldId="501"/>
        </pc:sldMkLst>
        <pc:spChg chg="mod">
          <ac:chgData name="Lospitao Ruiz Ruth" userId="30ee3ba2-6e8b-4676-b2ed-3db1763dd90e" providerId="ADAL" clId="{3575332A-3287-42A9-B430-22ABF79C85F6}" dt="2022-03-15T09:54:14.098" v="1403"/>
          <ac:spMkLst>
            <pc:docMk/>
            <pc:sldMk cId="3740609201" sldId="501"/>
            <ac:spMk id="2" creationId="{4A0A3322-2953-4EA1-9829-C167CAC42AC1}"/>
          </ac:spMkLst>
        </pc:spChg>
        <pc:spChg chg="mod">
          <ac:chgData name="Lospitao Ruiz Ruth" userId="30ee3ba2-6e8b-4676-b2ed-3db1763dd90e" providerId="ADAL" clId="{3575332A-3287-42A9-B430-22ABF79C85F6}" dt="2022-03-15T09:54:08.152" v="1402" actId="12"/>
          <ac:spMkLst>
            <pc:docMk/>
            <pc:sldMk cId="3740609201" sldId="501"/>
            <ac:spMk id="3" creationId="{76546CBB-E1D1-4ED3-9BC2-8344D0FAE67E}"/>
          </ac:spMkLst>
        </pc:spChg>
        <pc:spChg chg="add del mod">
          <ac:chgData name="Lospitao Ruiz Ruth" userId="30ee3ba2-6e8b-4676-b2ed-3db1763dd90e" providerId="ADAL" clId="{3575332A-3287-42A9-B430-22ABF79C85F6}" dt="2022-03-15T09:54:46.516" v="1412" actId="478"/>
          <ac:spMkLst>
            <pc:docMk/>
            <pc:sldMk cId="3740609201" sldId="501"/>
            <ac:spMk id="7" creationId="{891BF6AB-1085-444D-AAB7-637BEF1B6C79}"/>
          </ac:spMkLst>
        </pc:spChg>
        <pc:graphicFrameChg chg="add mod">
          <ac:chgData name="Lospitao Ruiz Ruth" userId="30ee3ba2-6e8b-4676-b2ed-3db1763dd90e" providerId="ADAL" clId="{3575332A-3287-42A9-B430-22ABF79C85F6}" dt="2022-03-15T09:54:43.640" v="1411"/>
          <ac:graphicFrameMkLst>
            <pc:docMk/>
            <pc:sldMk cId="3740609201" sldId="501"/>
            <ac:graphicFrameMk id="8" creationId="{1808161A-F49E-4CEA-8BF5-183CA5235525}"/>
          </ac:graphicFrameMkLst>
        </pc:graphicFrameChg>
        <pc:picChg chg="add mod">
          <ac:chgData name="Lospitao Ruiz Ruth" userId="30ee3ba2-6e8b-4676-b2ed-3db1763dd90e" providerId="ADAL" clId="{3575332A-3287-42A9-B430-22ABF79C85F6}" dt="2022-03-15T10:07:38.541" v="1725" actId="14100"/>
          <ac:picMkLst>
            <pc:docMk/>
            <pc:sldMk cId="3740609201" sldId="501"/>
            <ac:picMk id="5" creationId="{BBA529BB-EF5C-4345-95BB-24B677FF1C79}"/>
          </ac:picMkLst>
        </pc:picChg>
      </pc:sldChg>
      <pc:sldChg chg="addSp delSp modSp new mod">
        <pc:chgData name="Lospitao Ruiz Ruth" userId="30ee3ba2-6e8b-4676-b2ed-3db1763dd90e" providerId="ADAL" clId="{3575332A-3287-42A9-B430-22ABF79C85F6}" dt="2022-03-15T09:59:52.160" v="1654" actId="1076"/>
        <pc:sldMkLst>
          <pc:docMk/>
          <pc:sldMk cId="425468751" sldId="502"/>
        </pc:sldMkLst>
        <pc:spChg chg="mod">
          <ac:chgData name="Lospitao Ruiz Ruth" userId="30ee3ba2-6e8b-4676-b2ed-3db1763dd90e" providerId="ADAL" clId="{3575332A-3287-42A9-B430-22ABF79C85F6}" dt="2022-03-15T09:54:30.596" v="1409"/>
          <ac:spMkLst>
            <pc:docMk/>
            <pc:sldMk cId="425468751" sldId="502"/>
            <ac:spMk id="2" creationId="{5C58F5F3-C4D9-4B24-AA49-D55D29B70ADD}"/>
          </ac:spMkLst>
        </pc:spChg>
        <pc:spChg chg="mod">
          <ac:chgData name="Lospitao Ruiz Ruth" userId="30ee3ba2-6e8b-4676-b2ed-3db1763dd90e" providerId="ADAL" clId="{3575332A-3287-42A9-B430-22ABF79C85F6}" dt="2022-03-15T09:54:23.856" v="1408" actId="115"/>
          <ac:spMkLst>
            <pc:docMk/>
            <pc:sldMk cId="425468751" sldId="502"/>
            <ac:spMk id="3" creationId="{A108936C-EF29-4EFA-B195-32ED692F673D}"/>
          </ac:spMkLst>
        </pc:spChg>
        <pc:spChg chg="add del mod">
          <ac:chgData name="Lospitao Ruiz Ruth" userId="30ee3ba2-6e8b-4676-b2ed-3db1763dd90e" providerId="ADAL" clId="{3575332A-3287-42A9-B430-22ABF79C85F6}" dt="2022-03-15T09:52:50.811" v="1384" actId="478"/>
          <ac:spMkLst>
            <pc:docMk/>
            <pc:sldMk cId="425468751" sldId="502"/>
            <ac:spMk id="7" creationId="{51DD9E73-9A5F-43B1-9B9D-A2BFDAC95F80}"/>
          </ac:spMkLst>
        </pc:spChg>
        <pc:spChg chg="add mod">
          <ac:chgData name="Lospitao Ruiz Ruth" userId="30ee3ba2-6e8b-4676-b2ed-3db1763dd90e" providerId="ADAL" clId="{3575332A-3287-42A9-B430-22ABF79C85F6}" dt="2022-03-15T09:59:52.160" v="1654" actId="1076"/>
          <ac:spMkLst>
            <pc:docMk/>
            <pc:sldMk cId="425468751" sldId="502"/>
            <ac:spMk id="9" creationId="{A0019791-BD36-4E30-910F-18D4835A460A}"/>
          </ac:spMkLst>
        </pc:spChg>
        <pc:graphicFrameChg chg="add mod">
          <ac:chgData name="Lospitao Ruiz Ruth" userId="30ee3ba2-6e8b-4676-b2ed-3db1763dd90e" providerId="ADAL" clId="{3575332A-3287-42A9-B430-22ABF79C85F6}" dt="2022-03-15T09:54:49.017" v="1413"/>
          <ac:graphicFrameMkLst>
            <pc:docMk/>
            <pc:sldMk cId="425468751" sldId="502"/>
            <ac:graphicFrameMk id="8" creationId="{9FDBCF6F-FB1B-4A22-BF4C-1E8B30807C18}"/>
          </ac:graphicFrameMkLst>
        </pc:graphicFrameChg>
        <pc:picChg chg="add mod">
          <ac:chgData name="Lospitao Ruiz Ruth" userId="30ee3ba2-6e8b-4676-b2ed-3db1763dd90e" providerId="ADAL" clId="{3575332A-3287-42A9-B430-22ABF79C85F6}" dt="2022-03-15T09:49:38.831" v="1332" actId="1076"/>
          <ac:picMkLst>
            <pc:docMk/>
            <pc:sldMk cId="425468751" sldId="502"/>
            <ac:picMk id="5" creationId="{36142688-02DD-441D-A7F1-62C96ABC0D62}"/>
          </ac:picMkLst>
        </pc:picChg>
      </pc:sldChg>
      <pc:sldChg chg="add del">
        <pc:chgData name="Lospitao Ruiz Ruth" userId="30ee3ba2-6e8b-4676-b2ed-3db1763dd90e" providerId="ADAL" clId="{3575332A-3287-42A9-B430-22ABF79C85F6}" dt="2022-03-15T10:05:45.633" v="1713" actId="47"/>
        <pc:sldMkLst>
          <pc:docMk/>
          <pc:sldMk cId="2804041983" sldId="503"/>
        </pc:sldMkLst>
      </pc:sldChg>
      <pc:sldChg chg="addSp delSp modSp add mod">
        <pc:chgData name="Lospitao Ruiz Ruth" userId="30ee3ba2-6e8b-4676-b2ed-3db1763dd90e" providerId="ADAL" clId="{3575332A-3287-42A9-B430-22ABF79C85F6}" dt="2022-03-15T10:01:37.983" v="1679"/>
        <pc:sldMkLst>
          <pc:docMk/>
          <pc:sldMk cId="490395639" sldId="504"/>
        </pc:sldMkLst>
        <pc:spChg chg="mod">
          <ac:chgData name="Lospitao Ruiz Ruth" userId="30ee3ba2-6e8b-4676-b2ed-3db1763dd90e" providerId="ADAL" clId="{3575332A-3287-42A9-B430-22ABF79C85F6}" dt="2022-03-15T10:01:20.935" v="1674"/>
          <ac:spMkLst>
            <pc:docMk/>
            <pc:sldMk cId="490395639" sldId="504"/>
            <ac:spMk id="3" creationId="{92B3EFA2-B323-4251-A7C8-DBBF3727EC64}"/>
          </ac:spMkLst>
        </pc:spChg>
        <pc:picChg chg="del">
          <ac:chgData name="Lospitao Ruiz Ruth" userId="30ee3ba2-6e8b-4676-b2ed-3db1763dd90e" providerId="ADAL" clId="{3575332A-3287-42A9-B430-22ABF79C85F6}" dt="2022-03-15T10:01:37.104" v="1678" actId="478"/>
          <ac:picMkLst>
            <pc:docMk/>
            <pc:sldMk cId="490395639" sldId="504"/>
            <ac:picMk id="6" creationId="{E970AEAE-5BBD-4C97-973C-15B51AE4B890}"/>
          </ac:picMkLst>
        </pc:picChg>
        <pc:picChg chg="add del mod">
          <ac:chgData name="Lospitao Ruiz Ruth" userId="30ee3ba2-6e8b-4676-b2ed-3db1763dd90e" providerId="ADAL" clId="{3575332A-3287-42A9-B430-22ABF79C85F6}" dt="2022-03-15T10:01:35.960" v="1677" actId="21"/>
          <ac:picMkLst>
            <pc:docMk/>
            <pc:sldMk cId="490395639" sldId="504"/>
            <ac:picMk id="7" creationId="{402808FB-AE46-4796-B9FF-21CDA47107D1}"/>
          </ac:picMkLst>
        </pc:picChg>
        <pc:picChg chg="add mod">
          <ac:chgData name="Lospitao Ruiz Ruth" userId="30ee3ba2-6e8b-4676-b2ed-3db1763dd90e" providerId="ADAL" clId="{3575332A-3287-42A9-B430-22ABF79C85F6}" dt="2022-03-15T10:01:37.983" v="1679"/>
          <ac:picMkLst>
            <pc:docMk/>
            <pc:sldMk cId="490395639" sldId="504"/>
            <ac:picMk id="8" creationId="{C2353DF4-1928-4580-956F-124396D2A229}"/>
          </ac:picMkLst>
        </pc:picChg>
      </pc:sldChg>
      <pc:sldChg chg="addSp delSp modSp add mod">
        <pc:chgData name="Lospitao Ruiz Ruth" userId="30ee3ba2-6e8b-4676-b2ed-3db1763dd90e" providerId="ADAL" clId="{3575332A-3287-42A9-B430-22ABF79C85F6}" dt="2022-03-15T10:02:10.601" v="1687"/>
        <pc:sldMkLst>
          <pc:docMk/>
          <pc:sldMk cId="1352066382" sldId="505"/>
        </pc:sldMkLst>
        <pc:spChg chg="mod">
          <ac:chgData name="Lospitao Ruiz Ruth" userId="30ee3ba2-6e8b-4676-b2ed-3db1763dd90e" providerId="ADAL" clId="{3575332A-3287-42A9-B430-22ABF79C85F6}" dt="2022-03-15T10:01:57.158" v="1682"/>
          <ac:spMkLst>
            <pc:docMk/>
            <pc:sldMk cId="1352066382" sldId="505"/>
            <ac:spMk id="3" creationId="{92B3EFA2-B323-4251-A7C8-DBBF3727EC64}"/>
          </ac:spMkLst>
        </pc:spChg>
        <pc:picChg chg="add del mod">
          <ac:chgData name="Lospitao Ruiz Ruth" userId="30ee3ba2-6e8b-4676-b2ed-3db1763dd90e" providerId="ADAL" clId="{3575332A-3287-42A9-B430-22ABF79C85F6}" dt="2022-03-15T10:02:08.665" v="1685" actId="21"/>
          <ac:picMkLst>
            <pc:docMk/>
            <pc:sldMk cId="1352066382" sldId="505"/>
            <ac:picMk id="6" creationId="{B0F1AAB1-7C0A-43FE-AD63-8CBC1CC74CCE}"/>
          </ac:picMkLst>
        </pc:picChg>
        <pc:picChg chg="del">
          <ac:chgData name="Lospitao Ruiz Ruth" userId="30ee3ba2-6e8b-4676-b2ed-3db1763dd90e" providerId="ADAL" clId="{3575332A-3287-42A9-B430-22ABF79C85F6}" dt="2022-03-15T10:02:09.672" v="1686" actId="478"/>
          <ac:picMkLst>
            <pc:docMk/>
            <pc:sldMk cId="1352066382" sldId="505"/>
            <ac:picMk id="8" creationId="{C2353DF4-1928-4580-956F-124396D2A229}"/>
          </ac:picMkLst>
        </pc:picChg>
        <pc:picChg chg="add mod">
          <ac:chgData name="Lospitao Ruiz Ruth" userId="30ee3ba2-6e8b-4676-b2ed-3db1763dd90e" providerId="ADAL" clId="{3575332A-3287-42A9-B430-22ABF79C85F6}" dt="2022-03-15T10:02:10.601" v="1687"/>
          <ac:picMkLst>
            <pc:docMk/>
            <pc:sldMk cId="1352066382" sldId="505"/>
            <ac:picMk id="9" creationId="{B5D896B3-643A-4E95-A5A0-173ED9A3F64F}"/>
          </ac:picMkLst>
        </pc:picChg>
      </pc:sldChg>
      <pc:sldChg chg="addSp delSp modSp add mod">
        <pc:chgData name="Lospitao Ruiz Ruth" userId="30ee3ba2-6e8b-4676-b2ed-3db1763dd90e" providerId="ADAL" clId="{3575332A-3287-42A9-B430-22ABF79C85F6}" dt="2022-03-15T10:03:14.221" v="1712" actId="14100"/>
        <pc:sldMkLst>
          <pc:docMk/>
          <pc:sldMk cId="1494485123" sldId="506"/>
        </pc:sldMkLst>
        <pc:spChg chg="mod">
          <ac:chgData name="Lospitao Ruiz Ruth" userId="30ee3ba2-6e8b-4676-b2ed-3db1763dd90e" providerId="ADAL" clId="{3575332A-3287-42A9-B430-22ABF79C85F6}" dt="2022-03-15T10:02:31.510" v="1691"/>
          <ac:spMkLst>
            <pc:docMk/>
            <pc:sldMk cId="1494485123" sldId="506"/>
            <ac:spMk id="3" creationId="{92B3EFA2-B323-4251-A7C8-DBBF3727EC64}"/>
          </ac:spMkLst>
        </pc:spChg>
        <pc:spChg chg="add mod">
          <ac:chgData name="Lospitao Ruiz Ruth" userId="30ee3ba2-6e8b-4676-b2ed-3db1763dd90e" providerId="ADAL" clId="{3575332A-3287-42A9-B430-22ABF79C85F6}" dt="2022-03-15T10:03:14.221" v="1712" actId="14100"/>
          <ac:spMkLst>
            <pc:docMk/>
            <pc:sldMk cId="1494485123" sldId="506"/>
            <ac:spMk id="10" creationId="{133E1B85-D497-47F3-8514-69EC9B4F3776}"/>
          </ac:spMkLst>
        </pc:spChg>
        <pc:picChg chg="add del mod">
          <ac:chgData name="Lospitao Ruiz Ruth" userId="30ee3ba2-6e8b-4676-b2ed-3db1763dd90e" providerId="ADAL" clId="{3575332A-3287-42A9-B430-22ABF79C85F6}" dt="2022-03-15T10:02:43.220" v="1694" actId="21"/>
          <ac:picMkLst>
            <pc:docMk/>
            <pc:sldMk cId="1494485123" sldId="506"/>
            <ac:picMk id="6" creationId="{39D6A721-881A-426D-9BA2-EAF22EB6251C}"/>
          </ac:picMkLst>
        </pc:picChg>
        <pc:picChg chg="add del mod">
          <ac:chgData name="Lospitao Ruiz Ruth" userId="30ee3ba2-6e8b-4676-b2ed-3db1763dd90e" providerId="ADAL" clId="{3575332A-3287-42A9-B430-22ABF79C85F6}" dt="2022-03-15T10:02:56.886" v="1699"/>
          <ac:picMkLst>
            <pc:docMk/>
            <pc:sldMk cId="1494485123" sldId="506"/>
            <ac:picMk id="8" creationId="{B1DF7849-A18F-4426-9C01-CAC8DF90C7FC}"/>
          </ac:picMkLst>
        </pc:picChg>
        <pc:picChg chg="del">
          <ac:chgData name="Lospitao Ruiz Ruth" userId="30ee3ba2-6e8b-4676-b2ed-3db1763dd90e" providerId="ADAL" clId="{3575332A-3287-42A9-B430-22ABF79C85F6}" dt="2022-03-15T10:02:44.389" v="1695" actId="478"/>
          <ac:picMkLst>
            <pc:docMk/>
            <pc:sldMk cId="1494485123" sldId="506"/>
            <ac:picMk id="9" creationId="{B5D896B3-643A-4E95-A5A0-173ED9A3F64F}"/>
          </ac:picMkLst>
        </pc:picChg>
        <pc:picChg chg="add mod">
          <ac:chgData name="Lospitao Ruiz Ruth" userId="30ee3ba2-6e8b-4676-b2ed-3db1763dd90e" providerId="ADAL" clId="{3575332A-3287-42A9-B430-22ABF79C85F6}" dt="2022-03-15T10:03:04.406" v="1702" actId="1076"/>
          <ac:picMkLst>
            <pc:docMk/>
            <pc:sldMk cId="1494485123" sldId="506"/>
            <ac:picMk id="11" creationId="{C190E0E6-9F6F-422D-98C0-375A3FCE641B}"/>
          </ac:picMkLst>
        </pc:picChg>
      </pc:sldChg>
      <pc:sldChg chg="addSp modSp new mod">
        <pc:chgData name="Lospitao Ruiz Ruth" userId="30ee3ba2-6e8b-4676-b2ed-3db1763dd90e" providerId="ADAL" clId="{3575332A-3287-42A9-B430-22ABF79C85F6}" dt="2022-03-15T10:07:10.658" v="1724" actId="113"/>
        <pc:sldMkLst>
          <pc:docMk/>
          <pc:sldMk cId="1926439919" sldId="507"/>
        </pc:sldMkLst>
        <pc:spChg chg="mod">
          <ac:chgData name="Lospitao Ruiz Ruth" userId="30ee3ba2-6e8b-4676-b2ed-3db1763dd90e" providerId="ADAL" clId="{3575332A-3287-42A9-B430-22ABF79C85F6}" dt="2022-03-15T10:06:21.148" v="1715"/>
          <ac:spMkLst>
            <pc:docMk/>
            <pc:sldMk cId="1926439919" sldId="507"/>
            <ac:spMk id="2" creationId="{EBE56EDC-F8A6-4FB7-8CDF-2CECC546363A}"/>
          </ac:spMkLst>
        </pc:spChg>
        <pc:spChg chg="mod">
          <ac:chgData name="Lospitao Ruiz Ruth" userId="30ee3ba2-6e8b-4676-b2ed-3db1763dd90e" providerId="ADAL" clId="{3575332A-3287-42A9-B430-22ABF79C85F6}" dt="2022-03-15T10:07:10.658" v="1724" actId="113"/>
          <ac:spMkLst>
            <pc:docMk/>
            <pc:sldMk cId="1926439919" sldId="507"/>
            <ac:spMk id="3" creationId="{CB9CAD24-5722-4F9E-A1F5-A5B64EAC2A26}"/>
          </ac:spMkLst>
        </pc:spChg>
        <pc:picChg chg="add mod">
          <ac:chgData name="Lospitao Ruiz Ruth" userId="30ee3ba2-6e8b-4676-b2ed-3db1763dd90e" providerId="ADAL" clId="{3575332A-3287-42A9-B430-22ABF79C85F6}" dt="2022-03-15T10:07:01.701" v="1722" actId="1076"/>
          <ac:picMkLst>
            <pc:docMk/>
            <pc:sldMk cId="1926439919" sldId="507"/>
            <ac:picMk id="5" creationId="{E60D9B25-1561-450F-93C0-54B93D89B783}"/>
          </ac:picMkLst>
        </pc:picChg>
      </pc:sldChg>
      <pc:sldChg chg="modSp add mod">
        <pc:chgData name="Lospitao Ruiz Ruth" userId="30ee3ba2-6e8b-4676-b2ed-3db1763dd90e" providerId="ADAL" clId="{3575332A-3287-42A9-B430-22ABF79C85F6}" dt="2022-03-15T10:33:26.250" v="2037" actId="20577"/>
        <pc:sldMkLst>
          <pc:docMk/>
          <pc:sldMk cId="3666135100" sldId="508"/>
        </pc:sldMkLst>
        <pc:spChg chg="mod">
          <ac:chgData name="Lospitao Ruiz Ruth" userId="30ee3ba2-6e8b-4676-b2ed-3db1763dd90e" providerId="ADAL" clId="{3575332A-3287-42A9-B430-22ABF79C85F6}" dt="2022-03-15T10:33:26.250" v="2037" actId="20577"/>
          <ac:spMkLst>
            <pc:docMk/>
            <pc:sldMk cId="3666135100" sldId="508"/>
            <ac:spMk id="2" creationId="{73F347FD-CA02-41F0-A817-6C8CB1872FB2}"/>
          </ac:spMkLst>
        </pc:spChg>
      </pc:sldChg>
      <pc:sldChg chg="addSp delSp modSp new del mod">
        <pc:chgData name="Lospitao Ruiz Ruth" userId="30ee3ba2-6e8b-4676-b2ed-3db1763dd90e" providerId="ADAL" clId="{3575332A-3287-42A9-B430-22ABF79C85F6}" dt="2022-03-15T10:33:00.476" v="2022" actId="2696"/>
        <pc:sldMkLst>
          <pc:docMk/>
          <pc:sldMk cId="4185427674" sldId="508"/>
        </pc:sldMkLst>
        <pc:spChg chg="mod">
          <ac:chgData name="Lospitao Ruiz Ruth" userId="30ee3ba2-6e8b-4676-b2ed-3db1763dd90e" providerId="ADAL" clId="{3575332A-3287-42A9-B430-22ABF79C85F6}" dt="2022-03-15T10:10:36.467" v="1742" actId="20577"/>
          <ac:spMkLst>
            <pc:docMk/>
            <pc:sldMk cId="4185427674" sldId="508"/>
            <ac:spMk id="2" creationId="{73F347FD-CA02-41F0-A817-6C8CB1872FB2}"/>
          </ac:spMkLst>
        </pc:spChg>
        <pc:spChg chg="mod">
          <ac:chgData name="Lospitao Ruiz Ruth" userId="30ee3ba2-6e8b-4676-b2ed-3db1763dd90e" providerId="ADAL" clId="{3575332A-3287-42A9-B430-22ABF79C85F6}" dt="2022-03-15T10:11:06.078" v="1749" actId="20577"/>
          <ac:spMkLst>
            <pc:docMk/>
            <pc:sldMk cId="4185427674" sldId="508"/>
            <ac:spMk id="3" creationId="{38A0F2E7-01BD-473A-A7A7-387C437034E1}"/>
          </ac:spMkLst>
        </pc:spChg>
        <pc:picChg chg="add del mod">
          <ac:chgData name="Lospitao Ruiz Ruth" userId="30ee3ba2-6e8b-4676-b2ed-3db1763dd90e" providerId="ADAL" clId="{3575332A-3287-42A9-B430-22ABF79C85F6}" dt="2022-03-15T10:11:38.844" v="1753" actId="478"/>
          <ac:picMkLst>
            <pc:docMk/>
            <pc:sldMk cId="4185427674" sldId="508"/>
            <ac:picMk id="5" creationId="{8ED950C8-BE26-4588-B95E-21D9DE873F36}"/>
          </ac:picMkLst>
        </pc:picChg>
      </pc:sldChg>
      <pc:sldChg chg="new del">
        <pc:chgData name="Lospitao Ruiz Ruth" userId="30ee3ba2-6e8b-4676-b2ed-3db1763dd90e" providerId="ADAL" clId="{3575332A-3287-42A9-B430-22ABF79C85F6}" dt="2022-03-15T10:33:42.812" v="2053" actId="47"/>
        <pc:sldMkLst>
          <pc:docMk/>
          <pc:sldMk cId="809832083" sldId="509"/>
        </pc:sldMkLst>
      </pc:sldChg>
      <pc:sldChg chg="new del">
        <pc:chgData name="Lospitao Ruiz Ruth" userId="30ee3ba2-6e8b-4676-b2ed-3db1763dd90e" providerId="ADAL" clId="{3575332A-3287-42A9-B430-22ABF79C85F6}" dt="2022-03-15T10:33:43.417" v="2054" actId="47"/>
        <pc:sldMkLst>
          <pc:docMk/>
          <pc:sldMk cId="4713866" sldId="510"/>
        </pc:sldMkLst>
      </pc:sldChg>
      <pc:sldChg chg="new del">
        <pc:chgData name="Lospitao Ruiz Ruth" userId="30ee3ba2-6e8b-4676-b2ed-3db1763dd90e" providerId="ADAL" clId="{3575332A-3287-42A9-B430-22ABF79C85F6}" dt="2022-03-15T10:33:43.853" v="2055" actId="47"/>
        <pc:sldMkLst>
          <pc:docMk/>
          <pc:sldMk cId="3838265315" sldId="511"/>
        </pc:sldMkLst>
      </pc:sldChg>
      <pc:sldChg chg="modSp add mod">
        <pc:chgData name="Lospitao Ruiz Ruth" userId="30ee3ba2-6e8b-4676-b2ed-3db1763dd90e" providerId="ADAL" clId="{3575332A-3287-42A9-B430-22ABF79C85F6}" dt="2022-03-15T10:33:31.516" v="2051" actId="20577"/>
        <pc:sldMkLst>
          <pc:docMk/>
          <pc:sldMk cId="1279287135" sldId="512"/>
        </pc:sldMkLst>
        <pc:spChg chg="mod">
          <ac:chgData name="Lospitao Ruiz Ruth" userId="30ee3ba2-6e8b-4676-b2ed-3db1763dd90e" providerId="ADAL" clId="{3575332A-3287-42A9-B430-22ABF79C85F6}" dt="2022-03-15T10:33:31.516" v="2051" actId="20577"/>
          <ac:spMkLst>
            <pc:docMk/>
            <pc:sldMk cId="1279287135" sldId="512"/>
            <ac:spMk id="2" creationId="{73F347FD-CA02-41F0-A817-6C8CB1872FB2}"/>
          </ac:spMkLst>
        </pc:spChg>
      </pc:sldChg>
      <pc:sldChg chg="addSp delSp modSp add del mod">
        <pc:chgData name="Lospitao Ruiz Ruth" userId="30ee3ba2-6e8b-4676-b2ed-3db1763dd90e" providerId="ADAL" clId="{3575332A-3287-42A9-B430-22ABF79C85F6}" dt="2022-03-15T10:33:00.476" v="2022" actId="2696"/>
        <pc:sldMkLst>
          <pc:docMk/>
          <pc:sldMk cId="3538812917" sldId="512"/>
        </pc:sldMkLst>
        <pc:spChg chg="del">
          <ac:chgData name="Lospitao Ruiz Ruth" userId="30ee3ba2-6e8b-4676-b2ed-3db1763dd90e" providerId="ADAL" clId="{3575332A-3287-42A9-B430-22ABF79C85F6}" dt="2022-03-15T10:11:42.047" v="1754" actId="478"/>
          <ac:spMkLst>
            <pc:docMk/>
            <pc:sldMk cId="3538812917" sldId="512"/>
            <ac:spMk id="3" creationId="{38A0F2E7-01BD-473A-A7A7-387C437034E1}"/>
          </ac:spMkLst>
        </pc:spChg>
        <pc:spChg chg="add del mod">
          <ac:chgData name="Lospitao Ruiz Ruth" userId="30ee3ba2-6e8b-4676-b2ed-3db1763dd90e" providerId="ADAL" clId="{3575332A-3287-42A9-B430-22ABF79C85F6}" dt="2022-03-15T10:11:42.747" v="1755" actId="478"/>
          <ac:spMkLst>
            <pc:docMk/>
            <pc:sldMk cId="3538812917" sldId="512"/>
            <ac:spMk id="6" creationId="{47C16E02-5046-4085-A14B-31460E88B4F3}"/>
          </ac:spMkLst>
        </pc:spChg>
        <pc:picChg chg="mod">
          <ac:chgData name="Lospitao Ruiz Ruth" userId="30ee3ba2-6e8b-4676-b2ed-3db1763dd90e" providerId="ADAL" clId="{3575332A-3287-42A9-B430-22ABF79C85F6}" dt="2022-03-15T10:11:48.030" v="1758" actId="1076"/>
          <ac:picMkLst>
            <pc:docMk/>
            <pc:sldMk cId="3538812917" sldId="512"/>
            <ac:picMk id="5" creationId="{8ED950C8-BE26-4588-B95E-21D9DE873F36}"/>
          </ac:picMkLst>
        </pc:picChg>
      </pc:sldChg>
      <pc:sldChg chg="modSp add del mod">
        <pc:chgData name="Lospitao Ruiz Ruth" userId="30ee3ba2-6e8b-4676-b2ed-3db1763dd90e" providerId="ADAL" clId="{3575332A-3287-42A9-B430-22ABF79C85F6}" dt="2022-03-15T10:30:39.407" v="1928" actId="47"/>
        <pc:sldMkLst>
          <pc:docMk/>
          <pc:sldMk cId="142279785" sldId="513"/>
        </pc:sldMkLst>
        <pc:spChg chg="mod">
          <ac:chgData name="Lospitao Ruiz Ruth" userId="30ee3ba2-6e8b-4676-b2ed-3db1763dd90e" providerId="ADAL" clId="{3575332A-3287-42A9-B430-22ABF79C85F6}" dt="2022-03-15T10:26:58.918" v="1857" actId="20577"/>
          <ac:spMkLst>
            <pc:docMk/>
            <pc:sldMk cId="142279785" sldId="513"/>
            <ac:spMk id="2" creationId="{0CD6C819-7441-4BC4-8F2D-E1A4CC61F484}"/>
          </ac:spMkLst>
        </pc:spChg>
      </pc:sldChg>
      <pc:sldChg chg="modSp add del mod">
        <pc:chgData name="Lospitao Ruiz Ruth" userId="30ee3ba2-6e8b-4676-b2ed-3db1763dd90e" providerId="ADAL" clId="{3575332A-3287-42A9-B430-22ABF79C85F6}" dt="2022-03-15T10:26:31.687" v="1817" actId="47"/>
        <pc:sldMkLst>
          <pc:docMk/>
          <pc:sldMk cId="348730572" sldId="513"/>
        </pc:sldMkLst>
        <pc:spChg chg="mod">
          <ac:chgData name="Lospitao Ruiz Ruth" userId="30ee3ba2-6e8b-4676-b2ed-3db1763dd90e" providerId="ADAL" clId="{3575332A-3287-42A9-B430-22ABF79C85F6}" dt="2022-03-15T10:25:29.558" v="1768" actId="20577"/>
          <ac:spMkLst>
            <pc:docMk/>
            <pc:sldMk cId="348730572" sldId="513"/>
            <ac:spMk id="2" creationId="{0CD6C819-7441-4BC4-8F2D-E1A4CC61F484}"/>
          </ac:spMkLst>
        </pc:spChg>
      </pc:sldChg>
      <pc:sldChg chg="modSp add del mod">
        <pc:chgData name="Lospitao Ruiz Ruth" userId="30ee3ba2-6e8b-4676-b2ed-3db1763dd90e" providerId="ADAL" clId="{3575332A-3287-42A9-B430-22ABF79C85F6}" dt="2022-03-15T10:26:39.994" v="1818" actId="47"/>
        <pc:sldMkLst>
          <pc:docMk/>
          <pc:sldMk cId="3194268699" sldId="514"/>
        </pc:sldMkLst>
        <pc:spChg chg="mod">
          <ac:chgData name="Lospitao Ruiz Ruth" userId="30ee3ba2-6e8b-4676-b2ed-3db1763dd90e" providerId="ADAL" clId="{3575332A-3287-42A9-B430-22ABF79C85F6}" dt="2022-03-15T10:25:52.473" v="1804" actId="20577"/>
          <ac:spMkLst>
            <pc:docMk/>
            <pc:sldMk cId="3194268699" sldId="514"/>
            <ac:spMk id="2" creationId="{0CD6C819-7441-4BC4-8F2D-E1A4CC61F484}"/>
          </ac:spMkLst>
        </pc:spChg>
      </pc:sldChg>
      <pc:sldChg chg="modSp add del mod">
        <pc:chgData name="Lospitao Ruiz Ruth" userId="30ee3ba2-6e8b-4676-b2ed-3db1763dd90e" providerId="ADAL" clId="{3575332A-3287-42A9-B430-22ABF79C85F6}" dt="2022-03-15T10:29:55.751" v="1925" actId="2696"/>
        <pc:sldMkLst>
          <pc:docMk/>
          <pc:sldMk cId="3227518113" sldId="514"/>
        </pc:sldMkLst>
        <pc:spChg chg="mod">
          <ac:chgData name="Lospitao Ruiz Ruth" userId="30ee3ba2-6e8b-4676-b2ed-3db1763dd90e" providerId="ADAL" clId="{3575332A-3287-42A9-B430-22ABF79C85F6}" dt="2022-03-15T10:27:22.346" v="1861" actId="20577"/>
          <ac:spMkLst>
            <pc:docMk/>
            <pc:sldMk cId="3227518113" sldId="514"/>
            <ac:spMk id="2" creationId="{0CD6C819-7441-4BC4-8F2D-E1A4CC61F484}"/>
          </ac:spMkLst>
        </pc:spChg>
      </pc:sldChg>
      <pc:sldChg chg="add del">
        <pc:chgData name="Lospitao Ruiz Ruth" userId="30ee3ba2-6e8b-4676-b2ed-3db1763dd90e" providerId="ADAL" clId="{3575332A-3287-42A9-B430-22ABF79C85F6}" dt="2022-03-15T10:32:26.354" v="1987" actId="47"/>
        <pc:sldMkLst>
          <pc:docMk/>
          <pc:sldMk cId="3566813205" sldId="514"/>
        </pc:sldMkLst>
      </pc:sldChg>
      <pc:sldChg chg="add">
        <pc:chgData name="Lospitao Ruiz Ruth" userId="30ee3ba2-6e8b-4676-b2ed-3db1763dd90e" providerId="ADAL" clId="{3575332A-3287-42A9-B430-22ABF79C85F6}" dt="2022-03-15T10:30:05.416" v="1926"/>
        <pc:sldMkLst>
          <pc:docMk/>
          <pc:sldMk cId="2350224610" sldId="515"/>
        </pc:sldMkLst>
      </pc:sldChg>
      <pc:sldChg chg="modSp add del mod">
        <pc:chgData name="Lospitao Ruiz Ruth" userId="30ee3ba2-6e8b-4676-b2ed-3db1763dd90e" providerId="ADAL" clId="{3575332A-3287-42A9-B430-22ABF79C85F6}" dt="2022-03-15T10:29:55.751" v="1925" actId="2696"/>
        <pc:sldMkLst>
          <pc:docMk/>
          <pc:sldMk cId="2367734200" sldId="515"/>
        </pc:sldMkLst>
        <pc:spChg chg="mod">
          <ac:chgData name="Lospitao Ruiz Ruth" userId="30ee3ba2-6e8b-4676-b2ed-3db1763dd90e" providerId="ADAL" clId="{3575332A-3287-42A9-B430-22ABF79C85F6}" dt="2022-03-15T10:27:49.616" v="1878" actId="20577"/>
          <ac:spMkLst>
            <pc:docMk/>
            <pc:sldMk cId="2367734200" sldId="515"/>
            <ac:spMk id="2" creationId="{0CD6C819-7441-4BC4-8F2D-E1A4CC61F484}"/>
          </ac:spMkLst>
        </pc:spChg>
      </pc:sldChg>
      <pc:sldChg chg="add">
        <pc:chgData name="Lospitao Ruiz Ruth" userId="30ee3ba2-6e8b-4676-b2ed-3db1763dd90e" providerId="ADAL" clId="{3575332A-3287-42A9-B430-22ABF79C85F6}" dt="2022-03-15T10:30:36.589" v="1927"/>
        <pc:sldMkLst>
          <pc:docMk/>
          <pc:sldMk cId="2226565468" sldId="516"/>
        </pc:sldMkLst>
      </pc:sldChg>
      <pc:sldChg chg="modSp add del mod">
        <pc:chgData name="Lospitao Ruiz Ruth" userId="30ee3ba2-6e8b-4676-b2ed-3db1763dd90e" providerId="ADAL" clId="{3575332A-3287-42A9-B430-22ABF79C85F6}" dt="2022-03-15T10:29:51.844" v="1924" actId="47"/>
        <pc:sldMkLst>
          <pc:docMk/>
          <pc:sldMk cId="3265608542" sldId="516"/>
        </pc:sldMkLst>
        <pc:spChg chg="mod">
          <ac:chgData name="Lospitao Ruiz Ruth" userId="30ee3ba2-6e8b-4676-b2ed-3db1763dd90e" providerId="ADAL" clId="{3575332A-3287-42A9-B430-22ABF79C85F6}" dt="2022-03-15T10:28:05.789" v="1913" actId="20577"/>
          <ac:spMkLst>
            <pc:docMk/>
            <pc:sldMk cId="3265608542" sldId="516"/>
            <ac:spMk id="2" creationId="{0CD6C819-7441-4BC4-8F2D-E1A4CC61F484}"/>
          </ac:spMkLst>
        </pc:spChg>
      </pc:sldChg>
      <pc:sldChg chg="add">
        <pc:chgData name="Lospitao Ruiz Ruth" userId="30ee3ba2-6e8b-4676-b2ed-3db1763dd90e" providerId="ADAL" clId="{3575332A-3287-42A9-B430-22ABF79C85F6}" dt="2022-03-15T10:32:24.737" v="1986"/>
        <pc:sldMkLst>
          <pc:docMk/>
          <pc:sldMk cId="1946053335" sldId="517"/>
        </pc:sldMkLst>
      </pc:sldChg>
    </pc:docChg>
  </pc:docChgLst>
</pc:chgInfo>
</file>

<file path=ppt/diagrams/_rels/data2.xml.rels><?xml version="1.0" encoding="UTF-8" standalone="yes"?>
<Relationships xmlns="http://schemas.openxmlformats.org/package/2006/relationships"><Relationship Id="rId1" Type="http://schemas.openxmlformats.org/officeDocument/2006/relationships/hyperlink" Target="https://www.icann.org/resources/pages/what-2012-02-25-es"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icann.org/resources/pages/what-2012-02-25-es"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90D207-74EF-4426-9959-41047687D7D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ES"/>
        </a:p>
      </dgm:t>
    </dgm:pt>
    <dgm:pt modelId="{FB72E21B-178F-42DA-8BD7-472CB81026EF}">
      <dgm:prSet phldrT="[Texto]" custT="1"/>
      <dgm:spPr/>
      <dgm:t>
        <a:bodyPr/>
        <a:lstStyle/>
        <a:p>
          <a:r>
            <a:rPr lang="es-ES" sz="1800" b="1" dirty="0">
              <a:latin typeface="Abadi Extra Light" panose="020B0204020104020204" pitchFamily="34" charset="0"/>
            </a:rPr>
            <a:t>Seguimiento de conversaciones individuales</a:t>
          </a:r>
          <a:endParaRPr lang="es-ES" sz="1800" dirty="0">
            <a:latin typeface="Abadi Extra Light" panose="020B0204020104020204" pitchFamily="34" charset="0"/>
          </a:endParaRPr>
        </a:p>
      </dgm:t>
    </dgm:pt>
    <dgm:pt modelId="{AAD4D765-5C3F-442A-912E-08A4E483F0EC}" type="parTrans" cxnId="{54BE4C04-1736-4DEB-81E0-C43C405EF25C}">
      <dgm:prSet/>
      <dgm:spPr/>
      <dgm:t>
        <a:bodyPr/>
        <a:lstStyle/>
        <a:p>
          <a:endParaRPr lang="es-ES" sz="1800">
            <a:latin typeface="Abadi Extra Light" panose="020B0204020104020204" pitchFamily="34" charset="0"/>
          </a:endParaRPr>
        </a:p>
      </dgm:t>
    </dgm:pt>
    <dgm:pt modelId="{CA6469F6-B3DB-443D-973A-4A6A43AE4B15}" type="sibTrans" cxnId="{54BE4C04-1736-4DEB-81E0-C43C405EF25C}">
      <dgm:prSet/>
      <dgm:spPr/>
      <dgm:t>
        <a:bodyPr/>
        <a:lstStyle/>
        <a:p>
          <a:endParaRPr lang="es-ES" sz="1800">
            <a:latin typeface="Abadi Extra Light" panose="020B0204020104020204" pitchFamily="34" charset="0"/>
          </a:endParaRPr>
        </a:p>
      </dgm:t>
    </dgm:pt>
    <dgm:pt modelId="{E9CD32E4-7DB7-4B49-AD8F-52536F6F2B64}">
      <dgm:prSet custT="1"/>
      <dgm:spPr/>
      <dgm:t>
        <a:bodyPr/>
        <a:lstStyle/>
        <a:p>
          <a:r>
            <a:rPr lang="es-ES" sz="1800" b="1">
              <a:latin typeface="Abadi Extra Light" panose="020B0204020104020204" pitchFamily="34" charset="0"/>
            </a:rPr>
            <a:t>Segmentación de Datos y Rearmado de Segmentos</a:t>
          </a:r>
          <a:endParaRPr lang="es-ES" sz="1800" b="1" dirty="0">
            <a:latin typeface="Abadi Extra Light" panose="020B0204020104020204" pitchFamily="34" charset="0"/>
          </a:endParaRPr>
        </a:p>
      </dgm:t>
    </dgm:pt>
    <dgm:pt modelId="{9DA6ECF4-3B6C-4536-9F8F-50DE074CAAB5}" type="parTrans" cxnId="{12A44042-45B0-4C7F-8E52-D2FA22C0C298}">
      <dgm:prSet/>
      <dgm:spPr/>
      <dgm:t>
        <a:bodyPr/>
        <a:lstStyle/>
        <a:p>
          <a:endParaRPr lang="es-ES" sz="1800">
            <a:latin typeface="Abadi Extra Light" panose="020B0204020104020204" pitchFamily="34" charset="0"/>
          </a:endParaRPr>
        </a:p>
      </dgm:t>
    </dgm:pt>
    <dgm:pt modelId="{ABF337C2-605E-43D0-9F6E-4262BC0FAB51}" type="sibTrans" cxnId="{12A44042-45B0-4C7F-8E52-D2FA22C0C298}">
      <dgm:prSet/>
      <dgm:spPr/>
      <dgm:t>
        <a:bodyPr/>
        <a:lstStyle/>
        <a:p>
          <a:endParaRPr lang="es-ES" sz="1800">
            <a:latin typeface="Abadi Extra Light" panose="020B0204020104020204" pitchFamily="34" charset="0"/>
          </a:endParaRPr>
        </a:p>
      </dgm:t>
    </dgm:pt>
    <dgm:pt modelId="{388C4ED3-8FC6-459D-B23B-6C5B8F0BDD0E}">
      <dgm:prSet custT="1"/>
      <dgm:spPr/>
      <dgm:t>
        <a:bodyPr/>
        <a:lstStyle/>
        <a:p>
          <a:r>
            <a:rPr lang="es-ES" sz="1800" b="1">
              <a:latin typeface="Abadi Extra Light" panose="020B0204020104020204" pitchFamily="34" charset="0"/>
            </a:rPr>
            <a:t>Agregar Información de Encabezado</a:t>
          </a:r>
          <a:endParaRPr lang="es-ES" sz="1800" b="1" dirty="0">
            <a:latin typeface="Abadi Extra Light" panose="020B0204020104020204" pitchFamily="34" charset="0"/>
          </a:endParaRPr>
        </a:p>
      </dgm:t>
    </dgm:pt>
    <dgm:pt modelId="{4ED10B9D-93D0-4576-9991-3AD3D5ABD6C1}" type="parTrans" cxnId="{09516FD9-2D23-4CE9-AB12-53B0DB6E06BF}">
      <dgm:prSet/>
      <dgm:spPr/>
      <dgm:t>
        <a:bodyPr/>
        <a:lstStyle/>
        <a:p>
          <a:endParaRPr lang="es-ES" sz="1800">
            <a:latin typeface="Abadi Extra Light" panose="020B0204020104020204" pitchFamily="34" charset="0"/>
          </a:endParaRPr>
        </a:p>
      </dgm:t>
    </dgm:pt>
    <dgm:pt modelId="{873DF798-4A19-45CD-83D7-7A2AA258A32E}" type="sibTrans" cxnId="{09516FD9-2D23-4CE9-AB12-53B0DB6E06BF}">
      <dgm:prSet/>
      <dgm:spPr/>
      <dgm:t>
        <a:bodyPr/>
        <a:lstStyle/>
        <a:p>
          <a:endParaRPr lang="es-ES" sz="1800">
            <a:latin typeface="Abadi Extra Light" panose="020B0204020104020204" pitchFamily="34" charset="0"/>
          </a:endParaRPr>
        </a:p>
      </dgm:t>
    </dgm:pt>
    <dgm:pt modelId="{5BCC2440-0F68-4544-8F76-270C9C9E1F3E}">
      <dgm:prSet custT="1"/>
      <dgm:spPr/>
      <dgm:t>
        <a:bodyPr/>
        <a:lstStyle/>
        <a:p>
          <a:r>
            <a:rPr lang="es-ES" sz="1800" b="1">
              <a:latin typeface="Abadi Extra Light" panose="020B0204020104020204" pitchFamily="34" charset="0"/>
            </a:rPr>
            <a:t>Identificación de las Aplicaciones</a:t>
          </a:r>
          <a:endParaRPr lang="es-ES" sz="1800" b="1" dirty="0">
            <a:latin typeface="Abadi Extra Light" panose="020B0204020104020204" pitchFamily="34" charset="0"/>
          </a:endParaRPr>
        </a:p>
      </dgm:t>
    </dgm:pt>
    <dgm:pt modelId="{3053A6A0-40BD-40BE-9617-37ED93ABB166}" type="parTrans" cxnId="{226B580B-7637-4582-8CE3-587F3C2A1A65}">
      <dgm:prSet/>
      <dgm:spPr/>
      <dgm:t>
        <a:bodyPr/>
        <a:lstStyle/>
        <a:p>
          <a:endParaRPr lang="es-ES" sz="1800">
            <a:latin typeface="Abadi Extra Light" panose="020B0204020104020204" pitchFamily="34" charset="0"/>
          </a:endParaRPr>
        </a:p>
      </dgm:t>
    </dgm:pt>
    <dgm:pt modelId="{9802857E-2780-4448-8B55-BF2ECCD337FA}" type="sibTrans" cxnId="{226B580B-7637-4582-8CE3-587F3C2A1A65}">
      <dgm:prSet/>
      <dgm:spPr/>
      <dgm:t>
        <a:bodyPr/>
        <a:lstStyle/>
        <a:p>
          <a:endParaRPr lang="es-ES" sz="1800">
            <a:latin typeface="Abadi Extra Light" panose="020B0204020104020204" pitchFamily="34" charset="0"/>
          </a:endParaRPr>
        </a:p>
      </dgm:t>
    </dgm:pt>
    <dgm:pt modelId="{D98489CD-47A7-4A6F-8B75-472664C210AB}">
      <dgm:prSet custT="1"/>
      <dgm:spPr/>
      <dgm:t>
        <a:bodyPr/>
        <a:lstStyle/>
        <a:p>
          <a:r>
            <a:rPr lang="es-ES" sz="1800" b="1">
              <a:latin typeface="Abadi Extra Light" panose="020B0204020104020204" pitchFamily="34" charset="0"/>
            </a:rPr>
            <a:t>Multiplexión de Conversaciones</a:t>
          </a:r>
          <a:endParaRPr lang="es-ES" sz="1800" b="1" dirty="0">
            <a:latin typeface="Abadi Extra Light" panose="020B0204020104020204" pitchFamily="34" charset="0"/>
          </a:endParaRPr>
        </a:p>
      </dgm:t>
    </dgm:pt>
    <dgm:pt modelId="{45AF0E6E-C45D-4948-8816-397F8E5F3799}" type="parTrans" cxnId="{D9EF0324-AD1B-4B4D-A2F5-926E638620D9}">
      <dgm:prSet/>
      <dgm:spPr/>
      <dgm:t>
        <a:bodyPr/>
        <a:lstStyle/>
        <a:p>
          <a:endParaRPr lang="es-ES" sz="1800">
            <a:latin typeface="Abadi Extra Light" panose="020B0204020104020204" pitchFamily="34" charset="0"/>
          </a:endParaRPr>
        </a:p>
      </dgm:t>
    </dgm:pt>
    <dgm:pt modelId="{6B7DD732-49C6-4222-9A04-6DF9C868704A}" type="sibTrans" cxnId="{D9EF0324-AD1B-4B4D-A2F5-926E638620D9}">
      <dgm:prSet/>
      <dgm:spPr/>
      <dgm:t>
        <a:bodyPr/>
        <a:lstStyle/>
        <a:p>
          <a:endParaRPr lang="es-ES" sz="1800">
            <a:latin typeface="Abadi Extra Light" panose="020B0204020104020204" pitchFamily="34" charset="0"/>
          </a:endParaRPr>
        </a:p>
      </dgm:t>
    </dgm:pt>
    <dgm:pt modelId="{BFA3E7BC-C328-4D7C-84C5-0998F3946A71}">
      <dgm:prSet custT="1"/>
      <dgm:spPr/>
      <dgm:t>
        <a:bodyPr/>
        <a:lstStyle/>
        <a:p>
          <a:r>
            <a:rPr lang="es-ES" sz="1800" b="1">
              <a:latin typeface="Abadi Extra Light" panose="020B0204020104020204" pitchFamily="34" charset="0"/>
            </a:rPr>
            <a:t>Control de errores</a:t>
          </a:r>
          <a:endParaRPr lang="es-ES" sz="1800" b="1" dirty="0">
            <a:latin typeface="Abadi Extra Light" panose="020B0204020104020204" pitchFamily="34" charset="0"/>
          </a:endParaRPr>
        </a:p>
      </dgm:t>
    </dgm:pt>
    <dgm:pt modelId="{F0C8997D-3186-49FE-9BB6-CF3E50AB2B92}" type="parTrans" cxnId="{6BF260EE-3AB9-4ECA-BCD7-CE9AC84F0BBF}">
      <dgm:prSet/>
      <dgm:spPr/>
      <dgm:t>
        <a:bodyPr/>
        <a:lstStyle/>
        <a:p>
          <a:endParaRPr lang="es-ES" sz="1800">
            <a:latin typeface="Abadi Extra Light" panose="020B0204020104020204" pitchFamily="34" charset="0"/>
          </a:endParaRPr>
        </a:p>
      </dgm:t>
    </dgm:pt>
    <dgm:pt modelId="{86AE6A6B-FBF1-4BC6-80A2-6E4E6AEFCB81}" type="sibTrans" cxnId="{6BF260EE-3AB9-4ECA-BCD7-CE9AC84F0BBF}">
      <dgm:prSet/>
      <dgm:spPr/>
      <dgm:t>
        <a:bodyPr/>
        <a:lstStyle/>
        <a:p>
          <a:endParaRPr lang="es-ES" sz="1800">
            <a:latin typeface="Abadi Extra Light" panose="020B0204020104020204" pitchFamily="34" charset="0"/>
          </a:endParaRPr>
        </a:p>
      </dgm:t>
    </dgm:pt>
    <dgm:pt modelId="{8E192E66-5B6E-4357-80F4-A5339658F83E}" type="pres">
      <dgm:prSet presAssocID="{0A90D207-74EF-4426-9959-41047687D7DE}" presName="linear" presStyleCnt="0">
        <dgm:presLayoutVars>
          <dgm:dir/>
          <dgm:animLvl val="lvl"/>
          <dgm:resizeHandles val="exact"/>
        </dgm:presLayoutVars>
      </dgm:prSet>
      <dgm:spPr/>
    </dgm:pt>
    <dgm:pt modelId="{751309EC-9565-4CCF-A890-CE2D2C992922}" type="pres">
      <dgm:prSet presAssocID="{FB72E21B-178F-42DA-8BD7-472CB81026EF}" presName="parentLin" presStyleCnt="0"/>
      <dgm:spPr/>
    </dgm:pt>
    <dgm:pt modelId="{2F8F30D6-BB31-4C12-B4A8-A29D5D714427}" type="pres">
      <dgm:prSet presAssocID="{FB72E21B-178F-42DA-8BD7-472CB81026EF}" presName="parentLeftMargin" presStyleLbl="node1" presStyleIdx="0" presStyleCnt="6"/>
      <dgm:spPr/>
    </dgm:pt>
    <dgm:pt modelId="{FDB18D0A-A5E1-4E8A-BB2A-F5D1E5B76B50}" type="pres">
      <dgm:prSet presAssocID="{FB72E21B-178F-42DA-8BD7-472CB81026EF}" presName="parentText" presStyleLbl="node1" presStyleIdx="0" presStyleCnt="6">
        <dgm:presLayoutVars>
          <dgm:chMax val="0"/>
          <dgm:bulletEnabled val="1"/>
        </dgm:presLayoutVars>
      </dgm:prSet>
      <dgm:spPr/>
    </dgm:pt>
    <dgm:pt modelId="{F273DA56-968D-47F7-8163-7924F88F0AE5}" type="pres">
      <dgm:prSet presAssocID="{FB72E21B-178F-42DA-8BD7-472CB81026EF}" presName="negativeSpace" presStyleCnt="0"/>
      <dgm:spPr/>
    </dgm:pt>
    <dgm:pt modelId="{416DDA69-7BE1-4526-B5E0-2D7A41CC4DA3}" type="pres">
      <dgm:prSet presAssocID="{FB72E21B-178F-42DA-8BD7-472CB81026EF}" presName="childText" presStyleLbl="conFgAcc1" presStyleIdx="0" presStyleCnt="6">
        <dgm:presLayoutVars>
          <dgm:bulletEnabled val="1"/>
        </dgm:presLayoutVars>
      </dgm:prSet>
      <dgm:spPr/>
    </dgm:pt>
    <dgm:pt modelId="{88663C31-5C6B-42D7-9373-520B7ADEF3B8}" type="pres">
      <dgm:prSet presAssocID="{CA6469F6-B3DB-443D-973A-4A6A43AE4B15}" presName="spaceBetweenRectangles" presStyleCnt="0"/>
      <dgm:spPr/>
    </dgm:pt>
    <dgm:pt modelId="{664663DD-A4E2-4D74-9A0E-EB5734BC3050}" type="pres">
      <dgm:prSet presAssocID="{E9CD32E4-7DB7-4B49-AD8F-52536F6F2B64}" presName="parentLin" presStyleCnt="0"/>
      <dgm:spPr/>
    </dgm:pt>
    <dgm:pt modelId="{B69E1CA1-3FE2-4122-AA89-CB885CFCEF97}" type="pres">
      <dgm:prSet presAssocID="{E9CD32E4-7DB7-4B49-AD8F-52536F6F2B64}" presName="parentLeftMargin" presStyleLbl="node1" presStyleIdx="0" presStyleCnt="6"/>
      <dgm:spPr/>
    </dgm:pt>
    <dgm:pt modelId="{D68915D8-9F7D-40ED-9CAA-0CF2AE68DF26}" type="pres">
      <dgm:prSet presAssocID="{E9CD32E4-7DB7-4B49-AD8F-52536F6F2B64}" presName="parentText" presStyleLbl="node1" presStyleIdx="1" presStyleCnt="6">
        <dgm:presLayoutVars>
          <dgm:chMax val="0"/>
          <dgm:bulletEnabled val="1"/>
        </dgm:presLayoutVars>
      </dgm:prSet>
      <dgm:spPr/>
    </dgm:pt>
    <dgm:pt modelId="{2F8CF020-B4CF-42BB-969C-09A2DBCABD1C}" type="pres">
      <dgm:prSet presAssocID="{E9CD32E4-7DB7-4B49-AD8F-52536F6F2B64}" presName="negativeSpace" presStyleCnt="0"/>
      <dgm:spPr/>
    </dgm:pt>
    <dgm:pt modelId="{F6011506-3150-481F-9090-6C24B1C82FD0}" type="pres">
      <dgm:prSet presAssocID="{E9CD32E4-7DB7-4B49-AD8F-52536F6F2B64}" presName="childText" presStyleLbl="conFgAcc1" presStyleIdx="1" presStyleCnt="6">
        <dgm:presLayoutVars>
          <dgm:bulletEnabled val="1"/>
        </dgm:presLayoutVars>
      </dgm:prSet>
      <dgm:spPr/>
    </dgm:pt>
    <dgm:pt modelId="{1DF99B16-4BEC-46B3-86F0-6CECE0A4F754}" type="pres">
      <dgm:prSet presAssocID="{ABF337C2-605E-43D0-9F6E-4262BC0FAB51}" presName="spaceBetweenRectangles" presStyleCnt="0"/>
      <dgm:spPr/>
    </dgm:pt>
    <dgm:pt modelId="{8FA9D007-0EF4-4A87-B89B-A2310750990F}" type="pres">
      <dgm:prSet presAssocID="{388C4ED3-8FC6-459D-B23B-6C5B8F0BDD0E}" presName="parentLin" presStyleCnt="0"/>
      <dgm:spPr/>
    </dgm:pt>
    <dgm:pt modelId="{B7AA7951-5923-452E-A3D7-E888B140D2D1}" type="pres">
      <dgm:prSet presAssocID="{388C4ED3-8FC6-459D-B23B-6C5B8F0BDD0E}" presName="parentLeftMargin" presStyleLbl="node1" presStyleIdx="1" presStyleCnt="6"/>
      <dgm:spPr/>
    </dgm:pt>
    <dgm:pt modelId="{D1507307-2449-476B-A215-76F29184197C}" type="pres">
      <dgm:prSet presAssocID="{388C4ED3-8FC6-459D-B23B-6C5B8F0BDD0E}" presName="parentText" presStyleLbl="node1" presStyleIdx="2" presStyleCnt="6">
        <dgm:presLayoutVars>
          <dgm:chMax val="0"/>
          <dgm:bulletEnabled val="1"/>
        </dgm:presLayoutVars>
      </dgm:prSet>
      <dgm:spPr/>
    </dgm:pt>
    <dgm:pt modelId="{3569D19A-ACA3-4311-95A1-7A4E391FFD9C}" type="pres">
      <dgm:prSet presAssocID="{388C4ED3-8FC6-459D-B23B-6C5B8F0BDD0E}" presName="negativeSpace" presStyleCnt="0"/>
      <dgm:spPr/>
    </dgm:pt>
    <dgm:pt modelId="{3DFD27E1-0B91-47FF-B4EB-28B87AEF3D8C}" type="pres">
      <dgm:prSet presAssocID="{388C4ED3-8FC6-459D-B23B-6C5B8F0BDD0E}" presName="childText" presStyleLbl="conFgAcc1" presStyleIdx="2" presStyleCnt="6">
        <dgm:presLayoutVars>
          <dgm:bulletEnabled val="1"/>
        </dgm:presLayoutVars>
      </dgm:prSet>
      <dgm:spPr/>
    </dgm:pt>
    <dgm:pt modelId="{73AB1F33-CF9C-4C39-8E8D-8EBDA51DBC0B}" type="pres">
      <dgm:prSet presAssocID="{873DF798-4A19-45CD-83D7-7A2AA258A32E}" presName="spaceBetweenRectangles" presStyleCnt="0"/>
      <dgm:spPr/>
    </dgm:pt>
    <dgm:pt modelId="{85178DA6-865D-4D18-AF1A-819C676DCA7A}" type="pres">
      <dgm:prSet presAssocID="{5BCC2440-0F68-4544-8F76-270C9C9E1F3E}" presName="parentLin" presStyleCnt="0"/>
      <dgm:spPr/>
    </dgm:pt>
    <dgm:pt modelId="{AA56C2B4-F1EC-4D4B-9BCF-EC2E3A6ED231}" type="pres">
      <dgm:prSet presAssocID="{5BCC2440-0F68-4544-8F76-270C9C9E1F3E}" presName="parentLeftMargin" presStyleLbl="node1" presStyleIdx="2" presStyleCnt="6"/>
      <dgm:spPr/>
    </dgm:pt>
    <dgm:pt modelId="{2414B473-507E-43CC-8960-C12C436101FA}" type="pres">
      <dgm:prSet presAssocID="{5BCC2440-0F68-4544-8F76-270C9C9E1F3E}" presName="parentText" presStyleLbl="node1" presStyleIdx="3" presStyleCnt="6">
        <dgm:presLayoutVars>
          <dgm:chMax val="0"/>
          <dgm:bulletEnabled val="1"/>
        </dgm:presLayoutVars>
      </dgm:prSet>
      <dgm:spPr/>
    </dgm:pt>
    <dgm:pt modelId="{01BE94E5-AD89-4B58-81E0-1BA44DB49DF8}" type="pres">
      <dgm:prSet presAssocID="{5BCC2440-0F68-4544-8F76-270C9C9E1F3E}" presName="negativeSpace" presStyleCnt="0"/>
      <dgm:spPr/>
    </dgm:pt>
    <dgm:pt modelId="{071AEC36-A618-4FD8-B9FB-D804CAC69715}" type="pres">
      <dgm:prSet presAssocID="{5BCC2440-0F68-4544-8F76-270C9C9E1F3E}" presName="childText" presStyleLbl="conFgAcc1" presStyleIdx="3" presStyleCnt="6">
        <dgm:presLayoutVars>
          <dgm:bulletEnabled val="1"/>
        </dgm:presLayoutVars>
      </dgm:prSet>
      <dgm:spPr/>
    </dgm:pt>
    <dgm:pt modelId="{75658202-14C0-47F4-9D2A-C085327D8B5D}" type="pres">
      <dgm:prSet presAssocID="{9802857E-2780-4448-8B55-BF2ECCD337FA}" presName="spaceBetweenRectangles" presStyleCnt="0"/>
      <dgm:spPr/>
    </dgm:pt>
    <dgm:pt modelId="{47F2BED9-02DE-42CC-A9D7-AB69C4C880FD}" type="pres">
      <dgm:prSet presAssocID="{D98489CD-47A7-4A6F-8B75-472664C210AB}" presName="parentLin" presStyleCnt="0"/>
      <dgm:spPr/>
    </dgm:pt>
    <dgm:pt modelId="{69EC5B24-1B22-4BD2-8CB0-F5CFA7C25584}" type="pres">
      <dgm:prSet presAssocID="{D98489CD-47A7-4A6F-8B75-472664C210AB}" presName="parentLeftMargin" presStyleLbl="node1" presStyleIdx="3" presStyleCnt="6"/>
      <dgm:spPr/>
    </dgm:pt>
    <dgm:pt modelId="{4F6C2BB3-40BB-4E8C-8852-0EB7D27270DA}" type="pres">
      <dgm:prSet presAssocID="{D98489CD-47A7-4A6F-8B75-472664C210AB}" presName="parentText" presStyleLbl="node1" presStyleIdx="4" presStyleCnt="6">
        <dgm:presLayoutVars>
          <dgm:chMax val="0"/>
          <dgm:bulletEnabled val="1"/>
        </dgm:presLayoutVars>
      </dgm:prSet>
      <dgm:spPr/>
    </dgm:pt>
    <dgm:pt modelId="{6EAB1131-943E-4549-9575-EF0885F9337A}" type="pres">
      <dgm:prSet presAssocID="{D98489CD-47A7-4A6F-8B75-472664C210AB}" presName="negativeSpace" presStyleCnt="0"/>
      <dgm:spPr/>
    </dgm:pt>
    <dgm:pt modelId="{F2B0AFC2-4F32-407F-BAD2-8379FD0BCCE5}" type="pres">
      <dgm:prSet presAssocID="{D98489CD-47A7-4A6F-8B75-472664C210AB}" presName="childText" presStyleLbl="conFgAcc1" presStyleIdx="4" presStyleCnt="6">
        <dgm:presLayoutVars>
          <dgm:bulletEnabled val="1"/>
        </dgm:presLayoutVars>
      </dgm:prSet>
      <dgm:spPr/>
    </dgm:pt>
    <dgm:pt modelId="{DF56A7F4-994C-43D4-ACA4-2961C994C5D3}" type="pres">
      <dgm:prSet presAssocID="{6B7DD732-49C6-4222-9A04-6DF9C868704A}" presName="spaceBetweenRectangles" presStyleCnt="0"/>
      <dgm:spPr/>
    </dgm:pt>
    <dgm:pt modelId="{3D0DC723-7BA8-4250-8C30-425DC4712DE1}" type="pres">
      <dgm:prSet presAssocID="{BFA3E7BC-C328-4D7C-84C5-0998F3946A71}" presName="parentLin" presStyleCnt="0"/>
      <dgm:spPr/>
    </dgm:pt>
    <dgm:pt modelId="{2E6D4ED8-65C0-4C52-886F-D856B87CB4CA}" type="pres">
      <dgm:prSet presAssocID="{BFA3E7BC-C328-4D7C-84C5-0998F3946A71}" presName="parentLeftMargin" presStyleLbl="node1" presStyleIdx="4" presStyleCnt="6"/>
      <dgm:spPr/>
    </dgm:pt>
    <dgm:pt modelId="{6606A94D-34F7-44C2-BB1E-811B284289EC}" type="pres">
      <dgm:prSet presAssocID="{BFA3E7BC-C328-4D7C-84C5-0998F3946A71}" presName="parentText" presStyleLbl="node1" presStyleIdx="5" presStyleCnt="6">
        <dgm:presLayoutVars>
          <dgm:chMax val="0"/>
          <dgm:bulletEnabled val="1"/>
        </dgm:presLayoutVars>
      </dgm:prSet>
      <dgm:spPr/>
    </dgm:pt>
    <dgm:pt modelId="{2C8E2392-592C-4F58-B5D4-6F704FF7E2E6}" type="pres">
      <dgm:prSet presAssocID="{BFA3E7BC-C328-4D7C-84C5-0998F3946A71}" presName="negativeSpace" presStyleCnt="0"/>
      <dgm:spPr/>
    </dgm:pt>
    <dgm:pt modelId="{1ABB2D47-B44C-4B29-BF38-90EF3C86075A}" type="pres">
      <dgm:prSet presAssocID="{BFA3E7BC-C328-4D7C-84C5-0998F3946A71}" presName="childText" presStyleLbl="conFgAcc1" presStyleIdx="5" presStyleCnt="6">
        <dgm:presLayoutVars>
          <dgm:bulletEnabled val="1"/>
        </dgm:presLayoutVars>
      </dgm:prSet>
      <dgm:spPr/>
    </dgm:pt>
  </dgm:ptLst>
  <dgm:cxnLst>
    <dgm:cxn modelId="{54BE4C04-1736-4DEB-81E0-C43C405EF25C}" srcId="{0A90D207-74EF-4426-9959-41047687D7DE}" destId="{FB72E21B-178F-42DA-8BD7-472CB81026EF}" srcOrd="0" destOrd="0" parTransId="{AAD4D765-5C3F-442A-912E-08A4E483F0EC}" sibTransId="{CA6469F6-B3DB-443D-973A-4A6A43AE4B15}"/>
    <dgm:cxn modelId="{226B580B-7637-4582-8CE3-587F3C2A1A65}" srcId="{0A90D207-74EF-4426-9959-41047687D7DE}" destId="{5BCC2440-0F68-4544-8F76-270C9C9E1F3E}" srcOrd="3" destOrd="0" parTransId="{3053A6A0-40BD-40BE-9617-37ED93ABB166}" sibTransId="{9802857E-2780-4448-8B55-BF2ECCD337FA}"/>
    <dgm:cxn modelId="{ED5CD717-7FB2-4A01-A057-BE4B09E1313A}" type="presOf" srcId="{BFA3E7BC-C328-4D7C-84C5-0998F3946A71}" destId="{2E6D4ED8-65C0-4C52-886F-D856B87CB4CA}" srcOrd="0" destOrd="0" presId="urn:microsoft.com/office/officeart/2005/8/layout/list1"/>
    <dgm:cxn modelId="{D9EF0324-AD1B-4B4D-A2F5-926E638620D9}" srcId="{0A90D207-74EF-4426-9959-41047687D7DE}" destId="{D98489CD-47A7-4A6F-8B75-472664C210AB}" srcOrd="4" destOrd="0" parTransId="{45AF0E6E-C45D-4948-8816-397F8E5F3799}" sibTransId="{6B7DD732-49C6-4222-9A04-6DF9C868704A}"/>
    <dgm:cxn modelId="{01971A36-6758-4D40-B9D6-D8418D1D238F}" type="presOf" srcId="{E9CD32E4-7DB7-4B49-AD8F-52536F6F2B64}" destId="{B69E1CA1-3FE2-4122-AA89-CB885CFCEF97}" srcOrd="0" destOrd="0" presId="urn:microsoft.com/office/officeart/2005/8/layout/list1"/>
    <dgm:cxn modelId="{B88C9C40-4982-4BCE-94B6-50130558D6BD}" type="presOf" srcId="{E9CD32E4-7DB7-4B49-AD8F-52536F6F2B64}" destId="{D68915D8-9F7D-40ED-9CAA-0CF2AE68DF26}" srcOrd="1" destOrd="0" presId="urn:microsoft.com/office/officeart/2005/8/layout/list1"/>
    <dgm:cxn modelId="{84461441-3C22-41DA-9349-C8AE5F3A79BE}" type="presOf" srcId="{BFA3E7BC-C328-4D7C-84C5-0998F3946A71}" destId="{6606A94D-34F7-44C2-BB1E-811B284289EC}" srcOrd="1" destOrd="0" presId="urn:microsoft.com/office/officeart/2005/8/layout/list1"/>
    <dgm:cxn modelId="{12A44042-45B0-4C7F-8E52-D2FA22C0C298}" srcId="{0A90D207-74EF-4426-9959-41047687D7DE}" destId="{E9CD32E4-7DB7-4B49-AD8F-52536F6F2B64}" srcOrd="1" destOrd="0" parTransId="{9DA6ECF4-3B6C-4536-9F8F-50DE074CAAB5}" sibTransId="{ABF337C2-605E-43D0-9F6E-4262BC0FAB51}"/>
    <dgm:cxn modelId="{463B834B-EDD8-41A6-BBD4-9BA68A811981}" type="presOf" srcId="{D98489CD-47A7-4A6F-8B75-472664C210AB}" destId="{69EC5B24-1B22-4BD2-8CB0-F5CFA7C25584}" srcOrd="0" destOrd="0" presId="urn:microsoft.com/office/officeart/2005/8/layout/list1"/>
    <dgm:cxn modelId="{5153C74E-1B03-4F8E-AD05-8ED85B77F504}" type="presOf" srcId="{FB72E21B-178F-42DA-8BD7-472CB81026EF}" destId="{FDB18D0A-A5E1-4E8A-BB2A-F5D1E5B76B50}" srcOrd="1" destOrd="0" presId="urn:microsoft.com/office/officeart/2005/8/layout/list1"/>
    <dgm:cxn modelId="{23EE8859-25F9-446C-B03D-BB6AA69229EB}" type="presOf" srcId="{5BCC2440-0F68-4544-8F76-270C9C9E1F3E}" destId="{2414B473-507E-43CC-8960-C12C436101FA}" srcOrd="1" destOrd="0" presId="urn:microsoft.com/office/officeart/2005/8/layout/list1"/>
    <dgm:cxn modelId="{FAAC7A8A-B76D-4523-B694-D028328BA8BA}" type="presOf" srcId="{388C4ED3-8FC6-459D-B23B-6C5B8F0BDD0E}" destId="{D1507307-2449-476B-A215-76F29184197C}" srcOrd="1" destOrd="0" presId="urn:microsoft.com/office/officeart/2005/8/layout/list1"/>
    <dgm:cxn modelId="{8FD3F29A-F9D8-431E-A254-ACEA29297231}" type="presOf" srcId="{0A90D207-74EF-4426-9959-41047687D7DE}" destId="{8E192E66-5B6E-4357-80F4-A5339658F83E}" srcOrd="0" destOrd="0" presId="urn:microsoft.com/office/officeart/2005/8/layout/list1"/>
    <dgm:cxn modelId="{025D30A9-19E7-40BB-A7F0-25D45DACA0F0}" type="presOf" srcId="{5BCC2440-0F68-4544-8F76-270C9C9E1F3E}" destId="{AA56C2B4-F1EC-4D4B-9BCF-EC2E3A6ED231}" srcOrd="0" destOrd="0" presId="urn:microsoft.com/office/officeart/2005/8/layout/list1"/>
    <dgm:cxn modelId="{C00729AE-04DB-4359-96B1-42E2592E8CAF}" type="presOf" srcId="{FB72E21B-178F-42DA-8BD7-472CB81026EF}" destId="{2F8F30D6-BB31-4C12-B4A8-A29D5D714427}" srcOrd="0" destOrd="0" presId="urn:microsoft.com/office/officeart/2005/8/layout/list1"/>
    <dgm:cxn modelId="{F1DC85BC-24C1-495E-BBE1-6B38B002F116}" type="presOf" srcId="{388C4ED3-8FC6-459D-B23B-6C5B8F0BDD0E}" destId="{B7AA7951-5923-452E-A3D7-E888B140D2D1}" srcOrd="0" destOrd="0" presId="urn:microsoft.com/office/officeart/2005/8/layout/list1"/>
    <dgm:cxn modelId="{09516FD9-2D23-4CE9-AB12-53B0DB6E06BF}" srcId="{0A90D207-74EF-4426-9959-41047687D7DE}" destId="{388C4ED3-8FC6-459D-B23B-6C5B8F0BDD0E}" srcOrd="2" destOrd="0" parTransId="{4ED10B9D-93D0-4576-9991-3AD3D5ABD6C1}" sibTransId="{873DF798-4A19-45CD-83D7-7A2AA258A32E}"/>
    <dgm:cxn modelId="{FF4498E5-2EE7-4A08-9F77-00D0D2B3F6C8}" type="presOf" srcId="{D98489CD-47A7-4A6F-8B75-472664C210AB}" destId="{4F6C2BB3-40BB-4E8C-8852-0EB7D27270DA}" srcOrd="1" destOrd="0" presId="urn:microsoft.com/office/officeart/2005/8/layout/list1"/>
    <dgm:cxn modelId="{6BF260EE-3AB9-4ECA-BCD7-CE9AC84F0BBF}" srcId="{0A90D207-74EF-4426-9959-41047687D7DE}" destId="{BFA3E7BC-C328-4D7C-84C5-0998F3946A71}" srcOrd="5" destOrd="0" parTransId="{F0C8997D-3186-49FE-9BB6-CF3E50AB2B92}" sibTransId="{86AE6A6B-FBF1-4BC6-80A2-6E4E6AEFCB81}"/>
    <dgm:cxn modelId="{0A45C6BC-9EDA-48CB-95DC-D8A2C6983D57}" type="presParOf" srcId="{8E192E66-5B6E-4357-80F4-A5339658F83E}" destId="{751309EC-9565-4CCF-A890-CE2D2C992922}" srcOrd="0" destOrd="0" presId="urn:microsoft.com/office/officeart/2005/8/layout/list1"/>
    <dgm:cxn modelId="{0AFBE348-E68E-4304-9FD0-12914581F74B}" type="presParOf" srcId="{751309EC-9565-4CCF-A890-CE2D2C992922}" destId="{2F8F30D6-BB31-4C12-B4A8-A29D5D714427}" srcOrd="0" destOrd="0" presId="urn:microsoft.com/office/officeart/2005/8/layout/list1"/>
    <dgm:cxn modelId="{7A2929B3-04C0-4ED0-BCC4-CC7DBCB79A3D}" type="presParOf" srcId="{751309EC-9565-4CCF-A890-CE2D2C992922}" destId="{FDB18D0A-A5E1-4E8A-BB2A-F5D1E5B76B50}" srcOrd="1" destOrd="0" presId="urn:microsoft.com/office/officeart/2005/8/layout/list1"/>
    <dgm:cxn modelId="{971647D1-F82F-4397-9CE9-ADE02FF3A732}" type="presParOf" srcId="{8E192E66-5B6E-4357-80F4-A5339658F83E}" destId="{F273DA56-968D-47F7-8163-7924F88F0AE5}" srcOrd="1" destOrd="0" presId="urn:microsoft.com/office/officeart/2005/8/layout/list1"/>
    <dgm:cxn modelId="{EF495815-1500-46BE-BA6E-A81B13BE8EEB}" type="presParOf" srcId="{8E192E66-5B6E-4357-80F4-A5339658F83E}" destId="{416DDA69-7BE1-4526-B5E0-2D7A41CC4DA3}" srcOrd="2" destOrd="0" presId="urn:microsoft.com/office/officeart/2005/8/layout/list1"/>
    <dgm:cxn modelId="{EE5EE12C-3EAA-4A63-BDD9-2F2F302D4703}" type="presParOf" srcId="{8E192E66-5B6E-4357-80F4-A5339658F83E}" destId="{88663C31-5C6B-42D7-9373-520B7ADEF3B8}" srcOrd="3" destOrd="0" presId="urn:microsoft.com/office/officeart/2005/8/layout/list1"/>
    <dgm:cxn modelId="{5FF01239-8C43-431B-B907-46CFC917E301}" type="presParOf" srcId="{8E192E66-5B6E-4357-80F4-A5339658F83E}" destId="{664663DD-A4E2-4D74-9A0E-EB5734BC3050}" srcOrd="4" destOrd="0" presId="urn:microsoft.com/office/officeart/2005/8/layout/list1"/>
    <dgm:cxn modelId="{1F8C07CE-E99A-4CA0-8055-9CF05E0EED26}" type="presParOf" srcId="{664663DD-A4E2-4D74-9A0E-EB5734BC3050}" destId="{B69E1CA1-3FE2-4122-AA89-CB885CFCEF97}" srcOrd="0" destOrd="0" presId="urn:microsoft.com/office/officeart/2005/8/layout/list1"/>
    <dgm:cxn modelId="{01E0FEB0-3673-4522-96D2-609AF26A75CB}" type="presParOf" srcId="{664663DD-A4E2-4D74-9A0E-EB5734BC3050}" destId="{D68915D8-9F7D-40ED-9CAA-0CF2AE68DF26}" srcOrd="1" destOrd="0" presId="urn:microsoft.com/office/officeart/2005/8/layout/list1"/>
    <dgm:cxn modelId="{AE082D8A-B1D6-4BF3-AE7E-2F1017C24143}" type="presParOf" srcId="{8E192E66-5B6E-4357-80F4-A5339658F83E}" destId="{2F8CF020-B4CF-42BB-969C-09A2DBCABD1C}" srcOrd="5" destOrd="0" presId="urn:microsoft.com/office/officeart/2005/8/layout/list1"/>
    <dgm:cxn modelId="{858849AD-A358-4D08-A6B3-C13B544C7DDA}" type="presParOf" srcId="{8E192E66-5B6E-4357-80F4-A5339658F83E}" destId="{F6011506-3150-481F-9090-6C24B1C82FD0}" srcOrd="6" destOrd="0" presId="urn:microsoft.com/office/officeart/2005/8/layout/list1"/>
    <dgm:cxn modelId="{50EADFE7-2C32-4C4B-B5DA-76A5E7AB5C6D}" type="presParOf" srcId="{8E192E66-5B6E-4357-80F4-A5339658F83E}" destId="{1DF99B16-4BEC-46B3-86F0-6CECE0A4F754}" srcOrd="7" destOrd="0" presId="urn:microsoft.com/office/officeart/2005/8/layout/list1"/>
    <dgm:cxn modelId="{FC9CC10B-90C6-4AA4-BD17-277335845C76}" type="presParOf" srcId="{8E192E66-5B6E-4357-80F4-A5339658F83E}" destId="{8FA9D007-0EF4-4A87-B89B-A2310750990F}" srcOrd="8" destOrd="0" presId="urn:microsoft.com/office/officeart/2005/8/layout/list1"/>
    <dgm:cxn modelId="{90796142-48CF-4BC0-BCD1-F794F94FB0AA}" type="presParOf" srcId="{8FA9D007-0EF4-4A87-B89B-A2310750990F}" destId="{B7AA7951-5923-452E-A3D7-E888B140D2D1}" srcOrd="0" destOrd="0" presId="urn:microsoft.com/office/officeart/2005/8/layout/list1"/>
    <dgm:cxn modelId="{7AAAAAA6-D0F9-474B-895F-85BD7F4D7349}" type="presParOf" srcId="{8FA9D007-0EF4-4A87-B89B-A2310750990F}" destId="{D1507307-2449-476B-A215-76F29184197C}" srcOrd="1" destOrd="0" presId="urn:microsoft.com/office/officeart/2005/8/layout/list1"/>
    <dgm:cxn modelId="{CDD47037-0D80-40C8-B872-EBBBB3D4D252}" type="presParOf" srcId="{8E192E66-5B6E-4357-80F4-A5339658F83E}" destId="{3569D19A-ACA3-4311-95A1-7A4E391FFD9C}" srcOrd="9" destOrd="0" presId="urn:microsoft.com/office/officeart/2005/8/layout/list1"/>
    <dgm:cxn modelId="{5DC7352F-3F35-4972-8096-749623CFB71C}" type="presParOf" srcId="{8E192E66-5B6E-4357-80F4-A5339658F83E}" destId="{3DFD27E1-0B91-47FF-B4EB-28B87AEF3D8C}" srcOrd="10" destOrd="0" presId="urn:microsoft.com/office/officeart/2005/8/layout/list1"/>
    <dgm:cxn modelId="{612ECEF6-D7FD-4A66-92E8-3822F2C87DD0}" type="presParOf" srcId="{8E192E66-5B6E-4357-80F4-A5339658F83E}" destId="{73AB1F33-CF9C-4C39-8E8D-8EBDA51DBC0B}" srcOrd="11" destOrd="0" presId="urn:microsoft.com/office/officeart/2005/8/layout/list1"/>
    <dgm:cxn modelId="{77B8D8BD-214C-4714-AE85-43333BAAFDF1}" type="presParOf" srcId="{8E192E66-5B6E-4357-80F4-A5339658F83E}" destId="{85178DA6-865D-4D18-AF1A-819C676DCA7A}" srcOrd="12" destOrd="0" presId="urn:microsoft.com/office/officeart/2005/8/layout/list1"/>
    <dgm:cxn modelId="{D026F022-6C77-46D9-AF6D-85A69D80500F}" type="presParOf" srcId="{85178DA6-865D-4D18-AF1A-819C676DCA7A}" destId="{AA56C2B4-F1EC-4D4B-9BCF-EC2E3A6ED231}" srcOrd="0" destOrd="0" presId="urn:microsoft.com/office/officeart/2005/8/layout/list1"/>
    <dgm:cxn modelId="{2208CEFF-CF0C-47AE-8625-2022C3E073F3}" type="presParOf" srcId="{85178DA6-865D-4D18-AF1A-819C676DCA7A}" destId="{2414B473-507E-43CC-8960-C12C436101FA}" srcOrd="1" destOrd="0" presId="urn:microsoft.com/office/officeart/2005/8/layout/list1"/>
    <dgm:cxn modelId="{7FAAC0C1-DC54-4004-8C5B-3F47501F0065}" type="presParOf" srcId="{8E192E66-5B6E-4357-80F4-A5339658F83E}" destId="{01BE94E5-AD89-4B58-81E0-1BA44DB49DF8}" srcOrd="13" destOrd="0" presId="urn:microsoft.com/office/officeart/2005/8/layout/list1"/>
    <dgm:cxn modelId="{0C9D2F6C-5D98-447F-BD13-68E64C5E5EB1}" type="presParOf" srcId="{8E192E66-5B6E-4357-80F4-A5339658F83E}" destId="{071AEC36-A618-4FD8-B9FB-D804CAC69715}" srcOrd="14" destOrd="0" presId="urn:microsoft.com/office/officeart/2005/8/layout/list1"/>
    <dgm:cxn modelId="{BBFAF69B-2906-4882-9565-D961471E94D3}" type="presParOf" srcId="{8E192E66-5B6E-4357-80F4-A5339658F83E}" destId="{75658202-14C0-47F4-9D2A-C085327D8B5D}" srcOrd="15" destOrd="0" presId="urn:microsoft.com/office/officeart/2005/8/layout/list1"/>
    <dgm:cxn modelId="{9FB02629-30A7-4F4C-9A2A-139D9584B655}" type="presParOf" srcId="{8E192E66-5B6E-4357-80F4-A5339658F83E}" destId="{47F2BED9-02DE-42CC-A9D7-AB69C4C880FD}" srcOrd="16" destOrd="0" presId="urn:microsoft.com/office/officeart/2005/8/layout/list1"/>
    <dgm:cxn modelId="{7BF87AFB-46DD-46E2-96D0-16681241E4AB}" type="presParOf" srcId="{47F2BED9-02DE-42CC-A9D7-AB69C4C880FD}" destId="{69EC5B24-1B22-4BD2-8CB0-F5CFA7C25584}" srcOrd="0" destOrd="0" presId="urn:microsoft.com/office/officeart/2005/8/layout/list1"/>
    <dgm:cxn modelId="{B5D08630-F101-4CC4-A459-D2649D2637DF}" type="presParOf" srcId="{47F2BED9-02DE-42CC-A9D7-AB69C4C880FD}" destId="{4F6C2BB3-40BB-4E8C-8852-0EB7D27270DA}" srcOrd="1" destOrd="0" presId="urn:microsoft.com/office/officeart/2005/8/layout/list1"/>
    <dgm:cxn modelId="{5A4116A6-B30E-4C8B-BADB-DB6EF9C3ECEB}" type="presParOf" srcId="{8E192E66-5B6E-4357-80F4-A5339658F83E}" destId="{6EAB1131-943E-4549-9575-EF0885F9337A}" srcOrd="17" destOrd="0" presId="urn:microsoft.com/office/officeart/2005/8/layout/list1"/>
    <dgm:cxn modelId="{E9E6111C-019C-406F-AF60-BD7B314545A7}" type="presParOf" srcId="{8E192E66-5B6E-4357-80F4-A5339658F83E}" destId="{F2B0AFC2-4F32-407F-BAD2-8379FD0BCCE5}" srcOrd="18" destOrd="0" presId="urn:microsoft.com/office/officeart/2005/8/layout/list1"/>
    <dgm:cxn modelId="{3FFB5B65-0EA4-4080-A665-1D476B5A9D54}" type="presParOf" srcId="{8E192E66-5B6E-4357-80F4-A5339658F83E}" destId="{DF56A7F4-994C-43D4-ACA4-2961C994C5D3}" srcOrd="19" destOrd="0" presId="urn:microsoft.com/office/officeart/2005/8/layout/list1"/>
    <dgm:cxn modelId="{D4925CDE-2A60-42D1-AF8F-F5B0F28F838B}" type="presParOf" srcId="{8E192E66-5B6E-4357-80F4-A5339658F83E}" destId="{3D0DC723-7BA8-4250-8C30-425DC4712DE1}" srcOrd="20" destOrd="0" presId="urn:microsoft.com/office/officeart/2005/8/layout/list1"/>
    <dgm:cxn modelId="{B6B8064B-6201-4332-A0E0-DF20BAC09A73}" type="presParOf" srcId="{3D0DC723-7BA8-4250-8C30-425DC4712DE1}" destId="{2E6D4ED8-65C0-4C52-886F-D856B87CB4CA}" srcOrd="0" destOrd="0" presId="urn:microsoft.com/office/officeart/2005/8/layout/list1"/>
    <dgm:cxn modelId="{F3044873-6156-44F2-B982-C5A6870BE002}" type="presParOf" srcId="{3D0DC723-7BA8-4250-8C30-425DC4712DE1}" destId="{6606A94D-34F7-44C2-BB1E-811B284289EC}" srcOrd="1" destOrd="0" presId="urn:microsoft.com/office/officeart/2005/8/layout/list1"/>
    <dgm:cxn modelId="{4049875F-1156-4F6D-9BE0-A6CAACE149B2}" type="presParOf" srcId="{8E192E66-5B6E-4357-80F4-A5339658F83E}" destId="{2C8E2392-592C-4F58-B5D4-6F704FF7E2E6}" srcOrd="21" destOrd="0" presId="urn:microsoft.com/office/officeart/2005/8/layout/list1"/>
    <dgm:cxn modelId="{AF016D74-6A2D-44B6-A770-A18606D8350D}" type="presParOf" srcId="{8E192E66-5B6E-4357-80F4-A5339658F83E}" destId="{1ABB2D47-B44C-4B29-BF38-90EF3C86075A}"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FFC0F9-A46E-478D-8852-6F6C90FAD1A4}" type="doc">
      <dgm:prSet loTypeId="urn:microsoft.com/office/officeart/2005/8/layout/process1" loCatId="process" qsTypeId="urn:microsoft.com/office/officeart/2005/8/quickstyle/simple1" qsCatId="simple" csTypeId="urn:microsoft.com/office/officeart/2005/8/colors/accent1_2" csCatId="accent1" phldr="1"/>
      <dgm:spPr/>
    </dgm:pt>
    <dgm:pt modelId="{640A9549-657A-4BFB-9255-CF21178E17EE}">
      <dgm:prSet phldrT="[Texto]"/>
      <dgm:spPr>
        <a:solidFill>
          <a:schemeClr val="accent5"/>
        </a:solidFill>
      </dgm:spPr>
      <dgm:t>
        <a:bodyPr/>
        <a:lstStyle/>
        <a:p>
          <a:r>
            <a:rPr lang="es-ES" dirty="0"/>
            <a:t>Establecimiento de la conexión</a:t>
          </a:r>
        </a:p>
      </dgm:t>
    </dgm:pt>
    <dgm:pt modelId="{7DA01F07-2612-4BD6-88C6-509DBF0CD942}" type="parTrans" cxnId="{67074CFD-E9DE-4BAF-81E9-905A3B3FD8B0}">
      <dgm:prSet/>
      <dgm:spPr/>
      <dgm:t>
        <a:bodyPr/>
        <a:lstStyle/>
        <a:p>
          <a:endParaRPr lang="es-ES"/>
        </a:p>
      </dgm:t>
    </dgm:pt>
    <dgm:pt modelId="{F4B9830A-48E9-4B50-BB2C-76F0736B86B8}" type="sibTrans" cxnId="{67074CFD-E9DE-4BAF-81E9-905A3B3FD8B0}">
      <dgm:prSet/>
      <dgm:spPr/>
      <dgm:t>
        <a:bodyPr/>
        <a:lstStyle/>
        <a:p>
          <a:endParaRPr lang="es-ES"/>
        </a:p>
      </dgm:t>
    </dgm:pt>
    <dgm:pt modelId="{B4BB039E-88D3-467C-B1E0-3A03AC2A9AE5}">
      <dgm:prSet phldrT="[Texto]"/>
      <dgm:spPr>
        <a:solidFill>
          <a:schemeClr val="accent5"/>
        </a:solidFill>
      </dgm:spPr>
      <dgm:t>
        <a:bodyPr/>
        <a:lstStyle/>
        <a:p>
          <a:r>
            <a:rPr lang="es-ES" dirty="0"/>
            <a:t>Transferencia de datos</a:t>
          </a:r>
        </a:p>
      </dgm:t>
    </dgm:pt>
    <dgm:pt modelId="{C28A95F2-A8FE-4AB9-9C12-9BE8E681E0A3}" type="parTrans" cxnId="{4D3CE6B8-9D27-44A3-8519-3C0F6EA8198E}">
      <dgm:prSet/>
      <dgm:spPr/>
      <dgm:t>
        <a:bodyPr/>
        <a:lstStyle/>
        <a:p>
          <a:endParaRPr lang="es-ES"/>
        </a:p>
      </dgm:t>
    </dgm:pt>
    <dgm:pt modelId="{192DC71A-1777-46A4-B0F9-5945DE951908}" type="sibTrans" cxnId="{4D3CE6B8-9D27-44A3-8519-3C0F6EA8198E}">
      <dgm:prSet/>
      <dgm:spPr/>
      <dgm:t>
        <a:bodyPr/>
        <a:lstStyle/>
        <a:p>
          <a:endParaRPr lang="es-ES"/>
        </a:p>
      </dgm:t>
    </dgm:pt>
    <dgm:pt modelId="{A1973BE7-5187-48CB-9349-A2E429570741}">
      <dgm:prSet phldrT="[Texto]"/>
      <dgm:spPr>
        <a:solidFill>
          <a:schemeClr val="accent1"/>
        </a:solidFill>
      </dgm:spPr>
      <dgm:t>
        <a:bodyPr/>
        <a:lstStyle/>
        <a:p>
          <a:r>
            <a:rPr lang="es-ES" dirty="0"/>
            <a:t>Fin de la conexión</a:t>
          </a:r>
        </a:p>
      </dgm:t>
    </dgm:pt>
    <dgm:pt modelId="{4B592FAC-2373-4D5B-B0CE-688C327BCE6F}" type="parTrans" cxnId="{83560FB9-E731-4A44-A868-22E5EA4A3EF3}">
      <dgm:prSet/>
      <dgm:spPr/>
      <dgm:t>
        <a:bodyPr/>
        <a:lstStyle/>
        <a:p>
          <a:endParaRPr lang="es-ES"/>
        </a:p>
      </dgm:t>
    </dgm:pt>
    <dgm:pt modelId="{291E1594-A885-4F93-8293-4BD32663CCC1}" type="sibTrans" cxnId="{83560FB9-E731-4A44-A868-22E5EA4A3EF3}">
      <dgm:prSet/>
      <dgm:spPr/>
      <dgm:t>
        <a:bodyPr/>
        <a:lstStyle/>
        <a:p>
          <a:endParaRPr lang="es-ES"/>
        </a:p>
      </dgm:t>
    </dgm:pt>
    <dgm:pt modelId="{416AD4AB-9E0E-403A-A1C0-CABB982320DA}" type="pres">
      <dgm:prSet presAssocID="{66FFC0F9-A46E-478D-8852-6F6C90FAD1A4}" presName="Name0" presStyleCnt="0">
        <dgm:presLayoutVars>
          <dgm:dir/>
          <dgm:resizeHandles val="exact"/>
        </dgm:presLayoutVars>
      </dgm:prSet>
      <dgm:spPr/>
    </dgm:pt>
    <dgm:pt modelId="{2BAC8085-95C6-4E67-8D4C-B51267661F2F}" type="pres">
      <dgm:prSet presAssocID="{640A9549-657A-4BFB-9255-CF21178E17EE}" presName="node" presStyleLbl="node1" presStyleIdx="0" presStyleCnt="3">
        <dgm:presLayoutVars>
          <dgm:bulletEnabled val="1"/>
        </dgm:presLayoutVars>
      </dgm:prSet>
      <dgm:spPr/>
    </dgm:pt>
    <dgm:pt modelId="{0868CA8E-D04D-45C1-900C-F4A07FD7F69B}" type="pres">
      <dgm:prSet presAssocID="{F4B9830A-48E9-4B50-BB2C-76F0736B86B8}" presName="sibTrans" presStyleLbl="sibTrans2D1" presStyleIdx="0" presStyleCnt="2"/>
      <dgm:spPr/>
    </dgm:pt>
    <dgm:pt modelId="{0E7B2669-483B-4EDF-84EE-57D740F44766}" type="pres">
      <dgm:prSet presAssocID="{F4B9830A-48E9-4B50-BB2C-76F0736B86B8}" presName="connectorText" presStyleLbl="sibTrans2D1" presStyleIdx="0" presStyleCnt="2"/>
      <dgm:spPr/>
    </dgm:pt>
    <dgm:pt modelId="{D1B4ABCF-C695-418D-9162-A97068655B30}" type="pres">
      <dgm:prSet presAssocID="{B4BB039E-88D3-467C-B1E0-3A03AC2A9AE5}" presName="node" presStyleLbl="node1" presStyleIdx="1" presStyleCnt="3">
        <dgm:presLayoutVars>
          <dgm:bulletEnabled val="1"/>
        </dgm:presLayoutVars>
      </dgm:prSet>
      <dgm:spPr/>
    </dgm:pt>
    <dgm:pt modelId="{A357BA82-2784-42AE-8D1C-78BF947B7879}" type="pres">
      <dgm:prSet presAssocID="{192DC71A-1777-46A4-B0F9-5945DE951908}" presName="sibTrans" presStyleLbl="sibTrans2D1" presStyleIdx="1" presStyleCnt="2"/>
      <dgm:spPr/>
    </dgm:pt>
    <dgm:pt modelId="{F3507ED2-FA2D-41BC-A276-BC55F74085F3}" type="pres">
      <dgm:prSet presAssocID="{192DC71A-1777-46A4-B0F9-5945DE951908}" presName="connectorText" presStyleLbl="sibTrans2D1" presStyleIdx="1" presStyleCnt="2"/>
      <dgm:spPr/>
    </dgm:pt>
    <dgm:pt modelId="{CE30F856-3D8A-48FF-B82C-DA12D6DE8874}" type="pres">
      <dgm:prSet presAssocID="{A1973BE7-5187-48CB-9349-A2E429570741}" presName="node" presStyleLbl="node1" presStyleIdx="2" presStyleCnt="3">
        <dgm:presLayoutVars>
          <dgm:bulletEnabled val="1"/>
        </dgm:presLayoutVars>
      </dgm:prSet>
      <dgm:spPr/>
    </dgm:pt>
  </dgm:ptLst>
  <dgm:cxnLst>
    <dgm:cxn modelId="{E26F016A-7EED-4621-A266-544014CE600B}" type="presOf" srcId="{F4B9830A-48E9-4B50-BB2C-76F0736B86B8}" destId="{0E7B2669-483B-4EDF-84EE-57D740F44766}" srcOrd="1" destOrd="0" presId="urn:microsoft.com/office/officeart/2005/8/layout/process1"/>
    <dgm:cxn modelId="{D234F251-2D51-494B-8598-8A1AA031B8DB}" type="presOf" srcId="{640A9549-657A-4BFB-9255-CF21178E17EE}" destId="{2BAC8085-95C6-4E67-8D4C-B51267661F2F}" srcOrd="0" destOrd="0" presId="urn:microsoft.com/office/officeart/2005/8/layout/process1"/>
    <dgm:cxn modelId="{FD85817E-7D99-4D6C-8F90-EC8215D45490}" type="presOf" srcId="{66FFC0F9-A46E-478D-8852-6F6C90FAD1A4}" destId="{416AD4AB-9E0E-403A-A1C0-CABB982320DA}" srcOrd="0" destOrd="0" presId="urn:microsoft.com/office/officeart/2005/8/layout/process1"/>
    <dgm:cxn modelId="{7409C48C-2DBE-4E00-BAE1-A55DF7EF449E}" type="presOf" srcId="{A1973BE7-5187-48CB-9349-A2E429570741}" destId="{CE30F856-3D8A-48FF-B82C-DA12D6DE8874}" srcOrd="0" destOrd="0" presId="urn:microsoft.com/office/officeart/2005/8/layout/process1"/>
    <dgm:cxn modelId="{7DB075A4-B854-4A0F-8B73-332C0FB02B2E}" type="presOf" srcId="{F4B9830A-48E9-4B50-BB2C-76F0736B86B8}" destId="{0868CA8E-D04D-45C1-900C-F4A07FD7F69B}" srcOrd="0" destOrd="0" presId="urn:microsoft.com/office/officeart/2005/8/layout/process1"/>
    <dgm:cxn modelId="{4D3CE6B8-9D27-44A3-8519-3C0F6EA8198E}" srcId="{66FFC0F9-A46E-478D-8852-6F6C90FAD1A4}" destId="{B4BB039E-88D3-467C-B1E0-3A03AC2A9AE5}" srcOrd="1" destOrd="0" parTransId="{C28A95F2-A8FE-4AB9-9C12-9BE8E681E0A3}" sibTransId="{192DC71A-1777-46A4-B0F9-5945DE951908}"/>
    <dgm:cxn modelId="{83560FB9-E731-4A44-A868-22E5EA4A3EF3}" srcId="{66FFC0F9-A46E-478D-8852-6F6C90FAD1A4}" destId="{A1973BE7-5187-48CB-9349-A2E429570741}" srcOrd="2" destOrd="0" parTransId="{4B592FAC-2373-4D5B-B0CE-688C327BCE6F}" sibTransId="{291E1594-A885-4F93-8293-4BD32663CCC1}"/>
    <dgm:cxn modelId="{695C45D0-CF37-4BA2-A865-8BBF5E8F2065}" type="presOf" srcId="{B4BB039E-88D3-467C-B1E0-3A03AC2A9AE5}" destId="{D1B4ABCF-C695-418D-9162-A97068655B30}" srcOrd="0" destOrd="0" presId="urn:microsoft.com/office/officeart/2005/8/layout/process1"/>
    <dgm:cxn modelId="{A2D6B1DB-E516-412C-933D-4B75B6DF4809}" type="presOf" srcId="{192DC71A-1777-46A4-B0F9-5945DE951908}" destId="{F3507ED2-FA2D-41BC-A276-BC55F74085F3}" srcOrd="1" destOrd="0" presId="urn:microsoft.com/office/officeart/2005/8/layout/process1"/>
    <dgm:cxn modelId="{1F066CEF-949E-4CF8-B273-48B022580614}" type="presOf" srcId="{192DC71A-1777-46A4-B0F9-5945DE951908}" destId="{A357BA82-2784-42AE-8D1C-78BF947B7879}" srcOrd="0" destOrd="0" presId="urn:microsoft.com/office/officeart/2005/8/layout/process1"/>
    <dgm:cxn modelId="{67074CFD-E9DE-4BAF-81E9-905A3B3FD8B0}" srcId="{66FFC0F9-A46E-478D-8852-6F6C90FAD1A4}" destId="{640A9549-657A-4BFB-9255-CF21178E17EE}" srcOrd="0" destOrd="0" parTransId="{7DA01F07-2612-4BD6-88C6-509DBF0CD942}" sibTransId="{F4B9830A-48E9-4B50-BB2C-76F0736B86B8}"/>
    <dgm:cxn modelId="{BD6AC66D-786E-40D9-95D1-BD0BC7B94898}" type="presParOf" srcId="{416AD4AB-9E0E-403A-A1C0-CABB982320DA}" destId="{2BAC8085-95C6-4E67-8D4C-B51267661F2F}" srcOrd="0" destOrd="0" presId="urn:microsoft.com/office/officeart/2005/8/layout/process1"/>
    <dgm:cxn modelId="{9F1CE669-81AA-4129-9D94-A0B15A1A960E}" type="presParOf" srcId="{416AD4AB-9E0E-403A-A1C0-CABB982320DA}" destId="{0868CA8E-D04D-45C1-900C-F4A07FD7F69B}" srcOrd="1" destOrd="0" presId="urn:microsoft.com/office/officeart/2005/8/layout/process1"/>
    <dgm:cxn modelId="{FCB94138-2650-46CD-BA11-CCDDEAAAD661}" type="presParOf" srcId="{0868CA8E-D04D-45C1-900C-F4A07FD7F69B}" destId="{0E7B2669-483B-4EDF-84EE-57D740F44766}" srcOrd="0" destOrd="0" presId="urn:microsoft.com/office/officeart/2005/8/layout/process1"/>
    <dgm:cxn modelId="{8B8F6933-A903-4A81-90E9-D76C47F5BA73}" type="presParOf" srcId="{416AD4AB-9E0E-403A-A1C0-CABB982320DA}" destId="{D1B4ABCF-C695-418D-9162-A97068655B30}" srcOrd="2" destOrd="0" presId="urn:microsoft.com/office/officeart/2005/8/layout/process1"/>
    <dgm:cxn modelId="{B90F68D6-9745-490E-85D0-F21E33D7E9DC}" type="presParOf" srcId="{416AD4AB-9E0E-403A-A1C0-CABB982320DA}" destId="{A357BA82-2784-42AE-8D1C-78BF947B7879}" srcOrd="3" destOrd="0" presId="urn:microsoft.com/office/officeart/2005/8/layout/process1"/>
    <dgm:cxn modelId="{B7CF555D-F4ED-4240-92B4-03159F511D32}" type="presParOf" srcId="{A357BA82-2784-42AE-8D1C-78BF947B7879}" destId="{F3507ED2-FA2D-41BC-A276-BC55F74085F3}" srcOrd="0" destOrd="0" presId="urn:microsoft.com/office/officeart/2005/8/layout/process1"/>
    <dgm:cxn modelId="{D7B27205-ECA1-43F7-9A2E-803AEA5E4FBF}" type="presParOf" srcId="{416AD4AB-9E0E-403A-A1C0-CABB982320DA}" destId="{CE30F856-3D8A-48FF-B82C-DA12D6DE887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6FFC0F9-A46E-478D-8852-6F6C90FAD1A4}" type="doc">
      <dgm:prSet loTypeId="urn:microsoft.com/office/officeart/2005/8/layout/process1" loCatId="process" qsTypeId="urn:microsoft.com/office/officeart/2005/8/quickstyle/simple1" qsCatId="simple" csTypeId="urn:microsoft.com/office/officeart/2005/8/colors/accent1_2" csCatId="accent1" phldr="1"/>
      <dgm:spPr/>
    </dgm:pt>
    <dgm:pt modelId="{640A9549-657A-4BFB-9255-CF21178E17EE}">
      <dgm:prSet phldrT="[Texto]"/>
      <dgm:spPr>
        <a:solidFill>
          <a:schemeClr val="accent5"/>
        </a:solidFill>
      </dgm:spPr>
      <dgm:t>
        <a:bodyPr/>
        <a:lstStyle/>
        <a:p>
          <a:r>
            <a:rPr lang="es-ES" dirty="0"/>
            <a:t>Establecimiento de la conexión</a:t>
          </a:r>
        </a:p>
      </dgm:t>
    </dgm:pt>
    <dgm:pt modelId="{7DA01F07-2612-4BD6-88C6-509DBF0CD942}" type="parTrans" cxnId="{67074CFD-E9DE-4BAF-81E9-905A3B3FD8B0}">
      <dgm:prSet/>
      <dgm:spPr/>
      <dgm:t>
        <a:bodyPr/>
        <a:lstStyle/>
        <a:p>
          <a:endParaRPr lang="es-ES"/>
        </a:p>
      </dgm:t>
    </dgm:pt>
    <dgm:pt modelId="{F4B9830A-48E9-4B50-BB2C-76F0736B86B8}" type="sibTrans" cxnId="{67074CFD-E9DE-4BAF-81E9-905A3B3FD8B0}">
      <dgm:prSet/>
      <dgm:spPr/>
      <dgm:t>
        <a:bodyPr/>
        <a:lstStyle/>
        <a:p>
          <a:endParaRPr lang="es-ES"/>
        </a:p>
      </dgm:t>
    </dgm:pt>
    <dgm:pt modelId="{B4BB039E-88D3-467C-B1E0-3A03AC2A9AE5}">
      <dgm:prSet phldrT="[Texto]"/>
      <dgm:spPr>
        <a:solidFill>
          <a:schemeClr val="accent5"/>
        </a:solidFill>
      </dgm:spPr>
      <dgm:t>
        <a:bodyPr/>
        <a:lstStyle/>
        <a:p>
          <a:r>
            <a:rPr lang="es-ES" dirty="0"/>
            <a:t>Transferencia de datos</a:t>
          </a:r>
        </a:p>
      </dgm:t>
    </dgm:pt>
    <dgm:pt modelId="{C28A95F2-A8FE-4AB9-9C12-9BE8E681E0A3}" type="parTrans" cxnId="{4D3CE6B8-9D27-44A3-8519-3C0F6EA8198E}">
      <dgm:prSet/>
      <dgm:spPr/>
      <dgm:t>
        <a:bodyPr/>
        <a:lstStyle/>
        <a:p>
          <a:endParaRPr lang="es-ES"/>
        </a:p>
      </dgm:t>
    </dgm:pt>
    <dgm:pt modelId="{192DC71A-1777-46A4-B0F9-5945DE951908}" type="sibTrans" cxnId="{4D3CE6B8-9D27-44A3-8519-3C0F6EA8198E}">
      <dgm:prSet/>
      <dgm:spPr/>
      <dgm:t>
        <a:bodyPr/>
        <a:lstStyle/>
        <a:p>
          <a:endParaRPr lang="es-ES"/>
        </a:p>
      </dgm:t>
    </dgm:pt>
    <dgm:pt modelId="{A1973BE7-5187-48CB-9349-A2E429570741}">
      <dgm:prSet phldrT="[Texto]"/>
      <dgm:spPr>
        <a:solidFill>
          <a:schemeClr val="accent1"/>
        </a:solidFill>
      </dgm:spPr>
      <dgm:t>
        <a:bodyPr/>
        <a:lstStyle/>
        <a:p>
          <a:r>
            <a:rPr lang="es-ES" dirty="0"/>
            <a:t>Fin de la conexión</a:t>
          </a:r>
        </a:p>
      </dgm:t>
    </dgm:pt>
    <dgm:pt modelId="{4B592FAC-2373-4D5B-B0CE-688C327BCE6F}" type="parTrans" cxnId="{83560FB9-E731-4A44-A868-22E5EA4A3EF3}">
      <dgm:prSet/>
      <dgm:spPr/>
      <dgm:t>
        <a:bodyPr/>
        <a:lstStyle/>
        <a:p>
          <a:endParaRPr lang="es-ES"/>
        </a:p>
      </dgm:t>
    </dgm:pt>
    <dgm:pt modelId="{291E1594-A885-4F93-8293-4BD32663CCC1}" type="sibTrans" cxnId="{83560FB9-E731-4A44-A868-22E5EA4A3EF3}">
      <dgm:prSet/>
      <dgm:spPr/>
      <dgm:t>
        <a:bodyPr/>
        <a:lstStyle/>
        <a:p>
          <a:endParaRPr lang="es-ES"/>
        </a:p>
      </dgm:t>
    </dgm:pt>
    <dgm:pt modelId="{416AD4AB-9E0E-403A-A1C0-CABB982320DA}" type="pres">
      <dgm:prSet presAssocID="{66FFC0F9-A46E-478D-8852-6F6C90FAD1A4}" presName="Name0" presStyleCnt="0">
        <dgm:presLayoutVars>
          <dgm:dir/>
          <dgm:resizeHandles val="exact"/>
        </dgm:presLayoutVars>
      </dgm:prSet>
      <dgm:spPr/>
    </dgm:pt>
    <dgm:pt modelId="{2BAC8085-95C6-4E67-8D4C-B51267661F2F}" type="pres">
      <dgm:prSet presAssocID="{640A9549-657A-4BFB-9255-CF21178E17EE}" presName="node" presStyleLbl="node1" presStyleIdx="0" presStyleCnt="3">
        <dgm:presLayoutVars>
          <dgm:bulletEnabled val="1"/>
        </dgm:presLayoutVars>
      </dgm:prSet>
      <dgm:spPr/>
    </dgm:pt>
    <dgm:pt modelId="{0868CA8E-D04D-45C1-900C-F4A07FD7F69B}" type="pres">
      <dgm:prSet presAssocID="{F4B9830A-48E9-4B50-BB2C-76F0736B86B8}" presName="sibTrans" presStyleLbl="sibTrans2D1" presStyleIdx="0" presStyleCnt="2"/>
      <dgm:spPr/>
    </dgm:pt>
    <dgm:pt modelId="{0E7B2669-483B-4EDF-84EE-57D740F44766}" type="pres">
      <dgm:prSet presAssocID="{F4B9830A-48E9-4B50-BB2C-76F0736B86B8}" presName="connectorText" presStyleLbl="sibTrans2D1" presStyleIdx="0" presStyleCnt="2"/>
      <dgm:spPr/>
    </dgm:pt>
    <dgm:pt modelId="{D1B4ABCF-C695-418D-9162-A97068655B30}" type="pres">
      <dgm:prSet presAssocID="{B4BB039E-88D3-467C-B1E0-3A03AC2A9AE5}" presName="node" presStyleLbl="node1" presStyleIdx="1" presStyleCnt="3">
        <dgm:presLayoutVars>
          <dgm:bulletEnabled val="1"/>
        </dgm:presLayoutVars>
      </dgm:prSet>
      <dgm:spPr/>
    </dgm:pt>
    <dgm:pt modelId="{A357BA82-2784-42AE-8D1C-78BF947B7879}" type="pres">
      <dgm:prSet presAssocID="{192DC71A-1777-46A4-B0F9-5945DE951908}" presName="sibTrans" presStyleLbl="sibTrans2D1" presStyleIdx="1" presStyleCnt="2"/>
      <dgm:spPr/>
    </dgm:pt>
    <dgm:pt modelId="{F3507ED2-FA2D-41BC-A276-BC55F74085F3}" type="pres">
      <dgm:prSet presAssocID="{192DC71A-1777-46A4-B0F9-5945DE951908}" presName="connectorText" presStyleLbl="sibTrans2D1" presStyleIdx="1" presStyleCnt="2"/>
      <dgm:spPr/>
    </dgm:pt>
    <dgm:pt modelId="{CE30F856-3D8A-48FF-B82C-DA12D6DE8874}" type="pres">
      <dgm:prSet presAssocID="{A1973BE7-5187-48CB-9349-A2E429570741}" presName="node" presStyleLbl="node1" presStyleIdx="2" presStyleCnt="3">
        <dgm:presLayoutVars>
          <dgm:bulletEnabled val="1"/>
        </dgm:presLayoutVars>
      </dgm:prSet>
      <dgm:spPr/>
    </dgm:pt>
  </dgm:ptLst>
  <dgm:cxnLst>
    <dgm:cxn modelId="{E26F016A-7EED-4621-A266-544014CE600B}" type="presOf" srcId="{F4B9830A-48E9-4B50-BB2C-76F0736B86B8}" destId="{0E7B2669-483B-4EDF-84EE-57D740F44766}" srcOrd="1" destOrd="0" presId="urn:microsoft.com/office/officeart/2005/8/layout/process1"/>
    <dgm:cxn modelId="{D234F251-2D51-494B-8598-8A1AA031B8DB}" type="presOf" srcId="{640A9549-657A-4BFB-9255-CF21178E17EE}" destId="{2BAC8085-95C6-4E67-8D4C-B51267661F2F}" srcOrd="0" destOrd="0" presId="urn:microsoft.com/office/officeart/2005/8/layout/process1"/>
    <dgm:cxn modelId="{FD85817E-7D99-4D6C-8F90-EC8215D45490}" type="presOf" srcId="{66FFC0F9-A46E-478D-8852-6F6C90FAD1A4}" destId="{416AD4AB-9E0E-403A-A1C0-CABB982320DA}" srcOrd="0" destOrd="0" presId="urn:microsoft.com/office/officeart/2005/8/layout/process1"/>
    <dgm:cxn modelId="{7409C48C-2DBE-4E00-BAE1-A55DF7EF449E}" type="presOf" srcId="{A1973BE7-5187-48CB-9349-A2E429570741}" destId="{CE30F856-3D8A-48FF-B82C-DA12D6DE8874}" srcOrd="0" destOrd="0" presId="urn:microsoft.com/office/officeart/2005/8/layout/process1"/>
    <dgm:cxn modelId="{7DB075A4-B854-4A0F-8B73-332C0FB02B2E}" type="presOf" srcId="{F4B9830A-48E9-4B50-BB2C-76F0736B86B8}" destId="{0868CA8E-D04D-45C1-900C-F4A07FD7F69B}" srcOrd="0" destOrd="0" presId="urn:microsoft.com/office/officeart/2005/8/layout/process1"/>
    <dgm:cxn modelId="{4D3CE6B8-9D27-44A3-8519-3C0F6EA8198E}" srcId="{66FFC0F9-A46E-478D-8852-6F6C90FAD1A4}" destId="{B4BB039E-88D3-467C-B1E0-3A03AC2A9AE5}" srcOrd="1" destOrd="0" parTransId="{C28A95F2-A8FE-4AB9-9C12-9BE8E681E0A3}" sibTransId="{192DC71A-1777-46A4-B0F9-5945DE951908}"/>
    <dgm:cxn modelId="{83560FB9-E731-4A44-A868-22E5EA4A3EF3}" srcId="{66FFC0F9-A46E-478D-8852-6F6C90FAD1A4}" destId="{A1973BE7-5187-48CB-9349-A2E429570741}" srcOrd="2" destOrd="0" parTransId="{4B592FAC-2373-4D5B-B0CE-688C327BCE6F}" sibTransId="{291E1594-A885-4F93-8293-4BD32663CCC1}"/>
    <dgm:cxn modelId="{695C45D0-CF37-4BA2-A865-8BBF5E8F2065}" type="presOf" srcId="{B4BB039E-88D3-467C-B1E0-3A03AC2A9AE5}" destId="{D1B4ABCF-C695-418D-9162-A97068655B30}" srcOrd="0" destOrd="0" presId="urn:microsoft.com/office/officeart/2005/8/layout/process1"/>
    <dgm:cxn modelId="{A2D6B1DB-E516-412C-933D-4B75B6DF4809}" type="presOf" srcId="{192DC71A-1777-46A4-B0F9-5945DE951908}" destId="{F3507ED2-FA2D-41BC-A276-BC55F74085F3}" srcOrd="1" destOrd="0" presId="urn:microsoft.com/office/officeart/2005/8/layout/process1"/>
    <dgm:cxn modelId="{1F066CEF-949E-4CF8-B273-48B022580614}" type="presOf" srcId="{192DC71A-1777-46A4-B0F9-5945DE951908}" destId="{A357BA82-2784-42AE-8D1C-78BF947B7879}" srcOrd="0" destOrd="0" presId="urn:microsoft.com/office/officeart/2005/8/layout/process1"/>
    <dgm:cxn modelId="{67074CFD-E9DE-4BAF-81E9-905A3B3FD8B0}" srcId="{66FFC0F9-A46E-478D-8852-6F6C90FAD1A4}" destId="{640A9549-657A-4BFB-9255-CF21178E17EE}" srcOrd="0" destOrd="0" parTransId="{7DA01F07-2612-4BD6-88C6-509DBF0CD942}" sibTransId="{F4B9830A-48E9-4B50-BB2C-76F0736B86B8}"/>
    <dgm:cxn modelId="{BD6AC66D-786E-40D9-95D1-BD0BC7B94898}" type="presParOf" srcId="{416AD4AB-9E0E-403A-A1C0-CABB982320DA}" destId="{2BAC8085-95C6-4E67-8D4C-B51267661F2F}" srcOrd="0" destOrd="0" presId="urn:microsoft.com/office/officeart/2005/8/layout/process1"/>
    <dgm:cxn modelId="{9F1CE669-81AA-4129-9D94-A0B15A1A960E}" type="presParOf" srcId="{416AD4AB-9E0E-403A-A1C0-CABB982320DA}" destId="{0868CA8E-D04D-45C1-900C-F4A07FD7F69B}" srcOrd="1" destOrd="0" presId="urn:microsoft.com/office/officeart/2005/8/layout/process1"/>
    <dgm:cxn modelId="{FCB94138-2650-46CD-BA11-CCDDEAAAD661}" type="presParOf" srcId="{0868CA8E-D04D-45C1-900C-F4A07FD7F69B}" destId="{0E7B2669-483B-4EDF-84EE-57D740F44766}" srcOrd="0" destOrd="0" presId="urn:microsoft.com/office/officeart/2005/8/layout/process1"/>
    <dgm:cxn modelId="{8B8F6933-A903-4A81-90E9-D76C47F5BA73}" type="presParOf" srcId="{416AD4AB-9E0E-403A-A1C0-CABB982320DA}" destId="{D1B4ABCF-C695-418D-9162-A97068655B30}" srcOrd="2" destOrd="0" presId="urn:microsoft.com/office/officeart/2005/8/layout/process1"/>
    <dgm:cxn modelId="{B90F68D6-9745-490E-85D0-F21E33D7E9DC}" type="presParOf" srcId="{416AD4AB-9E0E-403A-A1C0-CABB982320DA}" destId="{A357BA82-2784-42AE-8D1C-78BF947B7879}" srcOrd="3" destOrd="0" presId="urn:microsoft.com/office/officeart/2005/8/layout/process1"/>
    <dgm:cxn modelId="{B7CF555D-F4ED-4240-92B4-03159F511D32}" type="presParOf" srcId="{A357BA82-2784-42AE-8D1C-78BF947B7879}" destId="{F3507ED2-FA2D-41BC-A276-BC55F74085F3}" srcOrd="0" destOrd="0" presId="urn:microsoft.com/office/officeart/2005/8/layout/process1"/>
    <dgm:cxn modelId="{D7B27205-ECA1-43F7-9A2E-803AEA5E4FBF}" type="presParOf" srcId="{416AD4AB-9E0E-403A-A1C0-CABB982320DA}" destId="{CE30F856-3D8A-48FF-B82C-DA12D6DE887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B854F9-184B-42F7-A70C-A1D69691B8C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ES"/>
        </a:p>
      </dgm:t>
    </dgm:pt>
    <dgm:pt modelId="{EC97C357-5CD6-41C1-9DFE-209E393373B8}">
      <dgm:prSet phldrT="[Texto]" custT="1"/>
      <dgm:spPr/>
      <dgm:t>
        <a:bodyPr/>
        <a:lstStyle/>
        <a:p>
          <a:r>
            <a:rPr lang="es-ES" sz="1800" b="1" dirty="0">
              <a:latin typeface="Abadi Extra Light" panose="020B0204020104020204" pitchFamily="34" charset="0"/>
            </a:rPr>
            <a:t>Puertos bien conocidos (rango del 0 al 1023)</a:t>
          </a:r>
        </a:p>
      </dgm:t>
    </dgm:pt>
    <dgm:pt modelId="{016E0823-4820-45F1-814A-8D547C51BF58}" type="parTrans" cxnId="{4C98A62A-E502-41EE-9BF2-42BE381E94DB}">
      <dgm:prSet/>
      <dgm:spPr/>
      <dgm:t>
        <a:bodyPr/>
        <a:lstStyle/>
        <a:p>
          <a:endParaRPr lang="es-ES" sz="1800">
            <a:latin typeface="Abadi Extra Light" panose="020B0204020104020204" pitchFamily="34" charset="0"/>
          </a:endParaRPr>
        </a:p>
      </dgm:t>
    </dgm:pt>
    <dgm:pt modelId="{29BDC8B2-8925-4961-85CA-DC1E7D832A7E}" type="sibTrans" cxnId="{4C98A62A-E502-41EE-9BF2-42BE381E94DB}">
      <dgm:prSet/>
      <dgm:spPr/>
      <dgm:t>
        <a:bodyPr/>
        <a:lstStyle/>
        <a:p>
          <a:endParaRPr lang="es-ES" sz="1800">
            <a:latin typeface="Abadi Extra Light" panose="020B0204020104020204" pitchFamily="34" charset="0"/>
          </a:endParaRPr>
        </a:p>
      </dgm:t>
    </dgm:pt>
    <dgm:pt modelId="{B23A746F-B792-438D-90A0-D8438F2ABD07}">
      <dgm:prSet phldrT="[Texto]" custT="1"/>
      <dgm:spPr/>
      <dgm:t>
        <a:bodyPr/>
        <a:lstStyle/>
        <a:p>
          <a:r>
            <a:rPr lang="es-ES" sz="1800" dirty="0">
              <a:latin typeface="Abadi Extra Light" panose="020B0204020104020204" pitchFamily="34" charset="0"/>
            </a:rPr>
            <a:t>Servicios de red registrados por </a:t>
          </a:r>
          <a:r>
            <a:rPr lang="es-ES" sz="1800" dirty="0">
              <a:latin typeface="Abadi Extra Light" panose="020B0204020104020204" pitchFamily="34" charset="0"/>
              <a:hlinkClick xmlns:r="http://schemas.openxmlformats.org/officeDocument/2006/relationships" r:id="rId1"/>
            </a:rPr>
            <a:t>ICANN</a:t>
          </a:r>
          <a:endParaRPr lang="es-ES" sz="1800" dirty="0">
            <a:latin typeface="Abadi Extra Light" panose="020B0204020104020204" pitchFamily="34" charset="0"/>
          </a:endParaRPr>
        </a:p>
      </dgm:t>
    </dgm:pt>
    <dgm:pt modelId="{6690376F-A4E0-4683-90B2-20095186167A}" type="parTrans" cxnId="{5454EF52-E289-408C-9097-E62D38F9E6E3}">
      <dgm:prSet/>
      <dgm:spPr/>
      <dgm:t>
        <a:bodyPr/>
        <a:lstStyle/>
        <a:p>
          <a:endParaRPr lang="es-ES" sz="1800">
            <a:latin typeface="Abadi Extra Light" panose="020B0204020104020204" pitchFamily="34" charset="0"/>
          </a:endParaRPr>
        </a:p>
      </dgm:t>
    </dgm:pt>
    <dgm:pt modelId="{E68840C8-B806-4A38-B130-EF91455C49E7}" type="sibTrans" cxnId="{5454EF52-E289-408C-9097-E62D38F9E6E3}">
      <dgm:prSet/>
      <dgm:spPr/>
      <dgm:t>
        <a:bodyPr/>
        <a:lstStyle/>
        <a:p>
          <a:endParaRPr lang="es-ES" sz="1800">
            <a:latin typeface="Abadi Extra Light" panose="020B0204020104020204" pitchFamily="34" charset="0"/>
          </a:endParaRPr>
        </a:p>
      </dgm:t>
    </dgm:pt>
    <dgm:pt modelId="{4ED23435-67C6-4B3B-9658-64644143DAA3}">
      <dgm:prSet phldrT="[Texto]" custT="1"/>
      <dgm:spPr/>
      <dgm:t>
        <a:bodyPr/>
        <a:lstStyle/>
        <a:p>
          <a:r>
            <a:rPr lang="es-ES" sz="1800" dirty="0">
              <a:latin typeface="Abadi Extra Light" panose="020B0204020104020204" pitchFamily="34" charset="0"/>
            </a:rPr>
            <a:t>…</a:t>
          </a:r>
        </a:p>
      </dgm:t>
    </dgm:pt>
    <dgm:pt modelId="{31481A31-592F-48E8-913E-7FB3DC27D6BB}" type="parTrans" cxnId="{96D10F13-B219-4EE0-BD53-0CE57C07B81F}">
      <dgm:prSet/>
      <dgm:spPr/>
      <dgm:t>
        <a:bodyPr/>
        <a:lstStyle/>
        <a:p>
          <a:endParaRPr lang="es-ES" sz="1800">
            <a:latin typeface="Abadi Extra Light" panose="020B0204020104020204" pitchFamily="34" charset="0"/>
          </a:endParaRPr>
        </a:p>
      </dgm:t>
    </dgm:pt>
    <dgm:pt modelId="{BE15F94F-C910-4F74-9DAA-426B3768C188}" type="sibTrans" cxnId="{96D10F13-B219-4EE0-BD53-0CE57C07B81F}">
      <dgm:prSet/>
      <dgm:spPr/>
      <dgm:t>
        <a:bodyPr/>
        <a:lstStyle/>
        <a:p>
          <a:endParaRPr lang="es-ES" sz="1800">
            <a:latin typeface="Abadi Extra Light" panose="020B0204020104020204" pitchFamily="34" charset="0"/>
          </a:endParaRPr>
        </a:p>
      </dgm:t>
    </dgm:pt>
    <dgm:pt modelId="{DC82E87A-016B-4751-AD51-F83B0E97C0D3}">
      <dgm:prSet phldrT="[Texto]" custT="1"/>
      <dgm:spPr/>
      <dgm:t>
        <a:bodyPr/>
        <a:lstStyle/>
        <a:p>
          <a:r>
            <a:rPr lang="es-ES" sz="1800" b="1" dirty="0">
              <a:latin typeface="Abadi Extra Light" panose="020B0204020104020204" pitchFamily="34" charset="0"/>
            </a:rPr>
            <a:t>Puertos registrados (rango del 1024 al 49151)</a:t>
          </a:r>
        </a:p>
      </dgm:t>
    </dgm:pt>
    <dgm:pt modelId="{B9F5EB01-AA2E-4C90-932D-2DB00DDBF0BF}" type="parTrans" cxnId="{8217EC97-61A0-4D15-A792-72CCCBD0B292}">
      <dgm:prSet/>
      <dgm:spPr/>
      <dgm:t>
        <a:bodyPr/>
        <a:lstStyle/>
        <a:p>
          <a:endParaRPr lang="es-ES" sz="1800">
            <a:latin typeface="Abadi Extra Light" panose="020B0204020104020204" pitchFamily="34" charset="0"/>
          </a:endParaRPr>
        </a:p>
      </dgm:t>
    </dgm:pt>
    <dgm:pt modelId="{AC6A093A-52BD-4F2B-8DB3-27B54E0E2978}" type="sibTrans" cxnId="{8217EC97-61A0-4D15-A792-72CCCBD0B292}">
      <dgm:prSet/>
      <dgm:spPr/>
      <dgm:t>
        <a:bodyPr/>
        <a:lstStyle/>
        <a:p>
          <a:endParaRPr lang="es-ES" sz="1800">
            <a:latin typeface="Abadi Extra Light" panose="020B0204020104020204" pitchFamily="34" charset="0"/>
          </a:endParaRPr>
        </a:p>
      </dgm:t>
    </dgm:pt>
    <dgm:pt modelId="{5E1E9DC0-AED7-4300-A61D-1A114BE82DF0}">
      <dgm:prSet phldrT="[Texto]" custT="1"/>
      <dgm:spPr/>
      <dgm:t>
        <a:bodyPr/>
        <a:lstStyle/>
        <a:p>
          <a:r>
            <a:rPr lang="es-ES" sz="1800" dirty="0">
              <a:latin typeface="Abadi Extra Light" panose="020B0204020104020204" pitchFamily="34" charset="0"/>
            </a:rPr>
            <a:t>Empleados por aplicaciones de usuario de forma temporal</a:t>
          </a:r>
        </a:p>
      </dgm:t>
    </dgm:pt>
    <dgm:pt modelId="{DC8FE39E-E1FB-4DEF-964E-2F74953C3D11}" type="parTrans" cxnId="{BAA3C327-010B-49E5-83D6-FC8ACB887397}">
      <dgm:prSet/>
      <dgm:spPr/>
      <dgm:t>
        <a:bodyPr/>
        <a:lstStyle/>
        <a:p>
          <a:endParaRPr lang="es-ES" sz="1800">
            <a:latin typeface="Abadi Extra Light" panose="020B0204020104020204" pitchFamily="34" charset="0"/>
          </a:endParaRPr>
        </a:p>
      </dgm:t>
    </dgm:pt>
    <dgm:pt modelId="{2D6AA35E-02A0-4974-AB45-60E568BA88B4}" type="sibTrans" cxnId="{BAA3C327-010B-49E5-83D6-FC8ACB887397}">
      <dgm:prSet/>
      <dgm:spPr/>
      <dgm:t>
        <a:bodyPr/>
        <a:lstStyle/>
        <a:p>
          <a:endParaRPr lang="es-ES" sz="1800">
            <a:latin typeface="Abadi Extra Light" panose="020B0204020104020204" pitchFamily="34" charset="0"/>
          </a:endParaRPr>
        </a:p>
      </dgm:t>
    </dgm:pt>
    <dgm:pt modelId="{1AF1726D-07E9-4B6C-B8AF-7929572FE605}">
      <dgm:prSet phldrT="[Texto]" custT="1"/>
      <dgm:spPr/>
      <dgm:t>
        <a:bodyPr/>
        <a:lstStyle/>
        <a:p>
          <a:r>
            <a:rPr lang="es-ES" sz="1800" b="1" dirty="0">
              <a:latin typeface="Abadi Extra Light" panose="020B0204020104020204" pitchFamily="34" charset="0"/>
            </a:rPr>
            <a:t>Puertos dinámicos/privados (rango del 49152 al 65535)</a:t>
          </a:r>
        </a:p>
      </dgm:t>
    </dgm:pt>
    <dgm:pt modelId="{F02E3EFF-7BDB-4E28-BF72-59045D3B410B}" type="parTrans" cxnId="{C8D45D57-909F-4C9F-A614-2D8AA378FF64}">
      <dgm:prSet/>
      <dgm:spPr/>
      <dgm:t>
        <a:bodyPr/>
        <a:lstStyle/>
        <a:p>
          <a:endParaRPr lang="es-ES" sz="1800">
            <a:latin typeface="Abadi Extra Light" panose="020B0204020104020204" pitchFamily="34" charset="0"/>
          </a:endParaRPr>
        </a:p>
      </dgm:t>
    </dgm:pt>
    <dgm:pt modelId="{3ACA79B3-541E-4755-8A1F-56BB01989428}" type="sibTrans" cxnId="{C8D45D57-909F-4C9F-A614-2D8AA378FF64}">
      <dgm:prSet/>
      <dgm:spPr/>
      <dgm:t>
        <a:bodyPr/>
        <a:lstStyle/>
        <a:p>
          <a:endParaRPr lang="es-ES" sz="1800">
            <a:latin typeface="Abadi Extra Light" panose="020B0204020104020204" pitchFamily="34" charset="0"/>
          </a:endParaRPr>
        </a:p>
      </dgm:t>
    </dgm:pt>
    <dgm:pt modelId="{AA363958-B96F-4108-9502-E51932E7BB5F}">
      <dgm:prSet phldrT="[Texto]" custT="1"/>
      <dgm:spPr/>
      <dgm:t>
        <a:bodyPr/>
        <a:lstStyle/>
        <a:p>
          <a:r>
            <a:rPr lang="es-ES" sz="1800" dirty="0">
              <a:latin typeface="Abadi Extra Light" panose="020B0204020104020204" pitchFamily="34" charset="0"/>
            </a:rPr>
            <a:t>Son empleados por aplicaciones de usuario de forma temporal.</a:t>
          </a:r>
        </a:p>
      </dgm:t>
    </dgm:pt>
    <dgm:pt modelId="{8AE65B53-2C3F-4126-8786-CD27D918D742}" type="parTrans" cxnId="{EDFBE614-C7B6-4B99-A31C-B2BDB45AF885}">
      <dgm:prSet/>
      <dgm:spPr/>
      <dgm:t>
        <a:bodyPr/>
        <a:lstStyle/>
        <a:p>
          <a:endParaRPr lang="es-ES" sz="1800">
            <a:latin typeface="Abadi Extra Light" panose="020B0204020104020204" pitchFamily="34" charset="0"/>
          </a:endParaRPr>
        </a:p>
      </dgm:t>
    </dgm:pt>
    <dgm:pt modelId="{31DC7B2B-7ED6-4CEA-B56E-C9201EC3EEC4}" type="sibTrans" cxnId="{EDFBE614-C7B6-4B99-A31C-B2BDB45AF885}">
      <dgm:prSet/>
      <dgm:spPr/>
      <dgm:t>
        <a:bodyPr/>
        <a:lstStyle/>
        <a:p>
          <a:endParaRPr lang="es-ES" sz="1800">
            <a:latin typeface="Abadi Extra Light" panose="020B0204020104020204" pitchFamily="34" charset="0"/>
          </a:endParaRPr>
        </a:p>
      </dgm:t>
    </dgm:pt>
    <dgm:pt modelId="{26628769-9D86-4405-AD6E-EFE19EAD9068}">
      <dgm:prSet phldrT="[Texto]" custT="1"/>
      <dgm:spPr/>
      <dgm:t>
        <a:bodyPr/>
        <a:lstStyle/>
        <a:p>
          <a:r>
            <a:rPr lang="es-ES" sz="1800" dirty="0">
              <a:latin typeface="Abadi Extra Light" panose="020B0204020104020204" pitchFamily="34" charset="0"/>
            </a:rPr>
            <a:t>FTP (20 y 21)</a:t>
          </a:r>
        </a:p>
      </dgm:t>
    </dgm:pt>
    <dgm:pt modelId="{B862A6BC-8418-4FA8-9649-9D0C0BD09089}" type="parTrans" cxnId="{8A06E338-8E76-46DE-A4CA-D8B8CB82CC90}">
      <dgm:prSet/>
      <dgm:spPr/>
      <dgm:t>
        <a:bodyPr/>
        <a:lstStyle/>
        <a:p>
          <a:endParaRPr lang="es-ES" sz="1800">
            <a:latin typeface="Abadi Extra Light" panose="020B0204020104020204" pitchFamily="34" charset="0"/>
          </a:endParaRPr>
        </a:p>
      </dgm:t>
    </dgm:pt>
    <dgm:pt modelId="{995BC723-C25E-4D53-9679-E2F9127FE310}" type="sibTrans" cxnId="{8A06E338-8E76-46DE-A4CA-D8B8CB82CC90}">
      <dgm:prSet/>
      <dgm:spPr/>
      <dgm:t>
        <a:bodyPr/>
        <a:lstStyle/>
        <a:p>
          <a:endParaRPr lang="es-ES" sz="1800">
            <a:latin typeface="Abadi Extra Light" panose="020B0204020104020204" pitchFamily="34" charset="0"/>
          </a:endParaRPr>
        </a:p>
      </dgm:t>
    </dgm:pt>
    <dgm:pt modelId="{9367C573-C8B7-4FD7-A051-128911BE9557}">
      <dgm:prSet phldrT="[Texto]" custT="1"/>
      <dgm:spPr/>
      <dgm:t>
        <a:bodyPr/>
        <a:lstStyle/>
        <a:p>
          <a:r>
            <a:rPr lang="es-ES" sz="1800" dirty="0">
              <a:latin typeface="Abadi Extra Light" panose="020B0204020104020204" pitchFamily="34" charset="0"/>
            </a:rPr>
            <a:t>SSH (22)</a:t>
          </a:r>
        </a:p>
      </dgm:t>
    </dgm:pt>
    <dgm:pt modelId="{2AE63DB8-9022-4987-BF95-1AE1B66D13D2}" type="parTrans" cxnId="{E4BD7268-E36A-4FBA-8EB6-4C0B074A954B}">
      <dgm:prSet/>
      <dgm:spPr/>
      <dgm:t>
        <a:bodyPr/>
        <a:lstStyle/>
        <a:p>
          <a:endParaRPr lang="es-ES" sz="1800">
            <a:latin typeface="Abadi Extra Light" panose="020B0204020104020204" pitchFamily="34" charset="0"/>
          </a:endParaRPr>
        </a:p>
      </dgm:t>
    </dgm:pt>
    <dgm:pt modelId="{F5AFA39A-4462-46BA-8CB9-798FD92A3034}" type="sibTrans" cxnId="{E4BD7268-E36A-4FBA-8EB6-4C0B074A954B}">
      <dgm:prSet/>
      <dgm:spPr/>
      <dgm:t>
        <a:bodyPr/>
        <a:lstStyle/>
        <a:p>
          <a:endParaRPr lang="es-ES" sz="1800">
            <a:latin typeface="Abadi Extra Light" panose="020B0204020104020204" pitchFamily="34" charset="0"/>
          </a:endParaRPr>
        </a:p>
      </dgm:t>
    </dgm:pt>
    <dgm:pt modelId="{30CFA393-B51E-42F5-8521-76CC14F6CAB2}">
      <dgm:prSet phldrT="[Texto]" custT="1"/>
      <dgm:spPr/>
      <dgm:t>
        <a:bodyPr/>
        <a:lstStyle/>
        <a:p>
          <a:r>
            <a:rPr lang="es-ES" sz="1800" dirty="0">
              <a:latin typeface="Abadi Extra Light" panose="020B0204020104020204" pitchFamily="34" charset="0"/>
            </a:rPr>
            <a:t>SMTP (25)</a:t>
          </a:r>
        </a:p>
      </dgm:t>
    </dgm:pt>
    <dgm:pt modelId="{B770F31A-3A2B-4330-937A-93BACD6D94FB}" type="parTrans" cxnId="{A429798E-F61F-4916-B2C9-5D9B76783127}">
      <dgm:prSet/>
      <dgm:spPr/>
      <dgm:t>
        <a:bodyPr/>
        <a:lstStyle/>
        <a:p>
          <a:endParaRPr lang="es-ES" sz="1800">
            <a:latin typeface="Abadi Extra Light" panose="020B0204020104020204" pitchFamily="34" charset="0"/>
          </a:endParaRPr>
        </a:p>
      </dgm:t>
    </dgm:pt>
    <dgm:pt modelId="{24E5DB1C-9B95-41D4-9110-C574D87A46FB}" type="sibTrans" cxnId="{A429798E-F61F-4916-B2C9-5D9B76783127}">
      <dgm:prSet/>
      <dgm:spPr/>
      <dgm:t>
        <a:bodyPr/>
        <a:lstStyle/>
        <a:p>
          <a:endParaRPr lang="es-ES" sz="1800">
            <a:latin typeface="Abadi Extra Light" panose="020B0204020104020204" pitchFamily="34" charset="0"/>
          </a:endParaRPr>
        </a:p>
      </dgm:t>
    </dgm:pt>
    <dgm:pt modelId="{24F35840-DCCC-48F3-A1F8-CBDF478BFB35}">
      <dgm:prSet phldrT="[Texto]" custT="1"/>
      <dgm:spPr/>
      <dgm:t>
        <a:bodyPr/>
        <a:lstStyle/>
        <a:p>
          <a:r>
            <a:rPr lang="es-ES" sz="1800" dirty="0">
              <a:latin typeface="Abadi Extra Light" panose="020B0204020104020204" pitchFamily="34" charset="0"/>
            </a:rPr>
            <a:t>DNS (53)</a:t>
          </a:r>
        </a:p>
      </dgm:t>
    </dgm:pt>
    <dgm:pt modelId="{0DD8AD46-C006-4EFB-B0DF-AD33F4E4009E}" type="parTrans" cxnId="{F5E1BF8F-5167-4D12-9321-9AA09A97B8BF}">
      <dgm:prSet/>
      <dgm:spPr/>
      <dgm:t>
        <a:bodyPr/>
        <a:lstStyle/>
        <a:p>
          <a:endParaRPr lang="es-ES" sz="1800">
            <a:latin typeface="Abadi Extra Light" panose="020B0204020104020204" pitchFamily="34" charset="0"/>
          </a:endParaRPr>
        </a:p>
      </dgm:t>
    </dgm:pt>
    <dgm:pt modelId="{F614F066-34D6-4D84-BCCA-E0262F1ED828}" type="sibTrans" cxnId="{F5E1BF8F-5167-4D12-9321-9AA09A97B8BF}">
      <dgm:prSet/>
      <dgm:spPr/>
      <dgm:t>
        <a:bodyPr/>
        <a:lstStyle/>
        <a:p>
          <a:endParaRPr lang="es-ES" sz="1800">
            <a:latin typeface="Abadi Extra Light" panose="020B0204020104020204" pitchFamily="34" charset="0"/>
          </a:endParaRPr>
        </a:p>
      </dgm:t>
    </dgm:pt>
    <dgm:pt modelId="{0C0B2280-6084-434B-A558-C195AE6FAB18}">
      <dgm:prSet phldrT="[Texto]" custT="1"/>
      <dgm:spPr/>
      <dgm:t>
        <a:bodyPr/>
        <a:lstStyle/>
        <a:p>
          <a:r>
            <a:rPr lang="es-ES" sz="1800" dirty="0">
              <a:latin typeface="Abadi Extra Light" panose="020B0204020104020204" pitchFamily="34" charset="0"/>
            </a:rPr>
            <a:t>HTTP (80)</a:t>
          </a:r>
        </a:p>
      </dgm:t>
    </dgm:pt>
    <dgm:pt modelId="{E708B3B1-8DB2-4E03-8C30-A26EC47670B1}" type="parTrans" cxnId="{F639B128-E4DB-4CFD-9074-153696FA8DD7}">
      <dgm:prSet/>
      <dgm:spPr/>
      <dgm:t>
        <a:bodyPr/>
        <a:lstStyle/>
        <a:p>
          <a:endParaRPr lang="es-ES" sz="1800">
            <a:latin typeface="Abadi Extra Light" panose="020B0204020104020204" pitchFamily="34" charset="0"/>
          </a:endParaRPr>
        </a:p>
      </dgm:t>
    </dgm:pt>
    <dgm:pt modelId="{5DA1C089-2D1E-4943-8670-48FD8823BCE6}" type="sibTrans" cxnId="{F639B128-E4DB-4CFD-9074-153696FA8DD7}">
      <dgm:prSet/>
      <dgm:spPr/>
      <dgm:t>
        <a:bodyPr/>
        <a:lstStyle/>
        <a:p>
          <a:endParaRPr lang="es-ES" sz="1800">
            <a:latin typeface="Abadi Extra Light" panose="020B0204020104020204" pitchFamily="34" charset="0"/>
          </a:endParaRPr>
        </a:p>
      </dgm:t>
    </dgm:pt>
    <dgm:pt modelId="{86564F4E-8FDF-4BBA-8E5F-7ABBA22FA945}">
      <dgm:prSet phldrT="[Texto]" custT="1"/>
      <dgm:spPr/>
      <dgm:t>
        <a:bodyPr/>
        <a:lstStyle/>
        <a:p>
          <a:r>
            <a:rPr lang="es-ES" sz="1800" dirty="0">
              <a:latin typeface="Abadi Extra Light" panose="020B0204020104020204" pitchFamily="34" charset="0"/>
            </a:rPr>
            <a:t>POP3 (110)</a:t>
          </a:r>
        </a:p>
      </dgm:t>
    </dgm:pt>
    <dgm:pt modelId="{D80BB27A-D622-4349-9805-E8B92B33EA5E}" type="parTrans" cxnId="{CA6AB44B-DED8-4CCF-8787-97431CB1D0AF}">
      <dgm:prSet/>
      <dgm:spPr/>
      <dgm:t>
        <a:bodyPr/>
        <a:lstStyle/>
        <a:p>
          <a:endParaRPr lang="es-ES" sz="1800">
            <a:latin typeface="Abadi Extra Light" panose="020B0204020104020204" pitchFamily="34" charset="0"/>
          </a:endParaRPr>
        </a:p>
      </dgm:t>
    </dgm:pt>
    <dgm:pt modelId="{BF588986-2D55-416A-A964-F6CD9DE0CDAF}" type="sibTrans" cxnId="{CA6AB44B-DED8-4CCF-8787-97431CB1D0AF}">
      <dgm:prSet/>
      <dgm:spPr/>
      <dgm:t>
        <a:bodyPr/>
        <a:lstStyle/>
        <a:p>
          <a:endParaRPr lang="es-ES" sz="1800">
            <a:latin typeface="Abadi Extra Light" panose="020B0204020104020204" pitchFamily="34" charset="0"/>
          </a:endParaRPr>
        </a:p>
      </dgm:t>
    </dgm:pt>
    <dgm:pt modelId="{5DCCFE7C-0286-4F2B-843A-A10A2ADE20FF}">
      <dgm:prSet phldrT="[Texto]" custT="1"/>
      <dgm:spPr/>
      <dgm:t>
        <a:bodyPr/>
        <a:lstStyle/>
        <a:p>
          <a:r>
            <a:rPr lang="es-ES" sz="1800" dirty="0">
              <a:latin typeface="Abadi Extra Light" panose="020B0204020104020204" pitchFamily="34" charset="0"/>
            </a:rPr>
            <a:t>HTTPS(443)</a:t>
          </a:r>
        </a:p>
      </dgm:t>
    </dgm:pt>
    <dgm:pt modelId="{CC238EFD-C85C-4E3F-A485-956878058F1B}" type="parTrans" cxnId="{08CDAD57-CE23-4A1C-872B-200D019D37F1}">
      <dgm:prSet/>
      <dgm:spPr/>
      <dgm:t>
        <a:bodyPr/>
        <a:lstStyle/>
        <a:p>
          <a:endParaRPr lang="es-ES" sz="1800">
            <a:latin typeface="Abadi Extra Light" panose="020B0204020104020204" pitchFamily="34" charset="0"/>
          </a:endParaRPr>
        </a:p>
      </dgm:t>
    </dgm:pt>
    <dgm:pt modelId="{923A5FD2-A4B4-4C0F-A19C-7AAE338E7976}" type="sibTrans" cxnId="{08CDAD57-CE23-4A1C-872B-200D019D37F1}">
      <dgm:prSet/>
      <dgm:spPr/>
      <dgm:t>
        <a:bodyPr/>
        <a:lstStyle/>
        <a:p>
          <a:endParaRPr lang="es-ES" sz="1800">
            <a:latin typeface="Abadi Extra Light" panose="020B0204020104020204" pitchFamily="34" charset="0"/>
          </a:endParaRPr>
        </a:p>
      </dgm:t>
    </dgm:pt>
    <dgm:pt modelId="{5040E8AC-C4D5-411C-AB8B-ECE941533D78}">
      <dgm:prSet phldrT="[Texto]" custT="1"/>
      <dgm:spPr/>
      <dgm:t>
        <a:bodyPr/>
        <a:lstStyle/>
        <a:p>
          <a:r>
            <a:rPr lang="es-ES" sz="1800" dirty="0">
              <a:latin typeface="Abadi Extra Light" panose="020B0204020104020204" pitchFamily="34" charset="0"/>
            </a:rPr>
            <a:t>MS SQL Server (1433)</a:t>
          </a:r>
        </a:p>
      </dgm:t>
    </dgm:pt>
    <dgm:pt modelId="{77569772-FB7F-4161-8F20-3B86E48394D7}" type="parTrans" cxnId="{4DE67BBF-4272-44FB-8DCA-733D1AEA149E}">
      <dgm:prSet/>
      <dgm:spPr/>
      <dgm:t>
        <a:bodyPr/>
        <a:lstStyle/>
        <a:p>
          <a:endParaRPr lang="es-ES" sz="1800">
            <a:latin typeface="Abadi Extra Light" panose="020B0204020104020204" pitchFamily="34" charset="0"/>
          </a:endParaRPr>
        </a:p>
      </dgm:t>
    </dgm:pt>
    <dgm:pt modelId="{62B9855C-53C9-4F3F-8318-38B572628FBC}" type="sibTrans" cxnId="{4DE67BBF-4272-44FB-8DCA-733D1AEA149E}">
      <dgm:prSet/>
      <dgm:spPr/>
      <dgm:t>
        <a:bodyPr/>
        <a:lstStyle/>
        <a:p>
          <a:endParaRPr lang="es-ES" sz="1800">
            <a:latin typeface="Abadi Extra Light" panose="020B0204020104020204" pitchFamily="34" charset="0"/>
          </a:endParaRPr>
        </a:p>
      </dgm:t>
    </dgm:pt>
    <dgm:pt modelId="{595E7C7D-F5A4-4DAE-88C2-62DBE473E8AF}">
      <dgm:prSet phldrT="[Texto]" custT="1"/>
      <dgm:spPr/>
      <dgm:t>
        <a:bodyPr/>
        <a:lstStyle/>
        <a:p>
          <a:r>
            <a:rPr lang="es-ES" sz="1800" dirty="0">
              <a:latin typeface="Abadi Extra Light" panose="020B0204020104020204" pitchFamily="34" charset="0"/>
            </a:rPr>
            <a:t>Oracle (1525)</a:t>
          </a:r>
        </a:p>
      </dgm:t>
    </dgm:pt>
    <dgm:pt modelId="{2A18E37F-9FDC-4165-BCA1-51920026BC0F}" type="parTrans" cxnId="{D33B1795-149E-4015-ADD8-8BD231566842}">
      <dgm:prSet/>
      <dgm:spPr/>
      <dgm:t>
        <a:bodyPr/>
        <a:lstStyle/>
        <a:p>
          <a:endParaRPr lang="es-ES" sz="1800">
            <a:latin typeface="Abadi Extra Light" panose="020B0204020104020204" pitchFamily="34" charset="0"/>
          </a:endParaRPr>
        </a:p>
      </dgm:t>
    </dgm:pt>
    <dgm:pt modelId="{262608E3-D6C5-4D38-B114-A59A165668D1}" type="sibTrans" cxnId="{D33B1795-149E-4015-ADD8-8BD231566842}">
      <dgm:prSet/>
      <dgm:spPr/>
      <dgm:t>
        <a:bodyPr/>
        <a:lstStyle/>
        <a:p>
          <a:endParaRPr lang="es-ES" sz="1800">
            <a:latin typeface="Abadi Extra Light" panose="020B0204020104020204" pitchFamily="34" charset="0"/>
          </a:endParaRPr>
        </a:p>
      </dgm:t>
    </dgm:pt>
    <dgm:pt modelId="{D6003A9B-39B2-4D26-AD36-8131CF2C4F2E}">
      <dgm:prSet phldrT="[Texto]" custT="1"/>
      <dgm:spPr/>
      <dgm:t>
        <a:bodyPr/>
        <a:lstStyle/>
        <a:p>
          <a:r>
            <a:rPr lang="es-ES" sz="1800" dirty="0">
              <a:latin typeface="Abadi Extra Light" panose="020B0204020104020204" pitchFamily="34" charset="0"/>
            </a:rPr>
            <a:t>MySQL (3306)</a:t>
          </a:r>
        </a:p>
      </dgm:t>
    </dgm:pt>
    <dgm:pt modelId="{91DE46F8-783E-4608-A80B-6A445A698691}" type="parTrans" cxnId="{5155CFD6-E732-4C1F-A019-BF7A824E0187}">
      <dgm:prSet/>
      <dgm:spPr/>
      <dgm:t>
        <a:bodyPr/>
        <a:lstStyle/>
        <a:p>
          <a:endParaRPr lang="es-ES" sz="1800">
            <a:latin typeface="Abadi Extra Light" panose="020B0204020104020204" pitchFamily="34" charset="0"/>
          </a:endParaRPr>
        </a:p>
      </dgm:t>
    </dgm:pt>
    <dgm:pt modelId="{6CFB0B63-F95D-488C-88B8-191D6C5396E4}" type="sibTrans" cxnId="{5155CFD6-E732-4C1F-A019-BF7A824E0187}">
      <dgm:prSet/>
      <dgm:spPr/>
      <dgm:t>
        <a:bodyPr/>
        <a:lstStyle/>
        <a:p>
          <a:endParaRPr lang="es-ES" sz="1800">
            <a:latin typeface="Abadi Extra Light" panose="020B0204020104020204" pitchFamily="34" charset="0"/>
          </a:endParaRPr>
        </a:p>
      </dgm:t>
    </dgm:pt>
    <dgm:pt modelId="{1C83E499-91C7-404B-A7AB-06162C5C2761}">
      <dgm:prSet phldrT="[Texto]" custT="1"/>
      <dgm:spPr/>
      <dgm:t>
        <a:bodyPr/>
        <a:lstStyle/>
        <a:p>
          <a:r>
            <a:rPr lang="es-ES" sz="1800" dirty="0">
              <a:latin typeface="Abadi Extra Light" panose="020B0204020104020204" pitchFamily="34" charset="0"/>
            </a:rPr>
            <a:t>…</a:t>
          </a:r>
        </a:p>
      </dgm:t>
    </dgm:pt>
    <dgm:pt modelId="{F6A3BD3B-133B-42AC-95A3-F81735DE4547}" type="parTrans" cxnId="{C9028FC2-5733-492F-AE60-AED5C61C1C25}">
      <dgm:prSet/>
      <dgm:spPr/>
      <dgm:t>
        <a:bodyPr/>
        <a:lstStyle/>
        <a:p>
          <a:endParaRPr lang="es-ES" sz="1800">
            <a:latin typeface="Abadi Extra Light" panose="020B0204020104020204" pitchFamily="34" charset="0"/>
          </a:endParaRPr>
        </a:p>
      </dgm:t>
    </dgm:pt>
    <dgm:pt modelId="{BF34DFDD-0246-4153-8AA1-AADB661CBCFF}" type="sibTrans" cxnId="{C9028FC2-5733-492F-AE60-AED5C61C1C25}">
      <dgm:prSet/>
      <dgm:spPr/>
      <dgm:t>
        <a:bodyPr/>
        <a:lstStyle/>
        <a:p>
          <a:endParaRPr lang="es-ES" sz="1800">
            <a:latin typeface="Abadi Extra Light" panose="020B0204020104020204" pitchFamily="34" charset="0"/>
          </a:endParaRPr>
        </a:p>
      </dgm:t>
    </dgm:pt>
    <dgm:pt modelId="{068C7DAD-1818-4FAA-BE89-D92BBBC4E570}">
      <dgm:prSet phldrT="[Texto]" custT="1"/>
      <dgm:spPr/>
      <dgm:t>
        <a:bodyPr/>
        <a:lstStyle/>
        <a:p>
          <a:r>
            <a:rPr lang="es-ES" sz="1800" dirty="0">
              <a:latin typeface="Abadi Extra Light" panose="020B0204020104020204" pitchFamily="34" charset="0"/>
            </a:rPr>
            <a:t>Servicios de red registrados por otras entidades</a:t>
          </a:r>
        </a:p>
      </dgm:t>
    </dgm:pt>
    <dgm:pt modelId="{3730DC9F-658C-4491-B6E6-9F74EB7AAB4F}" type="parTrans" cxnId="{47F68FC5-CB73-4BDB-8BC8-75053678BE11}">
      <dgm:prSet/>
      <dgm:spPr/>
      <dgm:t>
        <a:bodyPr/>
        <a:lstStyle/>
        <a:p>
          <a:endParaRPr lang="es-ES" sz="1800">
            <a:latin typeface="Abadi Extra Light" panose="020B0204020104020204" pitchFamily="34" charset="0"/>
          </a:endParaRPr>
        </a:p>
      </dgm:t>
    </dgm:pt>
    <dgm:pt modelId="{59A27A85-F05B-4B25-BAEF-DE5812FC7A66}" type="sibTrans" cxnId="{47F68FC5-CB73-4BDB-8BC8-75053678BE11}">
      <dgm:prSet/>
      <dgm:spPr/>
      <dgm:t>
        <a:bodyPr/>
        <a:lstStyle/>
        <a:p>
          <a:endParaRPr lang="es-ES" sz="1800">
            <a:latin typeface="Abadi Extra Light" panose="020B0204020104020204" pitchFamily="34" charset="0"/>
          </a:endParaRPr>
        </a:p>
      </dgm:t>
    </dgm:pt>
    <dgm:pt modelId="{A01FF527-EC97-4D84-8D2C-14A34D300B84}">
      <dgm:prSet phldrT="[Texto]" custT="1"/>
      <dgm:spPr/>
      <dgm:t>
        <a:bodyPr/>
        <a:lstStyle/>
        <a:p>
          <a:r>
            <a:rPr lang="es-ES" sz="1800" dirty="0">
              <a:latin typeface="Abadi Extra Light" panose="020B0204020104020204" pitchFamily="34" charset="0"/>
            </a:rPr>
            <a:t>Cuando se termina comunicación se liberan</a:t>
          </a:r>
        </a:p>
      </dgm:t>
    </dgm:pt>
    <dgm:pt modelId="{679DC0EF-0A3A-4131-9C57-F5F3327FD5A9}" type="parTrans" cxnId="{28DBF203-5102-43E4-99ED-CCBB7F3CE739}">
      <dgm:prSet/>
      <dgm:spPr/>
      <dgm:t>
        <a:bodyPr/>
        <a:lstStyle/>
        <a:p>
          <a:endParaRPr lang="es-ES" sz="1800">
            <a:latin typeface="Abadi Extra Light" panose="020B0204020104020204" pitchFamily="34" charset="0"/>
          </a:endParaRPr>
        </a:p>
      </dgm:t>
    </dgm:pt>
    <dgm:pt modelId="{D77DE8E1-2AE6-4C00-81CB-57B240833FED}" type="sibTrans" cxnId="{28DBF203-5102-43E4-99ED-CCBB7F3CE739}">
      <dgm:prSet/>
      <dgm:spPr/>
      <dgm:t>
        <a:bodyPr/>
        <a:lstStyle/>
        <a:p>
          <a:endParaRPr lang="es-ES" sz="1800">
            <a:latin typeface="Abadi Extra Light" panose="020B0204020104020204" pitchFamily="34" charset="0"/>
          </a:endParaRPr>
        </a:p>
      </dgm:t>
    </dgm:pt>
    <dgm:pt modelId="{776C34D1-B41E-4433-B2FF-51D0CDFA9A5F}">
      <dgm:prSet phldrT="[Texto]" custT="1"/>
      <dgm:spPr/>
      <dgm:t>
        <a:bodyPr/>
        <a:lstStyle/>
        <a:p>
          <a:r>
            <a:rPr lang="es-ES" sz="1800" dirty="0">
              <a:latin typeface="Abadi Extra Light" panose="020B0204020104020204" pitchFamily="34" charset="0"/>
            </a:rPr>
            <a:t>TELNET (23)</a:t>
          </a:r>
        </a:p>
      </dgm:t>
    </dgm:pt>
    <dgm:pt modelId="{1819B901-C5CE-4797-BF48-79EB3B9BC523}" type="parTrans" cxnId="{261F5CCC-D868-434F-ACDA-153DE684F724}">
      <dgm:prSet/>
      <dgm:spPr/>
      <dgm:t>
        <a:bodyPr/>
        <a:lstStyle/>
        <a:p>
          <a:endParaRPr lang="es-ES"/>
        </a:p>
      </dgm:t>
    </dgm:pt>
    <dgm:pt modelId="{EC48C57A-5177-4261-9CD9-23FA2A3C092D}" type="sibTrans" cxnId="{261F5CCC-D868-434F-ACDA-153DE684F724}">
      <dgm:prSet/>
      <dgm:spPr/>
      <dgm:t>
        <a:bodyPr/>
        <a:lstStyle/>
        <a:p>
          <a:endParaRPr lang="es-ES"/>
        </a:p>
      </dgm:t>
    </dgm:pt>
    <dgm:pt modelId="{AFF3EFB5-E1B7-42C2-A683-5A56F4B7CDD4}">
      <dgm:prSet phldrT="[Texto]" custT="1"/>
      <dgm:spPr/>
      <dgm:t>
        <a:bodyPr/>
        <a:lstStyle/>
        <a:p>
          <a:r>
            <a:rPr lang="es-ES" sz="1800" dirty="0">
              <a:latin typeface="Abadi Extra Light" panose="020B0204020104020204" pitchFamily="34" charset="0"/>
            </a:rPr>
            <a:t>IMAP (143)</a:t>
          </a:r>
        </a:p>
      </dgm:t>
    </dgm:pt>
    <dgm:pt modelId="{D07CC2EF-C930-4757-A4C1-C753FD152518}" type="parTrans" cxnId="{AF034846-1D0D-4828-984C-A5603CC57C3C}">
      <dgm:prSet/>
      <dgm:spPr/>
      <dgm:t>
        <a:bodyPr/>
        <a:lstStyle/>
        <a:p>
          <a:endParaRPr lang="es-ES"/>
        </a:p>
      </dgm:t>
    </dgm:pt>
    <dgm:pt modelId="{3090B28C-305F-4199-B665-D58E5FA29FEC}" type="sibTrans" cxnId="{AF034846-1D0D-4828-984C-A5603CC57C3C}">
      <dgm:prSet/>
      <dgm:spPr/>
      <dgm:t>
        <a:bodyPr/>
        <a:lstStyle/>
        <a:p>
          <a:endParaRPr lang="es-ES"/>
        </a:p>
      </dgm:t>
    </dgm:pt>
    <dgm:pt modelId="{12FA843B-3704-4BFC-A500-5DE464B02C5B}" type="pres">
      <dgm:prSet presAssocID="{F4B854F9-184B-42F7-A70C-A1D69691B8C1}" presName="Name0" presStyleCnt="0">
        <dgm:presLayoutVars>
          <dgm:dir/>
          <dgm:animLvl val="lvl"/>
          <dgm:resizeHandles val="exact"/>
        </dgm:presLayoutVars>
      </dgm:prSet>
      <dgm:spPr/>
    </dgm:pt>
    <dgm:pt modelId="{B20DB092-5829-433B-B2ED-80573BC37C19}" type="pres">
      <dgm:prSet presAssocID="{EC97C357-5CD6-41C1-9DFE-209E393373B8}" presName="composite" presStyleCnt="0"/>
      <dgm:spPr/>
    </dgm:pt>
    <dgm:pt modelId="{7BC3A174-700C-4269-93F8-9DE005092B7E}" type="pres">
      <dgm:prSet presAssocID="{EC97C357-5CD6-41C1-9DFE-209E393373B8}" presName="parTx" presStyleLbl="alignNode1" presStyleIdx="0" presStyleCnt="3">
        <dgm:presLayoutVars>
          <dgm:chMax val="0"/>
          <dgm:chPref val="0"/>
          <dgm:bulletEnabled val="1"/>
        </dgm:presLayoutVars>
      </dgm:prSet>
      <dgm:spPr/>
    </dgm:pt>
    <dgm:pt modelId="{06FB773B-70DC-4740-B022-A49CC0446357}" type="pres">
      <dgm:prSet presAssocID="{EC97C357-5CD6-41C1-9DFE-209E393373B8}" presName="desTx" presStyleLbl="alignAccFollowNode1" presStyleIdx="0" presStyleCnt="3">
        <dgm:presLayoutVars>
          <dgm:bulletEnabled val="1"/>
        </dgm:presLayoutVars>
      </dgm:prSet>
      <dgm:spPr/>
    </dgm:pt>
    <dgm:pt modelId="{AFCB3344-7435-4ACF-ADED-412B1832273F}" type="pres">
      <dgm:prSet presAssocID="{29BDC8B2-8925-4961-85CA-DC1E7D832A7E}" presName="space" presStyleCnt="0"/>
      <dgm:spPr/>
    </dgm:pt>
    <dgm:pt modelId="{E99573EE-6114-4149-A983-B1F3410B6500}" type="pres">
      <dgm:prSet presAssocID="{DC82E87A-016B-4751-AD51-F83B0E97C0D3}" presName="composite" presStyleCnt="0"/>
      <dgm:spPr/>
    </dgm:pt>
    <dgm:pt modelId="{C53662B9-B1BE-4B03-8AC8-335D035427A1}" type="pres">
      <dgm:prSet presAssocID="{DC82E87A-016B-4751-AD51-F83B0E97C0D3}" presName="parTx" presStyleLbl="alignNode1" presStyleIdx="1" presStyleCnt="3" custScaleX="113721">
        <dgm:presLayoutVars>
          <dgm:chMax val="0"/>
          <dgm:chPref val="0"/>
          <dgm:bulletEnabled val="1"/>
        </dgm:presLayoutVars>
      </dgm:prSet>
      <dgm:spPr/>
    </dgm:pt>
    <dgm:pt modelId="{7CF51515-F677-41C5-8262-E455A2A646FA}" type="pres">
      <dgm:prSet presAssocID="{DC82E87A-016B-4751-AD51-F83B0E97C0D3}" presName="desTx" presStyleLbl="alignAccFollowNode1" presStyleIdx="1" presStyleCnt="3" custScaleX="113721">
        <dgm:presLayoutVars>
          <dgm:bulletEnabled val="1"/>
        </dgm:presLayoutVars>
      </dgm:prSet>
      <dgm:spPr/>
    </dgm:pt>
    <dgm:pt modelId="{E230A7FE-5F23-4BCB-AFF7-7076F038525F}" type="pres">
      <dgm:prSet presAssocID="{AC6A093A-52BD-4F2B-8DB3-27B54E0E2978}" presName="space" presStyleCnt="0"/>
      <dgm:spPr/>
    </dgm:pt>
    <dgm:pt modelId="{D9686947-F7AD-470A-96BF-F6A957D9D868}" type="pres">
      <dgm:prSet presAssocID="{1AF1726D-07E9-4B6C-B8AF-7929572FE605}" presName="composite" presStyleCnt="0"/>
      <dgm:spPr/>
    </dgm:pt>
    <dgm:pt modelId="{B88B54AB-59B5-499F-8F4E-7512D9153643}" type="pres">
      <dgm:prSet presAssocID="{1AF1726D-07E9-4B6C-B8AF-7929572FE605}" presName="parTx" presStyleLbl="alignNode1" presStyleIdx="2" presStyleCnt="3">
        <dgm:presLayoutVars>
          <dgm:chMax val="0"/>
          <dgm:chPref val="0"/>
          <dgm:bulletEnabled val="1"/>
        </dgm:presLayoutVars>
      </dgm:prSet>
      <dgm:spPr/>
    </dgm:pt>
    <dgm:pt modelId="{8E61C392-4FFA-49A8-B568-CBB742375E81}" type="pres">
      <dgm:prSet presAssocID="{1AF1726D-07E9-4B6C-B8AF-7929572FE605}" presName="desTx" presStyleLbl="alignAccFollowNode1" presStyleIdx="2" presStyleCnt="3">
        <dgm:presLayoutVars>
          <dgm:bulletEnabled val="1"/>
        </dgm:presLayoutVars>
      </dgm:prSet>
      <dgm:spPr/>
    </dgm:pt>
  </dgm:ptLst>
  <dgm:cxnLst>
    <dgm:cxn modelId="{28DBF203-5102-43E4-99ED-CCBB7F3CE739}" srcId="{1AF1726D-07E9-4B6C-B8AF-7929572FE605}" destId="{A01FF527-EC97-4D84-8D2C-14A34D300B84}" srcOrd="1" destOrd="0" parTransId="{679DC0EF-0A3A-4131-9C57-F5F3327FD5A9}" sibTransId="{D77DE8E1-2AE6-4C00-81CB-57B240833FED}"/>
    <dgm:cxn modelId="{96D10F13-B219-4EE0-BD53-0CE57C07B81F}" srcId="{EC97C357-5CD6-41C1-9DFE-209E393373B8}" destId="{4ED23435-67C6-4B3B-9658-64644143DAA3}" srcOrd="10" destOrd="0" parTransId="{31481A31-592F-48E8-913E-7FB3DC27D6BB}" sibTransId="{BE15F94F-C910-4F74-9DAA-426B3768C188}"/>
    <dgm:cxn modelId="{86514D14-0874-4967-9FEA-A4947089DA18}" type="presOf" srcId="{A01FF527-EC97-4D84-8D2C-14A34D300B84}" destId="{8E61C392-4FFA-49A8-B568-CBB742375E81}" srcOrd="0" destOrd="1" presId="urn:microsoft.com/office/officeart/2005/8/layout/hList1"/>
    <dgm:cxn modelId="{EDFBE614-C7B6-4B99-A31C-B2BDB45AF885}" srcId="{1AF1726D-07E9-4B6C-B8AF-7929572FE605}" destId="{AA363958-B96F-4108-9502-E51932E7BB5F}" srcOrd="0" destOrd="0" parTransId="{8AE65B53-2C3F-4126-8786-CD27D918D742}" sibTransId="{31DC7B2B-7ED6-4CEA-B56E-C9201EC3EEC4}"/>
    <dgm:cxn modelId="{9D6FDB18-20D6-4890-815B-8806B7EC7860}" type="presOf" srcId="{776C34D1-B41E-4433-B2FF-51D0CDFA9A5F}" destId="{06FB773B-70DC-4740-B022-A49CC0446357}" srcOrd="0" destOrd="3" presId="urn:microsoft.com/office/officeart/2005/8/layout/hList1"/>
    <dgm:cxn modelId="{7202871F-014D-48D2-AD09-B8BCC5378778}" type="presOf" srcId="{26628769-9D86-4405-AD6E-EFE19EAD9068}" destId="{06FB773B-70DC-4740-B022-A49CC0446357}" srcOrd="0" destOrd="1" presId="urn:microsoft.com/office/officeart/2005/8/layout/hList1"/>
    <dgm:cxn modelId="{9963B223-AB2C-4153-AF13-A46D57761AA4}" type="presOf" srcId="{DC82E87A-016B-4751-AD51-F83B0E97C0D3}" destId="{C53662B9-B1BE-4B03-8AC8-335D035427A1}" srcOrd="0" destOrd="0" presId="urn:microsoft.com/office/officeart/2005/8/layout/hList1"/>
    <dgm:cxn modelId="{BAA3C327-010B-49E5-83D6-FC8ACB887397}" srcId="{DC82E87A-016B-4751-AD51-F83B0E97C0D3}" destId="{5E1E9DC0-AED7-4300-A61D-1A114BE82DF0}" srcOrd="0" destOrd="0" parTransId="{DC8FE39E-E1FB-4DEF-964E-2F74953C3D11}" sibTransId="{2D6AA35E-02A0-4974-AB45-60E568BA88B4}"/>
    <dgm:cxn modelId="{F639B128-E4DB-4CFD-9074-153696FA8DD7}" srcId="{EC97C357-5CD6-41C1-9DFE-209E393373B8}" destId="{0C0B2280-6084-434B-A558-C195AE6FAB18}" srcOrd="6" destOrd="0" parTransId="{E708B3B1-8DB2-4E03-8C30-A26EC47670B1}" sibTransId="{5DA1C089-2D1E-4943-8670-48FD8823BCE6}"/>
    <dgm:cxn modelId="{4C98A62A-E502-41EE-9BF2-42BE381E94DB}" srcId="{F4B854F9-184B-42F7-A70C-A1D69691B8C1}" destId="{EC97C357-5CD6-41C1-9DFE-209E393373B8}" srcOrd="0" destOrd="0" parTransId="{016E0823-4820-45F1-814A-8D547C51BF58}" sibTransId="{29BDC8B2-8925-4961-85CA-DC1E7D832A7E}"/>
    <dgm:cxn modelId="{1FCD002B-2AFC-410D-99D2-086D3D857232}" type="presOf" srcId="{1C83E499-91C7-404B-A7AB-06162C5C2761}" destId="{7CF51515-F677-41C5-8262-E455A2A646FA}" srcOrd="0" destOrd="5" presId="urn:microsoft.com/office/officeart/2005/8/layout/hList1"/>
    <dgm:cxn modelId="{786C242E-80B0-4FFF-980D-0B90E5C61219}" type="presOf" srcId="{5E1E9DC0-AED7-4300-A61D-1A114BE82DF0}" destId="{7CF51515-F677-41C5-8262-E455A2A646FA}" srcOrd="0" destOrd="0" presId="urn:microsoft.com/office/officeart/2005/8/layout/hList1"/>
    <dgm:cxn modelId="{89181835-1AEE-4120-9460-4CCBC441C4DF}" type="presOf" srcId="{9367C573-C8B7-4FD7-A051-128911BE9557}" destId="{06FB773B-70DC-4740-B022-A49CC0446357}" srcOrd="0" destOrd="2" presId="urn:microsoft.com/office/officeart/2005/8/layout/hList1"/>
    <dgm:cxn modelId="{8A06E338-8E76-46DE-A4CA-D8B8CB82CC90}" srcId="{EC97C357-5CD6-41C1-9DFE-209E393373B8}" destId="{26628769-9D86-4405-AD6E-EFE19EAD9068}" srcOrd="1" destOrd="0" parTransId="{B862A6BC-8418-4FA8-9649-9D0C0BD09089}" sibTransId="{995BC723-C25E-4D53-9679-E2F9127FE310}"/>
    <dgm:cxn modelId="{AAAEAC5B-CBCF-4EEF-825E-6B000AE7F87D}" type="presOf" srcId="{5DCCFE7C-0286-4F2B-843A-A10A2ADE20FF}" destId="{06FB773B-70DC-4740-B022-A49CC0446357}" srcOrd="0" destOrd="9" presId="urn:microsoft.com/office/officeart/2005/8/layout/hList1"/>
    <dgm:cxn modelId="{AF034846-1D0D-4828-984C-A5603CC57C3C}" srcId="{EC97C357-5CD6-41C1-9DFE-209E393373B8}" destId="{AFF3EFB5-E1B7-42C2-A683-5A56F4B7CDD4}" srcOrd="8" destOrd="0" parTransId="{D07CC2EF-C930-4757-A4C1-C753FD152518}" sibTransId="{3090B28C-305F-4199-B665-D58E5FA29FEC}"/>
    <dgm:cxn modelId="{E4BD7268-E36A-4FBA-8EB6-4C0B074A954B}" srcId="{EC97C357-5CD6-41C1-9DFE-209E393373B8}" destId="{9367C573-C8B7-4FD7-A051-128911BE9557}" srcOrd="2" destOrd="0" parTransId="{2AE63DB8-9022-4987-BF95-1AE1B66D13D2}" sibTransId="{F5AFA39A-4462-46BA-8CB9-798FD92A3034}"/>
    <dgm:cxn modelId="{CA6AB44B-DED8-4CCF-8787-97431CB1D0AF}" srcId="{EC97C357-5CD6-41C1-9DFE-209E393373B8}" destId="{86564F4E-8FDF-4BBA-8E5F-7ABBA22FA945}" srcOrd="7" destOrd="0" parTransId="{D80BB27A-D622-4349-9805-E8B92B33EA5E}" sibTransId="{BF588986-2D55-416A-A964-F6CD9DE0CDAF}"/>
    <dgm:cxn modelId="{330ABC6B-B10D-4C03-BD41-79317EC9DD87}" type="presOf" srcId="{B23A746F-B792-438D-90A0-D8438F2ABD07}" destId="{06FB773B-70DC-4740-B022-A49CC0446357}" srcOrd="0" destOrd="0" presId="urn:microsoft.com/office/officeart/2005/8/layout/hList1"/>
    <dgm:cxn modelId="{5454EF52-E289-408C-9097-E62D38F9E6E3}" srcId="{EC97C357-5CD6-41C1-9DFE-209E393373B8}" destId="{B23A746F-B792-438D-90A0-D8438F2ABD07}" srcOrd="0" destOrd="0" parTransId="{6690376F-A4E0-4683-90B2-20095186167A}" sibTransId="{E68840C8-B806-4A38-B130-EF91455C49E7}"/>
    <dgm:cxn modelId="{E97B1074-2A17-4045-B86C-EC07C04440D2}" type="presOf" srcId="{068C7DAD-1818-4FAA-BE89-D92BBBC4E570}" destId="{7CF51515-F677-41C5-8262-E455A2A646FA}" srcOrd="0" destOrd="1" presId="urn:microsoft.com/office/officeart/2005/8/layout/hList1"/>
    <dgm:cxn modelId="{837E2E74-27D2-467F-8025-EBB425EF2BC8}" type="presOf" srcId="{0C0B2280-6084-434B-A558-C195AE6FAB18}" destId="{06FB773B-70DC-4740-B022-A49CC0446357}" srcOrd="0" destOrd="6" presId="urn:microsoft.com/office/officeart/2005/8/layout/hList1"/>
    <dgm:cxn modelId="{C8D45D57-909F-4C9F-A614-2D8AA378FF64}" srcId="{F4B854F9-184B-42F7-A70C-A1D69691B8C1}" destId="{1AF1726D-07E9-4B6C-B8AF-7929572FE605}" srcOrd="2" destOrd="0" parTransId="{F02E3EFF-7BDB-4E28-BF72-59045D3B410B}" sibTransId="{3ACA79B3-541E-4755-8A1F-56BB01989428}"/>
    <dgm:cxn modelId="{08CDAD57-CE23-4A1C-872B-200D019D37F1}" srcId="{EC97C357-5CD6-41C1-9DFE-209E393373B8}" destId="{5DCCFE7C-0286-4F2B-843A-A10A2ADE20FF}" srcOrd="9" destOrd="0" parTransId="{CC238EFD-C85C-4E3F-A485-956878058F1B}" sibTransId="{923A5FD2-A4B4-4C0F-A19C-7AAE338E7976}"/>
    <dgm:cxn modelId="{0484498D-6601-4A1C-9729-03D04FAEBB6E}" type="presOf" srcId="{AFF3EFB5-E1B7-42C2-A683-5A56F4B7CDD4}" destId="{06FB773B-70DC-4740-B022-A49CC0446357}" srcOrd="0" destOrd="8" presId="urn:microsoft.com/office/officeart/2005/8/layout/hList1"/>
    <dgm:cxn modelId="{D6C5558E-F21B-48B4-B3DD-4C80726A65D7}" type="presOf" srcId="{86564F4E-8FDF-4BBA-8E5F-7ABBA22FA945}" destId="{06FB773B-70DC-4740-B022-A49CC0446357}" srcOrd="0" destOrd="7" presId="urn:microsoft.com/office/officeart/2005/8/layout/hList1"/>
    <dgm:cxn modelId="{A429798E-F61F-4916-B2C9-5D9B76783127}" srcId="{EC97C357-5CD6-41C1-9DFE-209E393373B8}" destId="{30CFA393-B51E-42F5-8521-76CC14F6CAB2}" srcOrd="4" destOrd="0" parTransId="{B770F31A-3A2B-4330-937A-93BACD6D94FB}" sibTransId="{24E5DB1C-9B95-41D4-9110-C574D87A46FB}"/>
    <dgm:cxn modelId="{F5E1BF8F-5167-4D12-9321-9AA09A97B8BF}" srcId="{EC97C357-5CD6-41C1-9DFE-209E393373B8}" destId="{24F35840-DCCC-48F3-A1F8-CBDF478BFB35}" srcOrd="5" destOrd="0" parTransId="{0DD8AD46-C006-4EFB-B0DF-AD33F4E4009E}" sibTransId="{F614F066-34D6-4D84-BCCA-E0262F1ED828}"/>
    <dgm:cxn modelId="{563AF38F-7199-4E74-861D-E617BB631E83}" type="presOf" srcId="{AA363958-B96F-4108-9502-E51932E7BB5F}" destId="{8E61C392-4FFA-49A8-B568-CBB742375E81}" srcOrd="0" destOrd="0" presId="urn:microsoft.com/office/officeart/2005/8/layout/hList1"/>
    <dgm:cxn modelId="{D33B1795-149E-4015-ADD8-8BD231566842}" srcId="{DC82E87A-016B-4751-AD51-F83B0E97C0D3}" destId="{595E7C7D-F5A4-4DAE-88C2-62DBE473E8AF}" srcOrd="3" destOrd="0" parTransId="{2A18E37F-9FDC-4165-BCA1-51920026BC0F}" sibTransId="{262608E3-D6C5-4D38-B114-A59A165668D1}"/>
    <dgm:cxn modelId="{8217EC97-61A0-4D15-A792-72CCCBD0B292}" srcId="{F4B854F9-184B-42F7-A70C-A1D69691B8C1}" destId="{DC82E87A-016B-4751-AD51-F83B0E97C0D3}" srcOrd="1" destOrd="0" parTransId="{B9F5EB01-AA2E-4C90-932D-2DB00DDBF0BF}" sibTransId="{AC6A093A-52BD-4F2B-8DB3-27B54E0E2978}"/>
    <dgm:cxn modelId="{6B35CC98-C170-4A5B-8467-E59014FFA4A4}" type="presOf" srcId="{4ED23435-67C6-4B3B-9658-64644143DAA3}" destId="{06FB773B-70DC-4740-B022-A49CC0446357}" srcOrd="0" destOrd="10" presId="urn:microsoft.com/office/officeart/2005/8/layout/hList1"/>
    <dgm:cxn modelId="{1B5D639B-33D1-4C92-82FD-2A3ECADF613D}" type="presOf" srcId="{30CFA393-B51E-42F5-8521-76CC14F6CAB2}" destId="{06FB773B-70DC-4740-B022-A49CC0446357}" srcOrd="0" destOrd="4" presId="urn:microsoft.com/office/officeart/2005/8/layout/hList1"/>
    <dgm:cxn modelId="{3A2DDE9C-5428-4558-8931-8EFCA1E532B4}" type="presOf" srcId="{1AF1726D-07E9-4B6C-B8AF-7929572FE605}" destId="{B88B54AB-59B5-499F-8F4E-7512D9153643}" srcOrd="0" destOrd="0" presId="urn:microsoft.com/office/officeart/2005/8/layout/hList1"/>
    <dgm:cxn modelId="{30F2A4B0-C80A-44C7-8F05-F9E86BA0B03B}" type="presOf" srcId="{EC97C357-5CD6-41C1-9DFE-209E393373B8}" destId="{7BC3A174-700C-4269-93F8-9DE005092B7E}" srcOrd="0" destOrd="0" presId="urn:microsoft.com/office/officeart/2005/8/layout/hList1"/>
    <dgm:cxn modelId="{E9DE45BA-0158-4106-98FA-D011D2BCC254}" type="presOf" srcId="{5040E8AC-C4D5-411C-AB8B-ECE941533D78}" destId="{7CF51515-F677-41C5-8262-E455A2A646FA}" srcOrd="0" destOrd="2" presId="urn:microsoft.com/office/officeart/2005/8/layout/hList1"/>
    <dgm:cxn modelId="{4DE67BBF-4272-44FB-8DCA-733D1AEA149E}" srcId="{DC82E87A-016B-4751-AD51-F83B0E97C0D3}" destId="{5040E8AC-C4D5-411C-AB8B-ECE941533D78}" srcOrd="2" destOrd="0" parTransId="{77569772-FB7F-4161-8F20-3B86E48394D7}" sibTransId="{62B9855C-53C9-4F3F-8318-38B572628FBC}"/>
    <dgm:cxn modelId="{C9028FC2-5733-492F-AE60-AED5C61C1C25}" srcId="{DC82E87A-016B-4751-AD51-F83B0E97C0D3}" destId="{1C83E499-91C7-404B-A7AB-06162C5C2761}" srcOrd="5" destOrd="0" parTransId="{F6A3BD3B-133B-42AC-95A3-F81735DE4547}" sibTransId="{BF34DFDD-0246-4153-8AA1-AADB661CBCFF}"/>
    <dgm:cxn modelId="{47F68FC5-CB73-4BDB-8BC8-75053678BE11}" srcId="{DC82E87A-016B-4751-AD51-F83B0E97C0D3}" destId="{068C7DAD-1818-4FAA-BE89-D92BBBC4E570}" srcOrd="1" destOrd="0" parTransId="{3730DC9F-658C-4491-B6E6-9F74EB7AAB4F}" sibTransId="{59A27A85-F05B-4B25-BAEF-DE5812FC7A66}"/>
    <dgm:cxn modelId="{261F5CCC-D868-434F-ACDA-153DE684F724}" srcId="{EC97C357-5CD6-41C1-9DFE-209E393373B8}" destId="{776C34D1-B41E-4433-B2FF-51D0CDFA9A5F}" srcOrd="3" destOrd="0" parTransId="{1819B901-C5CE-4797-BF48-79EB3B9BC523}" sibTransId="{EC48C57A-5177-4261-9CD9-23FA2A3C092D}"/>
    <dgm:cxn modelId="{47B1CDD5-B070-4767-9D7C-871F31E74EB2}" type="presOf" srcId="{D6003A9B-39B2-4D26-AD36-8131CF2C4F2E}" destId="{7CF51515-F677-41C5-8262-E455A2A646FA}" srcOrd="0" destOrd="4" presId="urn:microsoft.com/office/officeart/2005/8/layout/hList1"/>
    <dgm:cxn modelId="{5155CFD6-E732-4C1F-A019-BF7A824E0187}" srcId="{DC82E87A-016B-4751-AD51-F83B0E97C0D3}" destId="{D6003A9B-39B2-4D26-AD36-8131CF2C4F2E}" srcOrd="4" destOrd="0" parTransId="{91DE46F8-783E-4608-A80B-6A445A698691}" sibTransId="{6CFB0B63-F95D-488C-88B8-191D6C5396E4}"/>
    <dgm:cxn modelId="{F87D33D8-A3D8-4F58-AB19-BD6EC706C79C}" type="presOf" srcId="{24F35840-DCCC-48F3-A1F8-CBDF478BFB35}" destId="{06FB773B-70DC-4740-B022-A49CC0446357}" srcOrd="0" destOrd="5" presId="urn:microsoft.com/office/officeart/2005/8/layout/hList1"/>
    <dgm:cxn modelId="{251ECCDC-B020-42ED-BF85-F3F0B95D68EE}" type="presOf" srcId="{F4B854F9-184B-42F7-A70C-A1D69691B8C1}" destId="{12FA843B-3704-4BFC-A500-5DE464B02C5B}" srcOrd="0" destOrd="0" presId="urn:microsoft.com/office/officeart/2005/8/layout/hList1"/>
    <dgm:cxn modelId="{8D8F4EDF-2533-417C-9CB4-9ABCE1B349D1}" type="presOf" srcId="{595E7C7D-F5A4-4DAE-88C2-62DBE473E8AF}" destId="{7CF51515-F677-41C5-8262-E455A2A646FA}" srcOrd="0" destOrd="3" presId="urn:microsoft.com/office/officeart/2005/8/layout/hList1"/>
    <dgm:cxn modelId="{D8717BB1-C2E2-4AA3-B314-ED0B6DB916DF}" type="presParOf" srcId="{12FA843B-3704-4BFC-A500-5DE464B02C5B}" destId="{B20DB092-5829-433B-B2ED-80573BC37C19}" srcOrd="0" destOrd="0" presId="urn:microsoft.com/office/officeart/2005/8/layout/hList1"/>
    <dgm:cxn modelId="{846826EC-9B8A-4B31-81E5-B8AFA5B3ABEA}" type="presParOf" srcId="{B20DB092-5829-433B-B2ED-80573BC37C19}" destId="{7BC3A174-700C-4269-93F8-9DE005092B7E}" srcOrd="0" destOrd="0" presId="urn:microsoft.com/office/officeart/2005/8/layout/hList1"/>
    <dgm:cxn modelId="{64387FAD-FF63-43F7-A558-69F81CAE2F2A}" type="presParOf" srcId="{B20DB092-5829-433B-B2ED-80573BC37C19}" destId="{06FB773B-70DC-4740-B022-A49CC0446357}" srcOrd="1" destOrd="0" presId="urn:microsoft.com/office/officeart/2005/8/layout/hList1"/>
    <dgm:cxn modelId="{093F70FE-D170-4244-9F42-B1D481DE89A2}" type="presParOf" srcId="{12FA843B-3704-4BFC-A500-5DE464B02C5B}" destId="{AFCB3344-7435-4ACF-ADED-412B1832273F}" srcOrd="1" destOrd="0" presId="urn:microsoft.com/office/officeart/2005/8/layout/hList1"/>
    <dgm:cxn modelId="{70E6EACB-2663-4C8D-9C87-AAABCA9E1429}" type="presParOf" srcId="{12FA843B-3704-4BFC-A500-5DE464B02C5B}" destId="{E99573EE-6114-4149-A983-B1F3410B6500}" srcOrd="2" destOrd="0" presId="urn:microsoft.com/office/officeart/2005/8/layout/hList1"/>
    <dgm:cxn modelId="{4FF7A98D-0D54-4D1D-8245-07BF4524D0A8}" type="presParOf" srcId="{E99573EE-6114-4149-A983-B1F3410B6500}" destId="{C53662B9-B1BE-4B03-8AC8-335D035427A1}" srcOrd="0" destOrd="0" presId="urn:microsoft.com/office/officeart/2005/8/layout/hList1"/>
    <dgm:cxn modelId="{BCF4210F-86A9-468A-8416-F6B64DD34C47}" type="presParOf" srcId="{E99573EE-6114-4149-A983-B1F3410B6500}" destId="{7CF51515-F677-41C5-8262-E455A2A646FA}" srcOrd="1" destOrd="0" presId="urn:microsoft.com/office/officeart/2005/8/layout/hList1"/>
    <dgm:cxn modelId="{BB20B4B3-A040-4009-A2AC-1AEDEC4E325E}" type="presParOf" srcId="{12FA843B-3704-4BFC-A500-5DE464B02C5B}" destId="{E230A7FE-5F23-4BCB-AFF7-7076F038525F}" srcOrd="3" destOrd="0" presId="urn:microsoft.com/office/officeart/2005/8/layout/hList1"/>
    <dgm:cxn modelId="{4DCFE34F-BE41-469A-9BEF-6F4C88D9FE32}" type="presParOf" srcId="{12FA843B-3704-4BFC-A500-5DE464B02C5B}" destId="{D9686947-F7AD-470A-96BF-F6A957D9D868}" srcOrd="4" destOrd="0" presId="urn:microsoft.com/office/officeart/2005/8/layout/hList1"/>
    <dgm:cxn modelId="{275B8657-681F-41B2-86C9-0FF4340330B1}" type="presParOf" srcId="{D9686947-F7AD-470A-96BF-F6A957D9D868}" destId="{B88B54AB-59B5-499F-8F4E-7512D9153643}" srcOrd="0" destOrd="0" presId="urn:microsoft.com/office/officeart/2005/8/layout/hList1"/>
    <dgm:cxn modelId="{E8B80B95-C107-48E8-9FBD-3821A3F1BDF5}" type="presParOf" srcId="{D9686947-F7AD-470A-96BF-F6A957D9D868}" destId="{8E61C392-4FFA-49A8-B568-CBB742375E8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FFC0F9-A46E-478D-8852-6F6C90FAD1A4}" type="doc">
      <dgm:prSet loTypeId="urn:microsoft.com/office/officeart/2005/8/layout/process1" loCatId="process" qsTypeId="urn:microsoft.com/office/officeart/2005/8/quickstyle/simple1" qsCatId="simple" csTypeId="urn:microsoft.com/office/officeart/2005/8/colors/accent1_2" csCatId="accent1" phldr="1"/>
      <dgm:spPr/>
    </dgm:pt>
    <dgm:pt modelId="{640A9549-657A-4BFB-9255-CF21178E17EE}">
      <dgm:prSet phldrT="[Texto]"/>
      <dgm:spPr/>
      <dgm:t>
        <a:bodyPr/>
        <a:lstStyle/>
        <a:p>
          <a:r>
            <a:rPr lang="es-ES" dirty="0"/>
            <a:t>Establecimiento de la conexión</a:t>
          </a:r>
        </a:p>
      </dgm:t>
    </dgm:pt>
    <dgm:pt modelId="{7DA01F07-2612-4BD6-88C6-509DBF0CD942}" type="parTrans" cxnId="{67074CFD-E9DE-4BAF-81E9-905A3B3FD8B0}">
      <dgm:prSet/>
      <dgm:spPr/>
      <dgm:t>
        <a:bodyPr/>
        <a:lstStyle/>
        <a:p>
          <a:endParaRPr lang="es-ES"/>
        </a:p>
      </dgm:t>
    </dgm:pt>
    <dgm:pt modelId="{F4B9830A-48E9-4B50-BB2C-76F0736B86B8}" type="sibTrans" cxnId="{67074CFD-E9DE-4BAF-81E9-905A3B3FD8B0}">
      <dgm:prSet/>
      <dgm:spPr/>
      <dgm:t>
        <a:bodyPr/>
        <a:lstStyle/>
        <a:p>
          <a:endParaRPr lang="es-ES"/>
        </a:p>
      </dgm:t>
    </dgm:pt>
    <dgm:pt modelId="{B4BB039E-88D3-467C-B1E0-3A03AC2A9AE5}">
      <dgm:prSet phldrT="[Texto]"/>
      <dgm:spPr/>
      <dgm:t>
        <a:bodyPr/>
        <a:lstStyle/>
        <a:p>
          <a:r>
            <a:rPr lang="es-ES" dirty="0"/>
            <a:t>Transferencia de datos</a:t>
          </a:r>
        </a:p>
      </dgm:t>
    </dgm:pt>
    <dgm:pt modelId="{C28A95F2-A8FE-4AB9-9C12-9BE8E681E0A3}" type="parTrans" cxnId="{4D3CE6B8-9D27-44A3-8519-3C0F6EA8198E}">
      <dgm:prSet/>
      <dgm:spPr/>
      <dgm:t>
        <a:bodyPr/>
        <a:lstStyle/>
        <a:p>
          <a:endParaRPr lang="es-ES"/>
        </a:p>
      </dgm:t>
    </dgm:pt>
    <dgm:pt modelId="{192DC71A-1777-46A4-B0F9-5945DE951908}" type="sibTrans" cxnId="{4D3CE6B8-9D27-44A3-8519-3C0F6EA8198E}">
      <dgm:prSet/>
      <dgm:spPr/>
      <dgm:t>
        <a:bodyPr/>
        <a:lstStyle/>
        <a:p>
          <a:endParaRPr lang="es-ES"/>
        </a:p>
      </dgm:t>
    </dgm:pt>
    <dgm:pt modelId="{A1973BE7-5187-48CB-9349-A2E429570741}">
      <dgm:prSet phldrT="[Texto]"/>
      <dgm:spPr/>
      <dgm:t>
        <a:bodyPr/>
        <a:lstStyle/>
        <a:p>
          <a:r>
            <a:rPr lang="es-ES" dirty="0"/>
            <a:t>Fin de la conexión</a:t>
          </a:r>
        </a:p>
      </dgm:t>
    </dgm:pt>
    <dgm:pt modelId="{4B592FAC-2373-4D5B-B0CE-688C327BCE6F}" type="parTrans" cxnId="{83560FB9-E731-4A44-A868-22E5EA4A3EF3}">
      <dgm:prSet/>
      <dgm:spPr/>
      <dgm:t>
        <a:bodyPr/>
        <a:lstStyle/>
        <a:p>
          <a:endParaRPr lang="es-ES"/>
        </a:p>
      </dgm:t>
    </dgm:pt>
    <dgm:pt modelId="{291E1594-A885-4F93-8293-4BD32663CCC1}" type="sibTrans" cxnId="{83560FB9-E731-4A44-A868-22E5EA4A3EF3}">
      <dgm:prSet/>
      <dgm:spPr/>
      <dgm:t>
        <a:bodyPr/>
        <a:lstStyle/>
        <a:p>
          <a:endParaRPr lang="es-ES"/>
        </a:p>
      </dgm:t>
    </dgm:pt>
    <dgm:pt modelId="{416AD4AB-9E0E-403A-A1C0-CABB982320DA}" type="pres">
      <dgm:prSet presAssocID="{66FFC0F9-A46E-478D-8852-6F6C90FAD1A4}" presName="Name0" presStyleCnt="0">
        <dgm:presLayoutVars>
          <dgm:dir/>
          <dgm:resizeHandles val="exact"/>
        </dgm:presLayoutVars>
      </dgm:prSet>
      <dgm:spPr/>
    </dgm:pt>
    <dgm:pt modelId="{2BAC8085-95C6-4E67-8D4C-B51267661F2F}" type="pres">
      <dgm:prSet presAssocID="{640A9549-657A-4BFB-9255-CF21178E17EE}" presName="node" presStyleLbl="node1" presStyleIdx="0" presStyleCnt="3">
        <dgm:presLayoutVars>
          <dgm:bulletEnabled val="1"/>
        </dgm:presLayoutVars>
      </dgm:prSet>
      <dgm:spPr/>
    </dgm:pt>
    <dgm:pt modelId="{0868CA8E-D04D-45C1-900C-F4A07FD7F69B}" type="pres">
      <dgm:prSet presAssocID="{F4B9830A-48E9-4B50-BB2C-76F0736B86B8}" presName="sibTrans" presStyleLbl="sibTrans2D1" presStyleIdx="0" presStyleCnt="2"/>
      <dgm:spPr/>
    </dgm:pt>
    <dgm:pt modelId="{0E7B2669-483B-4EDF-84EE-57D740F44766}" type="pres">
      <dgm:prSet presAssocID="{F4B9830A-48E9-4B50-BB2C-76F0736B86B8}" presName="connectorText" presStyleLbl="sibTrans2D1" presStyleIdx="0" presStyleCnt="2"/>
      <dgm:spPr/>
    </dgm:pt>
    <dgm:pt modelId="{D1B4ABCF-C695-418D-9162-A97068655B30}" type="pres">
      <dgm:prSet presAssocID="{B4BB039E-88D3-467C-B1E0-3A03AC2A9AE5}" presName="node" presStyleLbl="node1" presStyleIdx="1" presStyleCnt="3">
        <dgm:presLayoutVars>
          <dgm:bulletEnabled val="1"/>
        </dgm:presLayoutVars>
      </dgm:prSet>
      <dgm:spPr/>
    </dgm:pt>
    <dgm:pt modelId="{A357BA82-2784-42AE-8D1C-78BF947B7879}" type="pres">
      <dgm:prSet presAssocID="{192DC71A-1777-46A4-B0F9-5945DE951908}" presName="sibTrans" presStyleLbl="sibTrans2D1" presStyleIdx="1" presStyleCnt="2"/>
      <dgm:spPr/>
    </dgm:pt>
    <dgm:pt modelId="{F3507ED2-FA2D-41BC-A276-BC55F74085F3}" type="pres">
      <dgm:prSet presAssocID="{192DC71A-1777-46A4-B0F9-5945DE951908}" presName="connectorText" presStyleLbl="sibTrans2D1" presStyleIdx="1" presStyleCnt="2"/>
      <dgm:spPr/>
    </dgm:pt>
    <dgm:pt modelId="{CE30F856-3D8A-48FF-B82C-DA12D6DE8874}" type="pres">
      <dgm:prSet presAssocID="{A1973BE7-5187-48CB-9349-A2E429570741}" presName="node" presStyleLbl="node1" presStyleIdx="2" presStyleCnt="3">
        <dgm:presLayoutVars>
          <dgm:bulletEnabled val="1"/>
        </dgm:presLayoutVars>
      </dgm:prSet>
      <dgm:spPr/>
    </dgm:pt>
  </dgm:ptLst>
  <dgm:cxnLst>
    <dgm:cxn modelId="{E26F016A-7EED-4621-A266-544014CE600B}" type="presOf" srcId="{F4B9830A-48E9-4B50-BB2C-76F0736B86B8}" destId="{0E7B2669-483B-4EDF-84EE-57D740F44766}" srcOrd="1" destOrd="0" presId="urn:microsoft.com/office/officeart/2005/8/layout/process1"/>
    <dgm:cxn modelId="{D234F251-2D51-494B-8598-8A1AA031B8DB}" type="presOf" srcId="{640A9549-657A-4BFB-9255-CF21178E17EE}" destId="{2BAC8085-95C6-4E67-8D4C-B51267661F2F}" srcOrd="0" destOrd="0" presId="urn:microsoft.com/office/officeart/2005/8/layout/process1"/>
    <dgm:cxn modelId="{FD85817E-7D99-4D6C-8F90-EC8215D45490}" type="presOf" srcId="{66FFC0F9-A46E-478D-8852-6F6C90FAD1A4}" destId="{416AD4AB-9E0E-403A-A1C0-CABB982320DA}" srcOrd="0" destOrd="0" presId="urn:microsoft.com/office/officeart/2005/8/layout/process1"/>
    <dgm:cxn modelId="{7409C48C-2DBE-4E00-BAE1-A55DF7EF449E}" type="presOf" srcId="{A1973BE7-5187-48CB-9349-A2E429570741}" destId="{CE30F856-3D8A-48FF-B82C-DA12D6DE8874}" srcOrd="0" destOrd="0" presId="urn:microsoft.com/office/officeart/2005/8/layout/process1"/>
    <dgm:cxn modelId="{7DB075A4-B854-4A0F-8B73-332C0FB02B2E}" type="presOf" srcId="{F4B9830A-48E9-4B50-BB2C-76F0736B86B8}" destId="{0868CA8E-D04D-45C1-900C-F4A07FD7F69B}" srcOrd="0" destOrd="0" presId="urn:microsoft.com/office/officeart/2005/8/layout/process1"/>
    <dgm:cxn modelId="{4D3CE6B8-9D27-44A3-8519-3C0F6EA8198E}" srcId="{66FFC0F9-A46E-478D-8852-6F6C90FAD1A4}" destId="{B4BB039E-88D3-467C-B1E0-3A03AC2A9AE5}" srcOrd="1" destOrd="0" parTransId="{C28A95F2-A8FE-4AB9-9C12-9BE8E681E0A3}" sibTransId="{192DC71A-1777-46A4-B0F9-5945DE951908}"/>
    <dgm:cxn modelId="{83560FB9-E731-4A44-A868-22E5EA4A3EF3}" srcId="{66FFC0F9-A46E-478D-8852-6F6C90FAD1A4}" destId="{A1973BE7-5187-48CB-9349-A2E429570741}" srcOrd="2" destOrd="0" parTransId="{4B592FAC-2373-4D5B-B0CE-688C327BCE6F}" sibTransId="{291E1594-A885-4F93-8293-4BD32663CCC1}"/>
    <dgm:cxn modelId="{695C45D0-CF37-4BA2-A865-8BBF5E8F2065}" type="presOf" srcId="{B4BB039E-88D3-467C-B1E0-3A03AC2A9AE5}" destId="{D1B4ABCF-C695-418D-9162-A97068655B30}" srcOrd="0" destOrd="0" presId="urn:microsoft.com/office/officeart/2005/8/layout/process1"/>
    <dgm:cxn modelId="{A2D6B1DB-E516-412C-933D-4B75B6DF4809}" type="presOf" srcId="{192DC71A-1777-46A4-B0F9-5945DE951908}" destId="{F3507ED2-FA2D-41BC-A276-BC55F74085F3}" srcOrd="1" destOrd="0" presId="urn:microsoft.com/office/officeart/2005/8/layout/process1"/>
    <dgm:cxn modelId="{1F066CEF-949E-4CF8-B273-48B022580614}" type="presOf" srcId="{192DC71A-1777-46A4-B0F9-5945DE951908}" destId="{A357BA82-2784-42AE-8D1C-78BF947B7879}" srcOrd="0" destOrd="0" presId="urn:microsoft.com/office/officeart/2005/8/layout/process1"/>
    <dgm:cxn modelId="{67074CFD-E9DE-4BAF-81E9-905A3B3FD8B0}" srcId="{66FFC0F9-A46E-478D-8852-6F6C90FAD1A4}" destId="{640A9549-657A-4BFB-9255-CF21178E17EE}" srcOrd="0" destOrd="0" parTransId="{7DA01F07-2612-4BD6-88C6-509DBF0CD942}" sibTransId="{F4B9830A-48E9-4B50-BB2C-76F0736B86B8}"/>
    <dgm:cxn modelId="{BD6AC66D-786E-40D9-95D1-BD0BC7B94898}" type="presParOf" srcId="{416AD4AB-9E0E-403A-A1C0-CABB982320DA}" destId="{2BAC8085-95C6-4E67-8D4C-B51267661F2F}" srcOrd="0" destOrd="0" presId="urn:microsoft.com/office/officeart/2005/8/layout/process1"/>
    <dgm:cxn modelId="{9F1CE669-81AA-4129-9D94-A0B15A1A960E}" type="presParOf" srcId="{416AD4AB-9E0E-403A-A1C0-CABB982320DA}" destId="{0868CA8E-D04D-45C1-900C-F4A07FD7F69B}" srcOrd="1" destOrd="0" presId="urn:microsoft.com/office/officeart/2005/8/layout/process1"/>
    <dgm:cxn modelId="{FCB94138-2650-46CD-BA11-CCDDEAAAD661}" type="presParOf" srcId="{0868CA8E-D04D-45C1-900C-F4A07FD7F69B}" destId="{0E7B2669-483B-4EDF-84EE-57D740F44766}" srcOrd="0" destOrd="0" presId="urn:microsoft.com/office/officeart/2005/8/layout/process1"/>
    <dgm:cxn modelId="{8B8F6933-A903-4A81-90E9-D76C47F5BA73}" type="presParOf" srcId="{416AD4AB-9E0E-403A-A1C0-CABB982320DA}" destId="{D1B4ABCF-C695-418D-9162-A97068655B30}" srcOrd="2" destOrd="0" presId="urn:microsoft.com/office/officeart/2005/8/layout/process1"/>
    <dgm:cxn modelId="{B90F68D6-9745-490E-85D0-F21E33D7E9DC}" type="presParOf" srcId="{416AD4AB-9E0E-403A-A1C0-CABB982320DA}" destId="{A357BA82-2784-42AE-8D1C-78BF947B7879}" srcOrd="3" destOrd="0" presId="urn:microsoft.com/office/officeart/2005/8/layout/process1"/>
    <dgm:cxn modelId="{B7CF555D-F4ED-4240-92B4-03159F511D32}" type="presParOf" srcId="{A357BA82-2784-42AE-8D1C-78BF947B7879}" destId="{F3507ED2-FA2D-41BC-A276-BC55F74085F3}" srcOrd="0" destOrd="0" presId="urn:microsoft.com/office/officeart/2005/8/layout/process1"/>
    <dgm:cxn modelId="{D7B27205-ECA1-43F7-9A2E-803AEA5E4FBF}" type="presParOf" srcId="{416AD4AB-9E0E-403A-A1C0-CABB982320DA}" destId="{CE30F856-3D8A-48FF-B82C-DA12D6DE887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FFC0F9-A46E-478D-8852-6F6C90FAD1A4}" type="doc">
      <dgm:prSet loTypeId="urn:microsoft.com/office/officeart/2005/8/layout/process1" loCatId="process" qsTypeId="urn:microsoft.com/office/officeart/2005/8/quickstyle/simple1" qsCatId="simple" csTypeId="urn:microsoft.com/office/officeart/2005/8/colors/accent1_2" csCatId="accent1" phldr="1"/>
      <dgm:spPr/>
    </dgm:pt>
    <dgm:pt modelId="{640A9549-657A-4BFB-9255-CF21178E17EE}">
      <dgm:prSet phldrT="[Texto]"/>
      <dgm:spPr/>
      <dgm:t>
        <a:bodyPr/>
        <a:lstStyle/>
        <a:p>
          <a:r>
            <a:rPr lang="es-ES" dirty="0"/>
            <a:t>Establecimiento de la conexión</a:t>
          </a:r>
        </a:p>
      </dgm:t>
    </dgm:pt>
    <dgm:pt modelId="{7DA01F07-2612-4BD6-88C6-509DBF0CD942}" type="parTrans" cxnId="{67074CFD-E9DE-4BAF-81E9-905A3B3FD8B0}">
      <dgm:prSet/>
      <dgm:spPr/>
      <dgm:t>
        <a:bodyPr/>
        <a:lstStyle/>
        <a:p>
          <a:endParaRPr lang="es-ES"/>
        </a:p>
      </dgm:t>
    </dgm:pt>
    <dgm:pt modelId="{F4B9830A-48E9-4B50-BB2C-76F0736B86B8}" type="sibTrans" cxnId="{67074CFD-E9DE-4BAF-81E9-905A3B3FD8B0}">
      <dgm:prSet/>
      <dgm:spPr/>
      <dgm:t>
        <a:bodyPr/>
        <a:lstStyle/>
        <a:p>
          <a:endParaRPr lang="es-ES"/>
        </a:p>
      </dgm:t>
    </dgm:pt>
    <dgm:pt modelId="{B4BB039E-88D3-467C-B1E0-3A03AC2A9AE5}">
      <dgm:prSet phldrT="[Texto]"/>
      <dgm:spPr>
        <a:solidFill>
          <a:schemeClr val="accent5"/>
        </a:solidFill>
      </dgm:spPr>
      <dgm:t>
        <a:bodyPr/>
        <a:lstStyle/>
        <a:p>
          <a:r>
            <a:rPr lang="es-ES" dirty="0"/>
            <a:t>Transferencia de datos</a:t>
          </a:r>
        </a:p>
      </dgm:t>
    </dgm:pt>
    <dgm:pt modelId="{C28A95F2-A8FE-4AB9-9C12-9BE8E681E0A3}" type="parTrans" cxnId="{4D3CE6B8-9D27-44A3-8519-3C0F6EA8198E}">
      <dgm:prSet/>
      <dgm:spPr/>
      <dgm:t>
        <a:bodyPr/>
        <a:lstStyle/>
        <a:p>
          <a:endParaRPr lang="es-ES"/>
        </a:p>
      </dgm:t>
    </dgm:pt>
    <dgm:pt modelId="{192DC71A-1777-46A4-B0F9-5945DE951908}" type="sibTrans" cxnId="{4D3CE6B8-9D27-44A3-8519-3C0F6EA8198E}">
      <dgm:prSet/>
      <dgm:spPr/>
      <dgm:t>
        <a:bodyPr/>
        <a:lstStyle/>
        <a:p>
          <a:endParaRPr lang="es-ES"/>
        </a:p>
      </dgm:t>
    </dgm:pt>
    <dgm:pt modelId="{A1973BE7-5187-48CB-9349-A2E429570741}">
      <dgm:prSet phldrT="[Texto]"/>
      <dgm:spPr>
        <a:solidFill>
          <a:schemeClr val="accent5"/>
        </a:solidFill>
      </dgm:spPr>
      <dgm:t>
        <a:bodyPr/>
        <a:lstStyle/>
        <a:p>
          <a:r>
            <a:rPr lang="es-ES" dirty="0"/>
            <a:t>Fin de la conexión</a:t>
          </a:r>
        </a:p>
      </dgm:t>
    </dgm:pt>
    <dgm:pt modelId="{4B592FAC-2373-4D5B-B0CE-688C327BCE6F}" type="parTrans" cxnId="{83560FB9-E731-4A44-A868-22E5EA4A3EF3}">
      <dgm:prSet/>
      <dgm:spPr/>
      <dgm:t>
        <a:bodyPr/>
        <a:lstStyle/>
        <a:p>
          <a:endParaRPr lang="es-ES"/>
        </a:p>
      </dgm:t>
    </dgm:pt>
    <dgm:pt modelId="{291E1594-A885-4F93-8293-4BD32663CCC1}" type="sibTrans" cxnId="{83560FB9-E731-4A44-A868-22E5EA4A3EF3}">
      <dgm:prSet/>
      <dgm:spPr/>
      <dgm:t>
        <a:bodyPr/>
        <a:lstStyle/>
        <a:p>
          <a:endParaRPr lang="es-ES"/>
        </a:p>
      </dgm:t>
    </dgm:pt>
    <dgm:pt modelId="{416AD4AB-9E0E-403A-A1C0-CABB982320DA}" type="pres">
      <dgm:prSet presAssocID="{66FFC0F9-A46E-478D-8852-6F6C90FAD1A4}" presName="Name0" presStyleCnt="0">
        <dgm:presLayoutVars>
          <dgm:dir/>
          <dgm:resizeHandles val="exact"/>
        </dgm:presLayoutVars>
      </dgm:prSet>
      <dgm:spPr/>
    </dgm:pt>
    <dgm:pt modelId="{2BAC8085-95C6-4E67-8D4C-B51267661F2F}" type="pres">
      <dgm:prSet presAssocID="{640A9549-657A-4BFB-9255-CF21178E17EE}" presName="node" presStyleLbl="node1" presStyleIdx="0" presStyleCnt="3">
        <dgm:presLayoutVars>
          <dgm:bulletEnabled val="1"/>
        </dgm:presLayoutVars>
      </dgm:prSet>
      <dgm:spPr/>
    </dgm:pt>
    <dgm:pt modelId="{0868CA8E-D04D-45C1-900C-F4A07FD7F69B}" type="pres">
      <dgm:prSet presAssocID="{F4B9830A-48E9-4B50-BB2C-76F0736B86B8}" presName="sibTrans" presStyleLbl="sibTrans2D1" presStyleIdx="0" presStyleCnt="2"/>
      <dgm:spPr/>
    </dgm:pt>
    <dgm:pt modelId="{0E7B2669-483B-4EDF-84EE-57D740F44766}" type="pres">
      <dgm:prSet presAssocID="{F4B9830A-48E9-4B50-BB2C-76F0736B86B8}" presName="connectorText" presStyleLbl="sibTrans2D1" presStyleIdx="0" presStyleCnt="2"/>
      <dgm:spPr/>
    </dgm:pt>
    <dgm:pt modelId="{D1B4ABCF-C695-418D-9162-A97068655B30}" type="pres">
      <dgm:prSet presAssocID="{B4BB039E-88D3-467C-B1E0-3A03AC2A9AE5}" presName="node" presStyleLbl="node1" presStyleIdx="1" presStyleCnt="3">
        <dgm:presLayoutVars>
          <dgm:bulletEnabled val="1"/>
        </dgm:presLayoutVars>
      </dgm:prSet>
      <dgm:spPr/>
    </dgm:pt>
    <dgm:pt modelId="{A357BA82-2784-42AE-8D1C-78BF947B7879}" type="pres">
      <dgm:prSet presAssocID="{192DC71A-1777-46A4-B0F9-5945DE951908}" presName="sibTrans" presStyleLbl="sibTrans2D1" presStyleIdx="1" presStyleCnt="2"/>
      <dgm:spPr/>
    </dgm:pt>
    <dgm:pt modelId="{F3507ED2-FA2D-41BC-A276-BC55F74085F3}" type="pres">
      <dgm:prSet presAssocID="{192DC71A-1777-46A4-B0F9-5945DE951908}" presName="connectorText" presStyleLbl="sibTrans2D1" presStyleIdx="1" presStyleCnt="2"/>
      <dgm:spPr/>
    </dgm:pt>
    <dgm:pt modelId="{CE30F856-3D8A-48FF-B82C-DA12D6DE8874}" type="pres">
      <dgm:prSet presAssocID="{A1973BE7-5187-48CB-9349-A2E429570741}" presName="node" presStyleLbl="node1" presStyleIdx="2" presStyleCnt="3">
        <dgm:presLayoutVars>
          <dgm:bulletEnabled val="1"/>
        </dgm:presLayoutVars>
      </dgm:prSet>
      <dgm:spPr/>
    </dgm:pt>
  </dgm:ptLst>
  <dgm:cxnLst>
    <dgm:cxn modelId="{E26F016A-7EED-4621-A266-544014CE600B}" type="presOf" srcId="{F4B9830A-48E9-4B50-BB2C-76F0736B86B8}" destId="{0E7B2669-483B-4EDF-84EE-57D740F44766}" srcOrd="1" destOrd="0" presId="urn:microsoft.com/office/officeart/2005/8/layout/process1"/>
    <dgm:cxn modelId="{D234F251-2D51-494B-8598-8A1AA031B8DB}" type="presOf" srcId="{640A9549-657A-4BFB-9255-CF21178E17EE}" destId="{2BAC8085-95C6-4E67-8D4C-B51267661F2F}" srcOrd="0" destOrd="0" presId="urn:microsoft.com/office/officeart/2005/8/layout/process1"/>
    <dgm:cxn modelId="{FD85817E-7D99-4D6C-8F90-EC8215D45490}" type="presOf" srcId="{66FFC0F9-A46E-478D-8852-6F6C90FAD1A4}" destId="{416AD4AB-9E0E-403A-A1C0-CABB982320DA}" srcOrd="0" destOrd="0" presId="urn:microsoft.com/office/officeart/2005/8/layout/process1"/>
    <dgm:cxn modelId="{7409C48C-2DBE-4E00-BAE1-A55DF7EF449E}" type="presOf" srcId="{A1973BE7-5187-48CB-9349-A2E429570741}" destId="{CE30F856-3D8A-48FF-B82C-DA12D6DE8874}" srcOrd="0" destOrd="0" presId="urn:microsoft.com/office/officeart/2005/8/layout/process1"/>
    <dgm:cxn modelId="{7DB075A4-B854-4A0F-8B73-332C0FB02B2E}" type="presOf" srcId="{F4B9830A-48E9-4B50-BB2C-76F0736B86B8}" destId="{0868CA8E-D04D-45C1-900C-F4A07FD7F69B}" srcOrd="0" destOrd="0" presId="urn:microsoft.com/office/officeart/2005/8/layout/process1"/>
    <dgm:cxn modelId="{4D3CE6B8-9D27-44A3-8519-3C0F6EA8198E}" srcId="{66FFC0F9-A46E-478D-8852-6F6C90FAD1A4}" destId="{B4BB039E-88D3-467C-B1E0-3A03AC2A9AE5}" srcOrd="1" destOrd="0" parTransId="{C28A95F2-A8FE-4AB9-9C12-9BE8E681E0A3}" sibTransId="{192DC71A-1777-46A4-B0F9-5945DE951908}"/>
    <dgm:cxn modelId="{83560FB9-E731-4A44-A868-22E5EA4A3EF3}" srcId="{66FFC0F9-A46E-478D-8852-6F6C90FAD1A4}" destId="{A1973BE7-5187-48CB-9349-A2E429570741}" srcOrd="2" destOrd="0" parTransId="{4B592FAC-2373-4D5B-B0CE-688C327BCE6F}" sibTransId="{291E1594-A885-4F93-8293-4BD32663CCC1}"/>
    <dgm:cxn modelId="{695C45D0-CF37-4BA2-A865-8BBF5E8F2065}" type="presOf" srcId="{B4BB039E-88D3-467C-B1E0-3A03AC2A9AE5}" destId="{D1B4ABCF-C695-418D-9162-A97068655B30}" srcOrd="0" destOrd="0" presId="urn:microsoft.com/office/officeart/2005/8/layout/process1"/>
    <dgm:cxn modelId="{A2D6B1DB-E516-412C-933D-4B75B6DF4809}" type="presOf" srcId="{192DC71A-1777-46A4-B0F9-5945DE951908}" destId="{F3507ED2-FA2D-41BC-A276-BC55F74085F3}" srcOrd="1" destOrd="0" presId="urn:microsoft.com/office/officeart/2005/8/layout/process1"/>
    <dgm:cxn modelId="{1F066CEF-949E-4CF8-B273-48B022580614}" type="presOf" srcId="{192DC71A-1777-46A4-B0F9-5945DE951908}" destId="{A357BA82-2784-42AE-8D1C-78BF947B7879}" srcOrd="0" destOrd="0" presId="urn:microsoft.com/office/officeart/2005/8/layout/process1"/>
    <dgm:cxn modelId="{67074CFD-E9DE-4BAF-81E9-905A3B3FD8B0}" srcId="{66FFC0F9-A46E-478D-8852-6F6C90FAD1A4}" destId="{640A9549-657A-4BFB-9255-CF21178E17EE}" srcOrd="0" destOrd="0" parTransId="{7DA01F07-2612-4BD6-88C6-509DBF0CD942}" sibTransId="{F4B9830A-48E9-4B50-BB2C-76F0736B86B8}"/>
    <dgm:cxn modelId="{BD6AC66D-786E-40D9-95D1-BD0BC7B94898}" type="presParOf" srcId="{416AD4AB-9E0E-403A-A1C0-CABB982320DA}" destId="{2BAC8085-95C6-4E67-8D4C-B51267661F2F}" srcOrd="0" destOrd="0" presId="urn:microsoft.com/office/officeart/2005/8/layout/process1"/>
    <dgm:cxn modelId="{9F1CE669-81AA-4129-9D94-A0B15A1A960E}" type="presParOf" srcId="{416AD4AB-9E0E-403A-A1C0-CABB982320DA}" destId="{0868CA8E-D04D-45C1-900C-F4A07FD7F69B}" srcOrd="1" destOrd="0" presId="urn:microsoft.com/office/officeart/2005/8/layout/process1"/>
    <dgm:cxn modelId="{FCB94138-2650-46CD-BA11-CCDDEAAAD661}" type="presParOf" srcId="{0868CA8E-D04D-45C1-900C-F4A07FD7F69B}" destId="{0E7B2669-483B-4EDF-84EE-57D740F44766}" srcOrd="0" destOrd="0" presId="urn:microsoft.com/office/officeart/2005/8/layout/process1"/>
    <dgm:cxn modelId="{8B8F6933-A903-4A81-90E9-D76C47F5BA73}" type="presParOf" srcId="{416AD4AB-9E0E-403A-A1C0-CABB982320DA}" destId="{D1B4ABCF-C695-418D-9162-A97068655B30}" srcOrd="2" destOrd="0" presId="urn:microsoft.com/office/officeart/2005/8/layout/process1"/>
    <dgm:cxn modelId="{B90F68D6-9745-490E-85D0-F21E33D7E9DC}" type="presParOf" srcId="{416AD4AB-9E0E-403A-A1C0-CABB982320DA}" destId="{A357BA82-2784-42AE-8D1C-78BF947B7879}" srcOrd="3" destOrd="0" presId="urn:microsoft.com/office/officeart/2005/8/layout/process1"/>
    <dgm:cxn modelId="{B7CF555D-F4ED-4240-92B4-03159F511D32}" type="presParOf" srcId="{A357BA82-2784-42AE-8D1C-78BF947B7879}" destId="{F3507ED2-FA2D-41BC-A276-BC55F74085F3}" srcOrd="0" destOrd="0" presId="urn:microsoft.com/office/officeart/2005/8/layout/process1"/>
    <dgm:cxn modelId="{D7B27205-ECA1-43F7-9A2E-803AEA5E4FBF}" type="presParOf" srcId="{416AD4AB-9E0E-403A-A1C0-CABB982320DA}" destId="{CE30F856-3D8A-48FF-B82C-DA12D6DE887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FFC0F9-A46E-478D-8852-6F6C90FAD1A4}" type="doc">
      <dgm:prSet loTypeId="urn:microsoft.com/office/officeart/2005/8/layout/process1" loCatId="process" qsTypeId="urn:microsoft.com/office/officeart/2005/8/quickstyle/simple1" qsCatId="simple" csTypeId="urn:microsoft.com/office/officeart/2005/8/colors/accent1_2" csCatId="accent1" phldr="1"/>
      <dgm:spPr/>
    </dgm:pt>
    <dgm:pt modelId="{640A9549-657A-4BFB-9255-CF21178E17EE}">
      <dgm:prSet phldrT="[Texto]"/>
      <dgm:spPr/>
      <dgm:t>
        <a:bodyPr/>
        <a:lstStyle/>
        <a:p>
          <a:r>
            <a:rPr lang="es-ES" dirty="0"/>
            <a:t>Establecimiento de la conexión</a:t>
          </a:r>
        </a:p>
      </dgm:t>
    </dgm:pt>
    <dgm:pt modelId="{7DA01F07-2612-4BD6-88C6-509DBF0CD942}" type="parTrans" cxnId="{67074CFD-E9DE-4BAF-81E9-905A3B3FD8B0}">
      <dgm:prSet/>
      <dgm:spPr/>
      <dgm:t>
        <a:bodyPr/>
        <a:lstStyle/>
        <a:p>
          <a:endParaRPr lang="es-ES"/>
        </a:p>
      </dgm:t>
    </dgm:pt>
    <dgm:pt modelId="{F4B9830A-48E9-4B50-BB2C-76F0736B86B8}" type="sibTrans" cxnId="{67074CFD-E9DE-4BAF-81E9-905A3B3FD8B0}">
      <dgm:prSet/>
      <dgm:spPr/>
      <dgm:t>
        <a:bodyPr/>
        <a:lstStyle/>
        <a:p>
          <a:endParaRPr lang="es-ES"/>
        </a:p>
      </dgm:t>
    </dgm:pt>
    <dgm:pt modelId="{B4BB039E-88D3-467C-B1E0-3A03AC2A9AE5}">
      <dgm:prSet phldrT="[Texto]"/>
      <dgm:spPr>
        <a:solidFill>
          <a:schemeClr val="accent5"/>
        </a:solidFill>
      </dgm:spPr>
      <dgm:t>
        <a:bodyPr/>
        <a:lstStyle/>
        <a:p>
          <a:r>
            <a:rPr lang="es-ES" dirty="0"/>
            <a:t>Transferencia de datos</a:t>
          </a:r>
        </a:p>
      </dgm:t>
    </dgm:pt>
    <dgm:pt modelId="{C28A95F2-A8FE-4AB9-9C12-9BE8E681E0A3}" type="parTrans" cxnId="{4D3CE6B8-9D27-44A3-8519-3C0F6EA8198E}">
      <dgm:prSet/>
      <dgm:spPr/>
      <dgm:t>
        <a:bodyPr/>
        <a:lstStyle/>
        <a:p>
          <a:endParaRPr lang="es-ES"/>
        </a:p>
      </dgm:t>
    </dgm:pt>
    <dgm:pt modelId="{192DC71A-1777-46A4-B0F9-5945DE951908}" type="sibTrans" cxnId="{4D3CE6B8-9D27-44A3-8519-3C0F6EA8198E}">
      <dgm:prSet/>
      <dgm:spPr/>
      <dgm:t>
        <a:bodyPr/>
        <a:lstStyle/>
        <a:p>
          <a:endParaRPr lang="es-ES"/>
        </a:p>
      </dgm:t>
    </dgm:pt>
    <dgm:pt modelId="{A1973BE7-5187-48CB-9349-A2E429570741}">
      <dgm:prSet phldrT="[Texto]"/>
      <dgm:spPr>
        <a:solidFill>
          <a:schemeClr val="accent5"/>
        </a:solidFill>
      </dgm:spPr>
      <dgm:t>
        <a:bodyPr/>
        <a:lstStyle/>
        <a:p>
          <a:r>
            <a:rPr lang="es-ES" dirty="0"/>
            <a:t>Fin de la conexión</a:t>
          </a:r>
        </a:p>
      </dgm:t>
    </dgm:pt>
    <dgm:pt modelId="{4B592FAC-2373-4D5B-B0CE-688C327BCE6F}" type="parTrans" cxnId="{83560FB9-E731-4A44-A868-22E5EA4A3EF3}">
      <dgm:prSet/>
      <dgm:spPr/>
      <dgm:t>
        <a:bodyPr/>
        <a:lstStyle/>
        <a:p>
          <a:endParaRPr lang="es-ES"/>
        </a:p>
      </dgm:t>
    </dgm:pt>
    <dgm:pt modelId="{291E1594-A885-4F93-8293-4BD32663CCC1}" type="sibTrans" cxnId="{83560FB9-E731-4A44-A868-22E5EA4A3EF3}">
      <dgm:prSet/>
      <dgm:spPr/>
      <dgm:t>
        <a:bodyPr/>
        <a:lstStyle/>
        <a:p>
          <a:endParaRPr lang="es-ES"/>
        </a:p>
      </dgm:t>
    </dgm:pt>
    <dgm:pt modelId="{416AD4AB-9E0E-403A-A1C0-CABB982320DA}" type="pres">
      <dgm:prSet presAssocID="{66FFC0F9-A46E-478D-8852-6F6C90FAD1A4}" presName="Name0" presStyleCnt="0">
        <dgm:presLayoutVars>
          <dgm:dir/>
          <dgm:resizeHandles val="exact"/>
        </dgm:presLayoutVars>
      </dgm:prSet>
      <dgm:spPr/>
    </dgm:pt>
    <dgm:pt modelId="{2BAC8085-95C6-4E67-8D4C-B51267661F2F}" type="pres">
      <dgm:prSet presAssocID="{640A9549-657A-4BFB-9255-CF21178E17EE}" presName="node" presStyleLbl="node1" presStyleIdx="0" presStyleCnt="3">
        <dgm:presLayoutVars>
          <dgm:bulletEnabled val="1"/>
        </dgm:presLayoutVars>
      </dgm:prSet>
      <dgm:spPr/>
    </dgm:pt>
    <dgm:pt modelId="{0868CA8E-D04D-45C1-900C-F4A07FD7F69B}" type="pres">
      <dgm:prSet presAssocID="{F4B9830A-48E9-4B50-BB2C-76F0736B86B8}" presName="sibTrans" presStyleLbl="sibTrans2D1" presStyleIdx="0" presStyleCnt="2"/>
      <dgm:spPr/>
    </dgm:pt>
    <dgm:pt modelId="{0E7B2669-483B-4EDF-84EE-57D740F44766}" type="pres">
      <dgm:prSet presAssocID="{F4B9830A-48E9-4B50-BB2C-76F0736B86B8}" presName="connectorText" presStyleLbl="sibTrans2D1" presStyleIdx="0" presStyleCnt="2"/>
      <dgm:spPr/>
    </dgm:pt>
    <dgm:pt modelId="{D1B4ABCF-C695-418D-9162-A97068655B30}" type="pres">
      <dgm:prSet presAssocID="{B4BB039E-88D3-467C-B1E0-3A03AC2A9AE5}" presName="node" presStyleLbl="node1" presStyleIdx="1" presStyleCnt="3">
        <dgm:presLayoutVars>
          <dgm:bulletEnabled val="1"/>
        </dgm:presLayoutVars>
      </dgm:prSet>
      <dgm:spPr/>
    </dgm:pt>
    <dgm:pt modelId="{A357BA82-2784-42AE-8D1C-78BF947B7879}" type="pres">
      <dgm:prSet presAssocID="{192DC71A-1777-46A4-B0F9-5945DE951908}" presName="sibTrans" presStyleLbl="sibTrans2D1" presStyleIdx="1" presStyleCnt="2"/>
      <dgm:spPr/>
    </dgm:pt>
    <dgm:pt modelId="{F3507ED2-FA2D-41BC-A276-BC55F74085F3}" type="pres">
      <dgm:prSet presAssocID="{192DC71A-1777-46A4-B0F9-5945DE951908}" presName="connectorText" presStyleLbl="sibTrans2D1" presStyleIdx="1" presStyleCnt="2"/>
      <dgm:spPr/>
    </dgm:pt>
    <dgm:pt modelId="{CE30F856-3D8A-48FF-B82C-DA12D6DE8874}" type="pres">
      <dgm:prSet presAssocID="{A1973BE7-5187-48CB-9349-A2E429570741}" presName="node" presStyleLbl="node1" presStyleIdx="2" presStyleCnt="3">
        <dgm:presLayoutVars>
          <dgm:bulletEnabled val="1"/>
        </dgm:presLayoutVars>
      </dgm:prSet>
      <dgm:spPr/>
    </dgm:pt>
  </dgm:ptLst>
  <dgm:cxnLst>
    <dgm:cxn modelId="{E26F016A-7EED-4621-A266-544014CE600B}" type="presOf" srcId="{F4B9830A-48E9-4B50-BB2C-76F0736B86B8}" destId="{0E7B2669-483B-4EDF-84EE-57D740F44766}" srcOrd="1" destOrd="0" presId="urn:microsoft.com/office/officeart/2005/8/layout/process1"/>
    <dgm:cxn modelId="{D234F251-2D51-494B-8598-8A1AA031B8DB}" type="presOf" srcId="{640A9549-657A-4BFB-9255-CF21178E17EE}" destId="{2BAC8085-95C6-4E67-8D4C-B51267661F2F}" srcOrd="0" destOrd="0" presId="urn:microsoft.com/office/officeart/2005/8/layout/process1"/>
    <dgm:cxn modelId="{FD85817E-7D99-4D6C-8F90-EC8215D45490}" type="presOf" srcId="{66FFC0F9-A46E-478D-8852-6F6C90FAD1A4}" destId="{416AD4AB-9E0E-403A-A1C0-CABB982320DA}" srcOrd="0" destOrd="0" presId="urn:microsoft.com/office/officeart/2005/8/layout/process1"/>
    <dgm:cxn modelId="{7409C48C-2DBE-4E00-BAE1-A55DF7EF449E}" type="presOf" srcId="{A1973BE7-5187-48CB-9349-A2E429570741}" destId="{CE30F856-3D8A-48FF-B82C-DA12D6DE8874}" srcOrd="0" destOrd="0" presId="urn:microsoft.com/office/officeart/2005/8/layout/process1"/>
    <dgm:cxn modelId="{7DB075A4-B854-4A0F-8B73-332C0FB02B2E}" type="presOf" srcId="{F4B9830A-48E9-4B50-BB2C-76F0736B86B8}" destId="{0868CA8E-D04D-45C1-900C-F4A07FD7F69B}" srcOrd="0" destOrd="0" presId="urn:microsoft.com/office/officeart/2005/8/layout/process1"/>
    <dgm:cxn modelId="{4D3CE6B8-9D27-44A3-8519-3C0F6EA8198E}" srcId="{66FFC0F9-A46E-478D-8852-6F6C90FAD1A4}" destId="{B4BB039E-88D3-467C-B1E0-3A03AC2A9AE5}" srcOrd="1" destOrd="0" parTransId="{C28A95F2-A8FE-4AB9-9C12-9BE8E681E0A3}" sibTransId="{192DC71A-1777-46A4-B0F9-5945DE951908}"/>
    <dgm:cxn modelId="{83560FB9-E731-4A44-A868-22E5EA4A3EF3}" srcId="{66FFC0F9-A46E-478D-8852-6F6C90FAD1A4}" destId="{A1973BE7-5187-48CB-9349-A2E429570741}" srcOrd="2" destOrd="0" parTransId="{4B592FAC-2373-4D5B-B0CE-688C327BCE6F}" sibTransId="{291E1594-A885-4F93-8293-4BD32663CCC1}"/>
    <dgm:cxn modelId="{695C45D0-CF37-4BA2-A865-8BBF5E8F2065}" type="presOf" srcId="{B4BB039E-88D3-467C-B1E0-3A03AC2A9AE5}" destId="{D1B4ABCF-C695-418D-9162-A97068655B30}" srcOrd="0" destOrd="0" presId="urn:microsoft.com/office/officeart/2005/8/layout/process1"/>
    <dgm:cxn modelId="{A2D6B1DB-E516-412C-933D-4B75B6DF4809}" type="presOf" srcId="{192DC71A-1777-46A4-B0F9-5945DE951908}" destId="{F3507ED2-FA2D-41BC-A276-BC55F74085F3}" srcOrd="1" destOrd="0" presId="urn:microsoft.com/office/officeart/2005/8/layout/process1"/>
    <dgm:cxn modelId="{1F066CEF-949E-4CF8-B273-48B022580614}" type="presOf" srcId="{192DC71A-1777-46A4-B0F9-5945DE951908}" destId="{A357BA82-2784-42AE-8D1C-78BF947B7879}" srcOrd="0" destOrd="0" presId="urn:microsoft.com/office/officeart/2005/8/layout/process1"/>
    <dgm:cxn modelId="{67074CFD-E9DE-4BAF-81E9-905A3B3FD8B0}" srcId="{66FFC0F9-A46E-478D-8852-6F6C90FAD1A4}" destId="{640A9549-657A-4BFB-9255-CF21178E17EE}" srcOrd="0" destOrd="0" parTransId="{7DA01F07-2612-4BD6-88C6-509DBF0CD942}" sibTransId="{F4B9830A-48E9-4B50-BB2C-76F0736B86B8}"/>
    <dgm:cxn modelId="{BD6AC66D-786E-40D9-95D1-BD0BC7B94898}" type="presParOf" srcId="{416AD4AB-9E0E-403A-A1C0-CABB982320DA}" destId="{2BAC8085-95C6-4E67-8D4C-B51267661F2F}" srcOrd="0" destOrd="0" presId="urn:microsoft.com/office/officeart/2005/8/layout/process1"/>
    <dgm:cxn modelId="{9F1CE669-81AA-4129-9D94-A0B15A1A960E}" type="presParOf" srcId="{416AD4AB-9E0E-403A-A1C0-CABB982320DA}" destId="{0868CA8E-D04D-45C1-900C-F4A07FD7F69B}" srcOrd="1" destOrd="0" presId="urn:microsoft.com/office/officeart/2005/8/layout/process1"/>
    <dgm:cxn modelId="{FCB94138-2650-46CD-BA11-CCDDEAAAD661}" type="presParOf" srcId="{0868CA8E-D04D-45C1-900C-F4A07FD7F69B}" destId="{0E7B2669-483B-4EDF-84EE-57D740F44766}" srcOrd="0" destOrd="0" presId="urn:microsoft.com/office/officeart/2005/8/layout/process1"/>
    <dgm:cxn modelId="{8B8F6933-A903-4A81-90E9-D76C47F5BA73}" type="presParOf" srcId="{416AD4AB-9E0E-403A-A1C0-CABB982320DA}" destId="{D1B4ABCF-C695-418D-9162-A97068655B30}" srcOrd="2" destOrd="0" presId="urn:microsoft.com/office/officeart/2005/8/layout/process1"/>
    <dgm:cxn modelId="{B90F68D6-9745-490E-85D0-F21E33D7E9DC}" type="presParOf" srcId="{416AD4AB-9E0E-403A-A1C0-CABB982320DA}" destId="{A357BA82-2784-42AE-8D1C-78BF947B7879}" srcOrd="3" destOrd="0" presId="urn:microsoft.com/office/officeart/2005/8/layout/process1"/>
    <dgm:cxn modelId="{B7CF555D-F4ED-4240-92B4-03159F511D32}" type="presParOf" srcId="{A357BA82-2784-42AE-8D1C-78BF947B7879}" destId="{F3507ED2-FA2D-41BC-A276-BC55F74085F3}" srcOrd="0" destOrd="0" presId="urn:microsoft.com/office/officeart/2005/8/layout/process1"/>
    <dgm:cxn modelId="{D7B27205-ECA1-43F7-9A2E-803AEA5E4FBF}" type="presParOf" srcId="{416AD4AB-9E0E-403A-A1C0-CABB982320DA}" destId="{CE30F856-3D8A-48FF-B82C-DA12D6DE887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FFC0F9-A46E-478D-8852-6F6C90FAD1A4}" type="doc">
      <dgm:prSet loTypeId="urn:microsoft.com/office/officeart/2005/8/layout/process1" loCatId="process" qsTypeId="urn:microsoft.com/office/officeart/2005/8/quickstyle/simple1" qsCatId="simple" csTypeId="urn:microsoft.com/office/officeart/2005/8/colors/accent1_2" csCatId="accent1" phldr="1"/>
      <dgm:spPr/>
    </dgm:pt>
    <dgm:pt modelId="{640A9549-657A-4BFB-9255-CF21178E17EE}">
      <dgm:prSet phldrT="[Texto]"/>
      <dgm:spPr/>
      <dgm:t>
        <a:bodyPr/>
        <a:lstStyle/>
        <a:p>
          <a:r>
            <a:rPr lang="es-ES" dirty="0"/>
            <a:t>Establecimiento de la conexión</a:t>
          </a:r>
        </a:p>
      </dgm:t>
    </dgm:pt>
    <dgm:pt modelId="{7DA01F07-2612-4BD6-88C6-509DBF0CD942}" type="parTrans" cxnId="{67074CFD-E9DE-4BAF-81E9-905A3B3FD8B0}">
      <dgm:prSet/>
      <dgm:spPr/>
      <dgm:t>
        <a:bodyPr/>
        <a:lstStyle/>
        <a:p>
          <a:endParaRPr lang="es-ES"/>
        </a:p>
      </dgm:t>
    </dgm:pt>
    <dgm:pt modelId="{F4B9830A-48E9-4B50-BB2C-76F0736B86B8}" type="sibTrans" cxnId="{67074CFD-E9DE-4BAF-81E9-905A3B3FD8B0}">
      <dgm:prSet/>
      <dgm:spPr/>
      <dgm:t>
        <a:bodyPr/>
        <a:lstStyle/>
        <a:p>
          <a:endParaRPr lang="es-ES"/>
        </a:p>
      </dgm:t>
    </dgm:pt>
    <dgm:pt modelId="{B4BB039E-88D3-467C-B1E0-3A03AC2A9AE5}">
      <dgm:prSet phldrT="[Texto]"/>
      <dgm:spPr>
        <a:solidFill>
          <a:schemeClr val="accent5"/>
        </a:solidFill>
      </dgm:spPr>
      <dgm:t>
        <a:bodyPr/>
        <a:lstStyle/>
        <a:p>
          <a:r>
            <a:rPr lang="es-ES" dirty="0"/>
            <a:t>Transferencia de datos</a:t>
          </a:r>
        </a:p>
      </dgm:t>
    </dgm:pt>
    <dgm:pt modelId="{C28A95F2-A8FE-4AB9-9C12-9BE8E681E0A3}" type="parTrans" cxnId="{4D3CE6B8-9D27-44A3-8519-3C0F6EA8198E}">
      <dgm:prSet/>
      <dgm:spPr/>
      <dgm:t>
        <a:bodyPr/>
        <a:lstStyle/>
        <a:p>
          <a:endParaRPr lang="es-ES"/>
        </a:p>
      </dgm:t>
    </dgm:pt>
    <dgm:pt modelId="{192DC71A-1777-46A4-B0F9-5945DE951908}" type="sibTrans" cxnId="{4D3CE6B8-9D27-44A3-8519-3C0F6EA8198E}">
      <dgm:prSet/>
      <dgm:spPr/>
      <dgm:t>
        <a:bodyPr/>
        <a:lstStyle/>
        <a:p>
          <a:endParaRPr lang="es-ES"/>
        </a:p>
      </dgm:t>
    </dgm:pt>
    <dgm:pt modelId="{A1973BE7-5187-48CB-9349-A2E429570741}">
      <dgm:prSet phldrT="[Texto]"/>
      <dgm:spPr>
        <a:solidFill>
          <a:schemeClr val="accent5"/>
        </a:solidFill>
      </dgm:spPr>
      <dgm:t>
        <a:bodyPr/>
        <a:lstStyle/>
        <a:p>
          <a:r>
            <a:rPr lang="es-ES" dirty="0"/>
            <a:t>Fin de la conexión</a:t>
          </a:r>
        </a:p>
      </dgm:t>
    </dgm:pt>
    <dgm:pt modelId="{4B592FAC-2373-4D5B-B0CE-688C327BCE6F}" type="parTrans" cxnId="{83560FB9-E731-4A44-A868-22E5EA4A3EF3}">
      <dgm:prSet/>
      <dgm:spPr/>
      <dgm:t>
        <a:bodyPr/>
        <a:lstStyle/>
        <a:p>
          <a:endParaRPr lang="es-ES"/>
        </a:p>
      </dgm:t>
    </dgm:pt>
    <dgm:pt modelId="{291E1594-A885-4F93-8293-4BD32663CCC1}" type="sibTrans" cxnId="{83560FB9-E731-4A44-A868-22E5EA4A3EF3}">
      <dgm:prSet/>
      <dgm:spPr/>
      <dgm:t>
        <a:bodyPr/>
        <a:lstStyle/>
        <a:p>
          <a:endParaRPr lang="es-ES"/>
        </a:p>
      </dgm:t>
    </dgm:pt>
    <dgm:pt modelId="{416AD4AB-9E0E-403A-A1C0-CABB982320DA}" type="pres">
      <dgm:prSet presAssocID="{66FFC0F9-A46E-478D-8852-6F6C90FAD1A4}" presName="Name0" presStyleCnt="0">
        <dgm:presLayoutVars>
          <dgm:dir/>
          <dgm:resizeHandles val="exact"/>
        </dgm:presLayoutVars>
      </dgm:prSet>
      <dgm:spPr/>
    </dgm:pt>
    <dgm:pt modelId="{2BAC8085-95C6-4E67-8D4C-B51267661F2F}" type="pres">
      <dgm:prSet presAssocID="{640A9549-657A-4BFB-9255-CF21178E17EE}" presName="node" presStyleLbl="node1" presStyleIdx="0" presStyleCnt="3">
        <dgm:presLayoutVars>
          <dgm:bulletEnabled val="1"/>
        </dgm:presLayoutVars>
      </dgm:prSet>
      <dgm:spPr/>
    </dgm:pt>
    <dgm:pt modelId="{0868CA8E-D04D-45C1-900C-F4A07FD7F69B}" type="pres">
      <dgm:prSet presAssocID="{F4B9830A-48E9-4B50-BB2C-76F0736B86B8}" presName="sibTrans" presStyleLbl="sibTrans2D1" presStyleIdx="0" presStyleCnt="2"/>
      <dgm:spPr/>
    </dgm:pt>
    <dgm:pt modelId="{0E7B2669-483B-4EDF-84EE-57D740F44766}" type="pres">
      <dgm:prSet presAssocID="{F4B9830A-48E9-4B50-BB2C-76F0736B86B8}" presName="connectorText" presStyleLbl="sibTrans2D1" presStyleIdx="0" presStyleCnt="2"/>
      <dgm:spPr/>
    </dgm:pt>
    <dgm:pt modelId="{D1B4ABCF-C695-418D-9162-A97068655B30}" type="pres">
      <dgm:prSet presAssocID="{B4BB039E-88D3-467C-B1E0-3A03AC2A9AE5}" presName="node" presStyleLbl="node1" presStyleIdx="1" presStyleCnt="3">
        <dgm:presLayoutVars>
          <dgm:bulletEnabled val="1"/>
        </dgm:presLayoutVars>
      </dgm:prSet>
      <dgm:spPr/>
    </dgm:pt>
    <dgm:pt modelId="{A357BA82-2784-42AE-8D1C-78BF947B7879}" type="pres">
      <dgm:prSet presAssocID="{192DC71A-1777-46A4-B0F9-5945DE951908}" presName="sibTrans" presStyleLbl="sibTrans2D1" presStyleIdx="1" presStyleCnt="2"/>
      <dgm:spPr/>
    </dgm:pt>
    <dgm:pt modelId="{F3507ED2-FA2D-41BC-A276-BC55F74085F3}" type="pres">
      <dgm:prSet presAssocID="{192DC71A-1777-46A4-B0F9-5945DE951908}" presName="connectorText" presStyleLbl="sibTrans2D1" presStyleIdx="1" presStyleCnt="2"/>
      <dgm:spPr/>
    </dgm:pt>
    <dgm:pt modelId="{CE30F856-3D8A-48FF-B82C-DA12D6DE8874}" type="pres">
      <dgm:prSet presAssocID="{A1973BE7-5187-48CB-9349-A2E429570741}" presName="node" presStyleLbl="node1" presStyleIdx="2" presStyleCnt="3">
        <dgm:presLayoutVars>
          <dgm:bulletEnabled val="1"/>
        </dgm:presLayoutVars>
      </dgm:prSet>
      <dgm:spPr/>
    </dgm:pt>
  </dgm:ptLst>
  <dgm:cxnLst>
    <dgm:cxn modelId="{E26F016A-7EED-4621-A266-544014CE600B}" type="presOf" srcId="{F4B9830A-48E9-4B50-BB2C-76F0736B86B8}" destId="{0E7B2669-483B-4EDF-84EE-57D740F44766}" srcOrd="1" destOrd="0" presId="urn:microsoft.com/office/officeart/2005/8/layout/process1"/>
    <dgm:cxn modelId="{D234F251-2D51-494B-8598-8A1AA031B8DB}" type="presOf" srcId="{640A9549-657A-4BFB-9255-CF21178E17EE}" destId="{2BAC8085-95C6-4E67-8D4C-B51267661F2F}" srcOrd="0" destOrd="0" presId="urn:microsoft.com/office/officeart/2005/8/layout/process1"/>
    <dgm:cxn modelId="{FD85817E-7D99-4D6C-8F90-EC8215D45490}" type="presOf" srcId="{66FFC0F9-A46E-478D-8852-6F6C90FAD1A4}" destId="{416AD4AB-9E0E-403A-A1C0-CABB982320DA}" srcOrd="0" destOrd="0" presId="urn:microsoft.com/office/officeart/2005/8/layout/process1"/>
    <dgm:cxn modelId="{7409C48C-2DBE-4E00-BAE1-A55DF7EF449E}" type="presOf" srcId="{A1973BE7-5187-48CB-9349-A2E429570741}" destId="{CE30F856-3D8A-48FF-B82C-DA12D6DE8874}" srcOrd="0" destOrd="0" presId="urn:microsoft.com/office/officeart/2005/8/layout/process1"/>
    <dgm:cxn modelId="{7DB075A4-B854-4A0F-8B73-332C0FB02B2E}" type="presOf" srcId="{F4B9830A-48E9-4B50-BB2C-76F0736B86B8}" destId="{0868CA8E-D04D-45C1-900C-F4A07FD7F69B}" srcOrd="0" destOrd="0" presId="urn:microsoft.com/office/officeart/2005/8/layout/process1"/>
    <dgm:cxn modelId="{4D3CE6B8-9D27-44A3-8519-3C0F6EA8198E}" srcId="{66FFC0F9-A46E-478D-8852-6F6C90FAD1A4}" destId="{B4BB039E-88D3-467C-B1E0-3A03AC2A9AE5}" srcOrd="1" destOrd="0" parTransId="{C28A95F2-A8FE-4AB9-9C12-9BE8E681E0A3}" sibTransId="{192DC71A-1777-46A4-B0F9-5945DE951908}"/>
    <dgm:cxn modelId="{83560FB9-E731-4A44-A868-22E5EA4A3EF3}" srcId="{66FFC0F9-A46E-478D-8852-6F6C90FAD1A4}" destId="{A1973BE7-5187-48CB-9349-A2E429570741}" srcOrd="2" destOrd="0" parTransId="{4B592FAC-2373-4D5B-B0CE-688C327BCE6F}" sibTransId="{291E1594-A885-4F93-8293-4BD32663CCC1}"/>
    <dgm:cxn modelId="{695C45D0-CF37-4BA2-A865-8BBF5E8F2065}" type="presOf" srcId="{B4BB039E-88D3-467C-B1E0-3A03AC2A9AE5}" destId="{D1B4ABCF-C695-418D-9162-A97068655B30}" srcOrd="0" destOrd="0" presId="urn:microsoft.com/office/officeart/2005/8/layout/process1"/>
    <dgm:cxn modelId="{A2D6B1DB-E516-412C-933D-4B75B6DF4809}" type="presOf" srcId="{192DC71A-1777-46A4-B0F9-5945DE951908}" destId="{F3507ED2-FA2D-41BC-A276-BC55F74085F3}" srcOrd="1" destOrd="0" presId="urn:microsoft.com/office/officeart/2005/8/layout/process1"/>
    <dgm:cxn modelId="{1F066CEF-949E-4CF8-B273-48B022580614}" type="presOf" srcId="{192DC71A-1777-46A4-B0F9-5945DE951908}" destId="{A357BA82-2784-42AE-8D1C-78BF947B7879}" srcOrd="0" destOrd="0" presId="urn:microsoft.com/office/officeart/2005/8/layout/process1"/>
    <dgm:cxn modelId="{67074CFD-E9DE-4BAF-81E9-905A3B3FD8B0}" srcId="{66FFC0F9-A46E-478D-8852-6F6C90FAD1A4}" destId="{640A9549-657A-4BFB-9255-CF21178E17EE}" srcOrd="0" destOrd="0" parTransId="{7DA01F07-2612-4BD6-88C6-509DBF0CD942}" sibTransId="{F4B9830A-48E9-4B50-BB2C-76F0736B86B8}"/>
    <dgm:cxn modelId="{BD6AC66D-786E-40D9-95D1-BD0BC7B94898}" type="presParOf" srcId="{416AD4AB-9E0E-403A-A1C0-CABB982320DA}" destId="{2BAC8085-95C6-4E67-8D4C-B51267661F2F}" srcOrd="0" destOrd="0" presId="urn:microsoft.com/office/officeart/2005/8/layout/process1"/>
    <dgm:cxn modelId="{9F1CE669-81AA-4129-9D94-A0B15A1A960E}" type="presParOf" srcId="{416AD4AB-9E0E-403A-A1C0-CABB982320DA}" destId="{0868CA8E-D04D-45C1-900C-F4A07FD7F69B}" srcOrd="1" destOrd="0" presId="urn:microsoft.com/office/officeart/2005/8/layout/process1"/>
    <dgm:cxn modelId="{FCB94138-2650-46CD-BA11-CCDDEAAAD661}" type="presParOf" srcId="{0868CA8E-D04D-45C1-900C-F4A07FD7F69B}" destId="{0E7B2669-483B-4EDF-84EE-57D740F44766}" srcOrd="0" destOrd="0" presId="urn:microsoft.com/office/officeart/2005/8/layout/process1"/>
    <dgm:cxn modelId="{8B8F6933-A903-4A81-90E9-D76C47F5BA73}" type="presParOf" srcId="{416AD4AB-9E0E-403A-A1C0-CABB982320DA}" destId="{D1B4ABCF-C695-418D-9162-A97068655B30}" srcOrd="2" destOrd="0" presId="urn:microsoft.com/office/officeart/2005/8/layout/process1"/>
    <dgm:cxn modelId="{B90F68D6-9745-490E-85D0-F21E33D7E9DC}" type="presParOf" srcId="{416AD4AB-9E0E-403A-A1C0-CABB982320DA}" destId="{A357BA82-2784-42AE-8D1C-78BF947B7879}" srcOrd="3" destOrd="0" presId="urn:microsoft.com/office/officeart/2005/8/layout/process1"/>
    <dgm:cxn modelId="{B7CF555D-F4ED-4240-92B4-03159F511D32}" type="presParOf" srcId="{A357BA82-2784-42AE-8D1C-78BF947B7879}" destId="{F3507ED2-FA2D-41BC-A276-BC55F74085F3}" srcOrd="0" destOrd="0" presId="urn:microsoft.com/office/officeart/2005/8/layout/process1"/>
    <dgm:cxn modelId="{D7B27205-ECA1-43F7-9A2E-803AEA5E4FBF}" type="presParOf" srcId="{416AD4AB-9E0E-403A-A1C0-CABB982320DA}" destId="{CE30F856-3D8A-48FF-B82C-DA12D6DE887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FFC0F9-A46E-478D-8852-6F6C90FAD1A4}" type="doc">
      <dgm:prSet loTypeId="urn:microsoft.com/office/officeart/2005/8/layout/process1" loCatId="process" qsTypeId="urn:microsoft.com/office/officeart/2005/8/quickstyle/simple1" qsCatId="simple" csTypeId="urn:microsoft.com/office/officeart/2005/8/colors/accent1_2" csCatId="accent1" phldr="1"/>
      <dgm:spPr/>
    </dgm:pt>
    <dgm:pt modelId="{640A9549-657A-4BFB-9255-CF21178E17EE}">
      <dgm:prSet phldrT="[Texto]"/>
      <dgm:spPr>
        <a:solidFill>
          <a:schemeClr val="accent5"/>
        </a:solidFill>
      </dgm:spPr>
      <dgm:t>
        <a:bodyPr/>
        <a:lstStyle/>
        <a:p>
          <a:r>
            <a:rPr lang="es-ES" dirty="0"/>
            <a:t>Establecimiento de la conexión</a:t>
          </a:r>
        </a:p>
      </dgm:t>
    </dgm:pt>
    <dgm:pt modelId="{7DA01F07-2612-4BD6-88C6-509DBF0CD942}" type="parTrans" cxnId="{67074CFD-E9DE-4BAF-81E9-905A3B3FD8B0}">
      <dgm:prSet/>
      <dgm:spPr/>
      <dgm:t>
        <a:bodyPr/>
        <a:lstStyle/>
        <a:p>
          <a:endParaRPr lang="es-ES"/>
        </a:p>
      </dgm:t>
    </dgm:pt>
    <dgm:pt modelId="{F4B9830A-48E9-4B50-BB2C-76F0736B86B8}" type="sibTrans" cxnId="{67074CFD-E9DE-4BAF-81E9-905A3B3FD8B0}">
      <dgm:prSet/>
      <dgm:spPr/>
      <dgm:t>
        <a:bodyPr/>
        <a:lstStyle/>
        <a:p>
          <a:endParaRPr lang="es-ES"/>
        </a:p>
      </dgm:t>
    </dgm:pt>
    <dgm:pt modelId="{B4BB039E-88D3-467C-B1E0-3A03AC2A9AE5}">
      <dgm:prSet phldrT="[Texto]"/>
      <dgm:spPr>
        <a:solidFill>
          <a:schemeClr val="accent1"/>
        </a:solidFill>
      </dgm:spPr>
      <dgm:t>
        <a:bodyPr/>
        <a:lstStyle/>
        <a:p>
          <a:r>
            <a:rPr lang="es-ES" dirty="0"/>
            <a:t>Transferencia de datos</a:t>
          </a:r>
        </a:p>
      </dgm:t>
    </dgm:pt>
    <dgm:pt modelId="{C28A95F2-A8FE-4AB9-9C12-9BE8E681E0A3}" type="parTrans" cxnId="{4D3CE6B8-9D27-44A3-8519-3C0F6EA8198E}">
      <dgm:prSet/>
      <dgm:spPr/>
      <dgm:t>
        <a:bodyPr/>
        <a:lstStyle/>
        <a:p>
          <a:endParaRPr lang="es-ES"/>
        </a:p>
      </dgm:t>
    </dgm:pt>
    <dgm:pt modelId="{192DC71A-1777-46A4-B0F9-5945DE951908}" type="sibTrans" cxnId="{4D3CE6B8-9D27-44A3-8519-3C0F6EA8198E}">
      <dgm:prSet/>
      <dgm:spPr/>
      <dgm:t>
        <a:bodyPr/>
        <a:lstStyle/>
        <a:p>
          <a:endParaRPr lang="es-ES"/>
        </a:p>
      </dgm:t>
    </dgm:pt>
    <dgm:pt modelId="{A1973BE7-5187-48CB-9349-A2E429570741}">
      <dgm:prSet phldrT="[Texto]"/>
      <dgm:spPr>
        <a:solidFill>
          <a:schemeClr val="accent5"/>
        </a:solidFill>
      </dgm:spPr>
      <dgm:t>
        <a:bodyPr/>
        <a:lstStyle/>
        <a:p>
          <a:r>
            <a:rPr lang="es-ES" dirty="0"/>
            <a:t>Fin de la conexión</a:t>
          </a:r>
        </a:p>
      </dgm:t>
    </dgm:pt>
    <dgm:pt modelId="{4B592FAC-2373-4D5B-B0CE-688C327BCE6F}" type="parTrans" cxnId="{83560FB9-E731-4A44-A868-22E5EA4A3EF3}">
      <dgm:prSet/>
      <dgm:spPr/>
      <dgm:t>
        <a:bodyPr/>
        <a:lstStyle/>
        <a:p>
          <a:endParaRPr lang="es-ES"/>
        </a:p>
      </dgm:t>
    </dgm:pt>
    <dgm:pt modelId="{291E1594-A885-4F93-8293-4BD32663CCC1}" type="sibTrans" cxnId="{83560FB9-E731-4A44-A868-22E5EA4A3EF3}">
      <dgm:prSet/>
      <dgm:spPr/>
      <dgm:t>
        <a:bodyPr/>
        <a:lstStyle/>
        <a:p>
          <a:endParaRPr lang="es-ES"/>
        </a:p>
      </dgm:t>
    </dgm:pt>
    <dgm:pt modelId="{416AD4AB-9E0E-403A-A1C0-CABB982320DA}" type="pres">
      <dgm:prSet presAssocID="{66FFC0F9-A46E-478D-8852-6F6C90FAD1A4}" presName="Name0" presStyleCnt="0">
        <dgm:presLayoutVars>
          <dgm:dir/>
          <dgm:resizeHandles val="exact"/>
        </dgm:presLayoutVars>
      </dgm:prSet>
      <dgm:spPr/>
    </dgm:pt>
    <dgm:pt modelId="{2BAC8085-95C6-4E67-8D4C-B51267661F2F}" type="pres">
      <dgm:prSet presAssocID="{640A9549-657A-4BFB-9255-CF21178E17EE}" presName="node" presStyleLbl="node1" presStyleIdx="0" presStyleCnt="3">
        <dgm:presLayoutVars>
          <dgm:bulletEnabled val="1"/>
        </dgm:presLayoutVars>
      </dgm:prSet>
      <dgm:spPr/>
    </dgm:pt>
    <dgm:pt modelId="{0868CA8E-D04D-45C1-900C-F4A07FD7F69B}" type="pres">
      <dgm:prSet presAssocID="{F4B9830A-48E9-4B50-BB2C-76F0736B86B8}" presName="sibTrans" presStyleLbl="sibTrans2D1" presStyleIdx="0" presStyleCnt="2"/>
      <dgm:spPr/>
    </dgm:pt>
    <dgm:pt modelId="{0E7B2669-483B-4EDF-84EE-57D740F44766}" type="pres">
      <dgm:prSet presAssocID="{F4B9830A-48E9-4B50-BB2C-76F0736B86B8}" presName="connectorText" presStyleLbl="sibTrans2D1" presStyleIdx="0" presStyleCnt="2"/>
      <dgm:spPr/>
    </dgm:pt>
    <dgm:pt modelId="{D1B4ABCF-C695-418D-9162-A97068655B30}" type="pres">
      <dgm:prSet presAssocID="{B4BB039E-88D3-467C-B1E0-3A03AC2A9AE5}" presName="node" presStyleLbl="node1" presStyleIdx="1" presStyleCnt="3">
        <dgm:presLayoutVars>
          <dgm:bulletEnabled val="1"/>
        </dgm:presLayoutVars>
      </dgm:prSet>
      <dgm:spPr/>
    </dgm:pt>
    <dgm:pt modelId="{A357BA82-2784-42AE-8D1C-78BF947B7879}" type="pres">
      <dgm:prSet presAssocID="{192DC71A-1777-46A4-B0F9-5945DE951908}" presName="sibTrans" presStyleLbl="sibTrans2D1" presStyleIdx="1" presStyleCnt="2"/>
      <dgm:spPr/>
    </dgm:pt>
    <dgm:pt modelId="{F3507ED2-FA2D-41BC-A276-BC55F74085F3}" type="pres">
      <dgm:prSet presAssocID="{192DC71A-1777-46A4-B0F9-5945DE951908}" presName="connectorText" presStyleLbl="sibTrans2D1" presStyleIdx="1" presStyleCnt="2"/>
      <dgm:spPr/>
    </dgm:pt>
    <dgm:pt modelId="{CE30F856-3D8A-48FF-B82C-DA12D6DE8874}" type="pres">
      <dgm:prSet presAssocID="{A1973BE7-5187-48CB-9349-A2E429570741}" presName="node" presStyleLbl="node1" presStyleIdx="2" presStyleCnt="3">
        <dgm:presLayoutVars>
          <dgm:bulletEnabled val="1"/>
        </dgm:presLayoutVars>
      </dgm:prSet>
      <dgm:spPr/>
    </dgm:pt>
  </dgm:ptLst>
  <dgm:cxnLst>
    <dgm:cxn modelId="{E26F016A-7EED-4621-A266-544014CE600B}" type="presOf" srcId="{F4B9830A-48E9-4B50-BB2C-76F0736B86B8}" destId="{0E7B2669-483B-4EDF-84EE-57D740F44766}" srcOrd="1" destOrd="0" presId="urn:microsoft.com/office/officeart/2005/8/layout/process1"/>
    <dgm:cxn modelId="{D234F251-2D51-494B-8598-8A1AA031B8DB}" type="presOf" srcId="{640A9549-657A-4BFB-9255-CF21178E17EE}" destId="{2BAC8085-95C6-4E67-8D4C-B51267661F2F}" srcOrd="0" destOrd="0" presId="urn:microsoft.com/office/officeart/2005/8/layout/process1"/>
    <dgm:cxn modelId="{FD85817E-7D99-4D6C-8F90-EC8215D45490}" type="presOf" srcId="{66FFC0F9-A46E-478D-8852-6F6C90FAD1A4}" destId="{416AD4AB-9E0E-403A-A1C0-CABB982320DA}" srcOrd="0" destOrd="0" presId="urn:microsoft.com/office/officeart/2005/8/layout/process1"/>
    <dgm:cxn modelId="{7409C48C-2DBE-4E00-BAE1-A55DF7EF449E}" type="presOf" srcId="{A1973BE7-5187-48CB-9349-A2E429570741}" destId="{CE30F856-3D8A-48FF-B82C-DA12D6DE8874}" srcOrd="0" destOrd="0" presId="urn:microsoft.com/office/officeart/2005/8/layout/process1"/>
    <dgm:cxn modelId="{7DB075A4-B854-4A0F-8B73-332C0FB02B2E}" type="presOf" srcId="{F4B9830A-48E9-4B50-BB2C-76F0736B86B8}" destId="{0868CA8E-D04D-45C1-900C-F4A07FD7F69B}" srcOrd="0" destOrd="0" presId="urn:microsoft.com/office/officeart/2005/8/layout/process1"/>
    <dgm:cxn modelId="{4D3CE6B8-9D27-44A3-8519-3C0F6EA8198E}" srcId="{66FFC0F9-A46E-478D-8852-6F6C90FAD1A4}" destId="{B4BB039E-88D3-467C-B1E0-3A03AC2A9AE5}" srcOrd="1" destOrd="0" parTransId="{C28A95F2-A8FE-4AB9-9C12-9BE8E681E0A3}" sibTransId="{192DC71A-1777-46A4-B0F9-5945DE951908}"/>
    <dgm:cxn modelId="{83560FB9-E731-4A44-A868-22E5EA4A3EF3}" srcId="{66FFC0F9-A46E-478D-8852-6F6C90FAD1A4}" destId="{A1973BE7-5187-48CB-9349-A2E429570741}" srcOrd="2" destOrd="0" parTransId="{4B592FAC-2373-4D5B-B0CE-688C327BCE6F}" sibTransId="{291E1594-A885-4F93-8293-4BD32663CCC1}"/>
    <dgm:cxn modelId="{695C45D0-CF37-4BA2-A865-8BBF5E8F2065}" type="presOf" srcId="{B4BB039E-88D3-467C-B1E0-3A03AC2A9AE5}" destId="{D1B4ABCF-C695-418D-9162-A97068655B30}" srcOrd="0" destOrd="0" presId="urn:microsoft.com/office/officeart/2005/8/layout/process1"/>
    <dgm:cxn modelId="{A2D6B1DB-E516-412C-933D-4B75B6DF4809}" type="presOf" srcId="{192DC71A-1777-46A4-B0F9-5945DE951908}" destId="{F3507ED2-FA2D-41BC-A276-BC55F74085F3}" srcOrd="1" destOrd="0" presId="urn:microsoft.com/office/officeart/2005/8/layout/process1"/>
    <dgm:cxn modelId="{1F066CEF-949E-4CF8-B273-48B022580614}" type="presOf" srcId="{192DC71A-1777-46A4-B0F9-5945DE951908}" destId="{A357BA82-2784-42AE-8D1C-78BF947B7879}" srcOrd="0" destOrd="0" presId="urn:microsoft.com/office/officeart/2005/8/layout/process1"/>
    <dgm:cxn modelId="{67074CFD-E9DE-4BAF-81E9-905A3B3FD8B0}" srcId="{66FFC0F9-A46E-478D-8852-6F6C90FAD1A4}" destId="{640A9549-657A-4BFB-9255-CF21178E17EE}" srcOrd="0" destOrd="0" parTransId="{7DA01F07-2612-4BD6-88C6-509DBF0CD942}" sibTransId="{F4B9830A-48E9-4B50-BB2C-76F0736B86B8}"/>
    <dgm:cxn modelId="{BD6AC66D-786E-40D9-95D1-BD0BC7B94898}" type="presParOf" srcId="{416AD4AB-9E0E-403A-A1C0-CABB982320DA}" destId="{2BAC8085-95C6-4E67-8D4C-B51267661F2F}" srcOrd="0" destOrd="0" presId="urn:microsoft.com/office/officeart/2005/8/layout/process1"/>
    <dgm:cxn modelId="{9F1CE669-81AA-4129-9D94-A0B15A1A960E}" type="presParOf" srcId="{416AD4AB-9E0E-403A-A1C0-CABB982320DA}" destId="{0868CA8E-D04D-45C1-900C-F4A07FD7F69B}" srcOrd="1" destOrd="0" presId="urn:microsoft.com/office/officeart/2005/8/layout/process1"/>
    <dgm:cxn modelId="{FCB94138-2650-46CD-BA11-CCDDEAAAD661}" type="presParOf" srcId="{0868CA8E-D04D-45C1-900C-F4A07FD7F69B}" destId="{0E7B2669-483B-4EDF-84EE-57D740F44766}" srcOrd="0" destOrd="0" presId="urn:microsoft.com/office/officeart/2005/8/layout/process1"/>
    <dgm:cxn modelId="{8B8F6933-A903-4A81-90E9-D76C47F5BA73}" type="presParOf" srcId="{416AD4AB-9E0E-403A-A1C0-CABB982320DA}" destId="{D1B4ABCF-C695-418D-9162-A97068655B30}" srcOrd="2" destOrd="0" presId="urn:microsoft.com/office/officeart/2005/8/layout/process1"/>
    <dgm:cxn modelId="{B90F68D6-9745-490E-85D0-F21E33D7E9DC}" type="presParOf" srcId="{416AD4AB-9E0E-403A-A1C0-CABB982320DA}" destId="{A357BA82-2784-42AE-8D1C-78BF947B7879}" srcOrd="3" destOrd="0" presId="urn:microsoft.com/office/officeart/2005/8/layout/process1"/>
    <dgm:cxn modelId="{B7CF555D-F4ED-4240-92B4-03159F511D32}" type="presParOf" srcId="{A357BA82-2784-42AE-8D1C-78BF947B7879}" destId="{F3507ED2-FA2D-41BC-A276-BC55F74085F3}" srcOrd="0" destOrd="0" presId="urn:microsoft.com/office/officeart/2005/8/layout/process1"/>
    <dgm:cxn modelId="{D7B27205-ECA1-43F7-9A2E-803AEA5E4FBF}" type="presParOf" srcId="{416AD4AB-9E0E-403A-A1C0-CABB982320DA}" destId="{CE30F856-3D8A-48FF-B82C-DA12D6DE887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6FFC0F9-A46E-478D-8852-6F6C90FAD1A4}" type="doc">
      <dgm:prSet loTypeId="urn:microsoft.com/office/officeart/2005/8/layout/process1" loCatId="process" qsTypeId="urn:microsoft.com/office/officeart/2005/8/quickstyle/simple1" qsCatId="simple" csTypeId="urn:microsoft.com/office/officeart/2005/8/colors/accent1_2" csCatId="accent1" phldr="1"/>
      <dgm:spPr/>
    </dgm:pt>
    <dgm:pt modelId="{640A9549-657A-4BFB-9255-CF21178E17EE}">
      <dgm:prSet phldrT="[Texto]"/>
      <dgm:spPr>
        <a:solidFill>
          <a:schemeClr val="accent5"/>
        </a:solidFill>
      </dgm:spPr>
      <dgm:t>
        <a:bodyPr/>
        <a:lstStyle/>
        <a:p>
          <a:r>
            <a:rPr lang="es-ES" dirty="0"/>
            <a:t>Establecimiento de la conexión</a:t>
          </a:r>
        </a:p>
      </dgm:t>
    </dgm:pt>
    <dgm:pt modelId="{7DA01F07-2612-4BD6-88C6-509DBF0CD942}" type="parTrans" cxnId="{67074CFD-E9DE-4BAF-81E9-905A3B3FD8B0}">
      <dgm:prSet/>
      <dgm:spPr/>
      <dgm:t>
        <a:bodyPr/>
        <a:lstStyle/>
        <a:p>
          <a:endParaRPr lang="es-ES"/>
        </a:p>
      </dgm:t>
    </dgm:pt>
    <dgm:pt modelId="{F4B9830A-48E9-4B50-BB2C-76F0736B86B8}" type="sibTrans" cxnId="{67074CFD-E9DE-4BAF-81E9-905A3B3FD8B0}">
      <dgm:prSet/>
      <dgm:spPr/>
      <dgm:t>
        <a:bodyPr/>
        <a:lstStyle/>
        <a:p>
          <a:endParaRPr lang="es-ES"/>
        </a:p>
      </dgm:t>
    </dgm:pt>
    <dgm:pt modelId="{B4BB039E-88D3-467C-B1E0-3A03AC2A9AE5}">
      <dgm:prSet phldrT="[Texto]"/>
      <dgm:spPr>
        <a:solidFill>
          <a:schemeClr val="accent5"/>
        </a:solidFill>
      </dgm:spPr>
      <dgm:t>
        <a:bodyPr/>
        <a:lstStyle/>
        <a:p>
          <a:r>
            <a:rPr lang="es-ES" dirty="0"/>
            <a:t>Transferencia de datos</a:t>
          </a:r>
        </a:p>
      </dgm:t>
    </dgm:pt>
    <dgm:pt modelId="{C28A95F2-A8FE-4AB9-9C12-9BE8E681E0A3}" type="parTrans" cxnId="{4D3CE6B8-9D27-44A3-8519-3C0F6EA8198E}">
      <dgm:prSet/>
      <dgm:spPr/>
      <dgm:t>
        <a:bodyPr/>
        <a:lstStyle/>
        <a:p>
          <a:endParaRPr lang="es-ES"/>
        </a:p>
      </dgm:t>
    </dgm:pt>
    <dgm:pt modelId="{192DC71A-1777-46A4-B0F9-5945DE951908}" type="sibTrans" cxnId="{4D3CE6B8-9D27-44A3-8519-3C0F6EA8198E}">
      <dgm:prSet/>
      <dgm:spPr/>
      <dgm:t>
        <a:bodyPr/>
        <a:lstStyle/>
        <a:p>
          <a:endParaRPr lang="es-ES"/>
        </a:p>
      </dgm:t>
    </dgm:pt>
    <dgm:pt modelId="{A1973BE7-5187-48CB-9349-A2E429570741}">
      <dgm:prSet phldrT="[Texto]"/>
      <dgm:spPr>
        <a:solidFill>
          <a:schemeClr val="accent1"/>
        </a:solidFill>
      </dgm:spPr>
      <dgm:t>
        <a:bodyPr/>
        <a:lstStyle/>
        <a:p>
          <a:r>
            <a:rPr lang="es-ES" dirty="0"/>
            <a:t>Fin de la conexión</a:t>
          </a:r>
        </a:p>
      </dgm:t>
    </dgm:pt>
    <dgm:pt modelId="{4B592FAC-2373-4D5B-B0CE-688C327BCE6F}" type="parTrans" cxnId="{83560FB9-E731-4A44-A868-22E5EA4A3EF3}">
      <dgm:prSet/>
      <dgm:spPr/>
      <dgm:t>
        <a:bodyPr/>
        <a:lstStyle/>
        <a:p>
          <a:endParaRPr lang="es-ES"/>
        </a:p>
      </dgm:t>
    </dgm:pt>
    <dgm:pt modelId="{291E1594-A885-4F93-8293-4BD32663CCC1}" type="sibTrans" cxnId="{83560FB9-E731-4A44-A868-22E5EA4A3EF3}">
      <dgm:prSet/>
      <dgm:spPr/>
      <dgm:t>
        <a:bodyPr/>
        <a:lstStyle/>
        <a:p>
          <a:endParaRPr lang="es-ES"/>
        </a:p>
      </dgm:t>
    </dgm:pt>
    <dgm:pt modelId="{416AD4AB-9E0E-403A-A1C0-CABB982320DA}" type="pres">
      <dgm:prSet presAssocID="{66FFC0F9-A46E-478D-8852-6F6C90FAD1A4}" presName="Name0" presStyleCnt="0">
        <dgm:presLayoutVars>
          <dgm:dir/>
          <dgm:resizeHandles val="exact"/>
        </dgm:presLayoutVars>
      </dgm:prSet>
      <dgm:spPr/>
    </dgm:pt>
    <dgm:pt modelId="{2BAC8085-95C6-4E67-8D4C-B51267661F2F}" type="pres">
      <dgm:prSet presAssocID="{640A9549-657A-4BFB-9255-CF21178E17EE}" presName="node" presStyleLbl="node1" presStyleIdx="0" presStyleCnt="3">
        <dgm:presLayoutVars>
          <dgm:bulletEnabled val="1"/>
        </dgm:presLayoutVars>
      </dgm:prSet>
      <dgm:spPr/>
    </dgm:pt>
    <dgm:pt modelId="{0868CA8E-D04D-45C1-900C-F4A07FD7F69B}" type="pres">
      <dgm:prSet presAssocID="{F4B9830A-48E9-4B50-BB2C-76F0736B86B8}" presName="sibTrans" presStyleLbl="sibTrans2D1" presStyleIdx="0" presStyleCnt="2"/>
      <dgm:spPr/>
    </dgm:pt>
    <dgm:pt modelId="{0E7B2669-483B-4EDF-84EE-57D740F44766}" type="pres">
      <dgm:prSet presAssocID="{F4B9830A-48E9-4B50-BB2C-76F0736B86B8}" presName="connectorText" presStyleLbl="sibTrans2D1" presStyleIdx="0" presStyleCnt="2"/>
      <dgm:spPr/>
    </dgm:pt>
    <dgm:pt modelId="{D1B4ABCF-C695-418D-9162-A97068655B30}" type="pres">
      <dgm:prSet presAssocID="{B4BB039E-88D3-467C-B1E0-3A03AC2A9AE5}" presName="node" presStyleLbl="node1" presStyleIdx="1" presStyleCnt="3">
        <dgm:presLayoutVars>
          <dgm:bulletEnabled val="1"/>
        </dgm:presLayoutVars>
      </dgm:prSet>
      <dgm:spPr/>
    </dgm:pt>
    <dgm:pt modelId="{A357BA82-2784-42AE-8D1C-78BF947B7879}" type="pres">
      <dgm:prSet presAssocID="{192DC71A-1777-46A4-B0F9-5945DE951908}" presName="sibTrans" presStyleLbl="sibTrans2D1" presStyleIdx="1" presStyleCnt="2"/>
      <dgm:spPr/>
    </dgm:pt>
    <dgm:pt modelId="{F3507ED2-FA2D-41BC-A276-BC55F74085F3}" type="pres">
      <dgm:prSet presAssocID="{192DC71A-1777-46A4-B0F9-5945DE951908}" presName="connectorText" presStyleLbl="sibTrans2D1" presStyleIdx="1" presStyleCnt="2"/>
      <dgm:spPr/>
    </dgm:pt>
    <dgm:pt modelId="{CE30F856-3D8A-48FF-B82C-DA12D6DE8874}" type="pres">
      <dgm:prSet presAssocID="{A1973BE7-5187-48CB-9349-A2E429570741}" presName="node" presStyleLbl="node1" presStyleIdx="2" presStyleCnt="3">
        <dgm:presLayoutVars>
          <dgm:bulletEnabled val="1"/>
        </dgm:presLayoutVars>
      </dgm:prSet>
      <dgm:spPr/>
    </dgm:pt>
  </dgm:ptLst>
  <dgm:cxnLst>
    <dgm:cxn modelId="{E26F016A-7EED-4621-A266-544014CE600B}" type="presOf" srcId="{F4B9830A-48E9-4B50-BB2C-76F0736B86B8}" destId="{0E7B2669-483B-4EDF-84EE-57D740F44766}" srcOrd="1" destOrd="0" presId="urn:microsoft.com/office/officeart/2005/8/layout/process1"/>
    <dgm:cxn modelId="{D234F251-2D51-494B-8598-8A1AA031B8DB}" type="presOf" srcId="{640A9549-657A-4BFB-9255-CF21178E17EE}" destId="{2BAC8085-95C6-4E67-8D4C-B51267661F2F}" srcOrd="0" destOrd="0" presId="urn:microsoft.com/office/officeart/2005/8/layout/process1"/>
    <dgm:cxn modelId="{FD85817E-7D99-4D6C-8F90-EC8215D45490}" type="presOf" srcId="{66FFC0F9-A46E-478D-8852-6F6C90FAD1A4}" destId="{416AD4AB-9E0E-403A-A1C0-CABB982320DA}" srcOrd="0" destOrd="0" presId="urn:microsoft.com/office/officeart/2005/8/layout/process1"/>
    <dgm:cxn modelId="{7409C48C-2DBE-4E00-BAE1-A55DF7EF449E}" type="presOf" srcId="{A1973BE7-5187-48CB-9349-A2E429570741}" destId="{CE30F856-3D8A-48FF-B82C-DA12D6DE8874}" srcOrd="0" destOrd="0" presId="urn:microsoft.com/office/officeart/2005/8/layout/process1"/>
    <dgm:cxn modelId="{7DB075A4-B854-4A0F-8B73-332C0FB02B2E}" type="presOf" srcId="{F4B9830A-48E9-4B50-BB2C-76F0736B86B8}" destId="{0868CA8E-D04D-45C1-900C-F4A07FD7F69B}" srcOrd="0" destOrd="0" presId="urn:microsoft.com/office/officeart/2005/8/layout/process1"/>
    <dgm:cxn modelId="{4D3CE6B8-9D27-44A3-8519-3C0F6EA8198E}" srcId="{66FFC0F9-A46E-478D-8852-6F6C90FAD1A4}" destId="{B4BB039E-88D3-467C-B1E0-3A03AC2A9AE5}" srcOrd="1" destOrd="0" parTransId="{C28A95F2-A8FE-4AB9-9C12-9BE8E681E0A3}" sibTransId="{192DC71A-1777-46A4-B0F9-5945DE951908}"/>
    <dgm:cxn modelId="{83560FB9-E731-4A44-A868-22E5EA4A3EF3}" srcId="{66FFC0F9-A46E-478D-8852-6F6C90FAD1A4}" destId="{A1973BE7-5187-48CB-9349-A2E429570741}" srcOrd="2" destOrd="0" parTransId="{4B592FAC-2373-4D5B-B0CE-688C327BCE6F}" sibTransId="{291E1594-A885-4F93-8293-4BD32663CCC1}"/>
    <dgm:cxn modelId="{695C45D0-CF37-4BA2-A865-8BBF5E8F2065}" type="presOf" srcId="{B4BB039E-88D3-467C-B1E0-3A03AC2A9AE5}" destId="{D1B4ABCF-C695-418D-9162-A97068655B30}" srcOrd="0" destOrd="0" presId="urn:microsoft.com/office/officeart/2005/8/layout/process1"/>
    <dgm:cxn modelId="{A2D6B1DB-E516-412C-933D-4B75B6DF4809}" type="presOf" srcId="{192DC71A-1777-46A4-B0F9-5945DE951908}" destId="{F3507ED2-FA2D-41BC-A276-BC55F74085F3}" srcOrd="1" destOrd="0" presId="urn:microsoft.com/office/officeart/2005/8/layout/process1"/>
    <dgm:cxn modelId="{1F066CEF-949E-4CF8-B273-48B022580614}" type="presOf" srcId="{192DC71A-1777-46A4-B0F9-5945DE951908}" destId="{A357BA82-2784-42AE-8D1C-78BF947B7879}" srcOrd="0" destOrd="0" presId="urn:microsoft.com/office/officeart/2005/8/layout/process1"/>
    <dgm:cxn modelId="{67074CFD-E9DE-4BAF-81E9-905A3B3FD8B0}" srcId="{66FFC0F9-A46E-478D-8852-6F6C90FAD1A4}" destId="{640A9549-657A-4BFB-9255-CF21178E17EE}" srcOrd="0" destOrd="0" parTransId="{7DA01F07-2612-4BD6-88C6-509DBF0CD942}" sibTransId="{F4B9830A-48E9-4B50-BB2C-76F0736B86B8}"/>
    <dgm:cxn modelId="{BD6AC66D-786E-40D9-95D1-BD0BC7B94898}" type="presParOf" srcId="{416AD4AB-9E0E-403A-A1C0-CABB982320DA}" destId="{2BAC8085-95C6-4E67-8D4C-B51267661F2F}" srcOrd="0" destOrd="0" presId="urn:microsoft.com/office/officeart/2005/8/layout/process1"/>
    <dgm:cxn modelId="{9F1CE669-81AA-4129-9D94-A0B15A1A960E}" type="presParOf" srcId="{416AD4AB-9E0E-403A-A1C0-CABB982320DA}" destId="{0868CA8E-D04D-45C1-900C-F4A07FD7F69B}" srcOrd="1" destOrd="0" presId="urn:microsoft.com/office/officeart/2005/8/layout/process1"/>
    <dgm:cxn modelId="{FCB94138-2650-46CD-BA11-CCDDEAAAD661}" type="presParOf" srcId="{0868CA8E-D04D-45C1-900C-F4A07FD7F69B}" destId="{0E7B2669-483B-4EDF-84EE-57D740F44766}" srcOrd="0" destOrd="0" presId="urn:microsoft.com/office/officeart/2005/8/layout/process1"/>
    <dgm:cxn modelId="{8B8F6933-A903-4A81-90E9-D76C47F5BA73}" type="presParOf" srcId="{416AD4AB-9E0E-403A-A1C0-CABB982320DA}" destId="{D1B4ABCF-C695-418D-9162-A97068655B30}" srcOrd="2" destOrd="0" presId="urn:microsoft.com/office/officeart/2005/8/layout/process1"/>
    <dgm:cxn modelId="{B90F68D6-9745-490E-85D0-F21E33D7E9DC}" type="presParOf" srcId="{416AD4AB-9E0E-403A-A1C0-CABB982320DA}" destId="{A357BA82-2784-42AE-8D1C-78BF947B7879}" srcOrd="3" destOrd="0" presId="urn:microsoft.com/office/officeart/2005/8/layout/process1"/>
    <dgm:cxn modelId="{B7CF555D-F4ED-4240-92B4-03159F511D32}" type="presParOf" srcId="{A357BA82-2784-42AE-8D1C-78BF947B7879}" destId="{F3507ED2-FA2D-41BC-A276-BC55F74085F3}" srcOrd="0" destOrd="0" presId="urn:microsoft.com/office/officeart/2005/8/layout/process1"/>
    <dgm:cxn modelId="{D7B27205-ECA1-43F7-9A2E-803AEA5E4FBF}" type="presParOf" srcId="{416AD4AB-9E0E-403A-A1C0-CABB982320DA}" destId="{CE30F856-3D8A-48FF-B82C-DA12D6DE8874}"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6FFC0F9-A46E-478D-8852-6F6C90FAD1A4}" type="doc">
      <dgm:prSet loTypeId="urn:microsoft.com/office/officeart/2005/8/layout/process1" loCatId="process" qsTypeId="urn:microsoft.com/office/officeart/2005/8/quickstyle/simple1" qsCatId="simple" csTypeId="urn:microsoft.com/office/officeart/2005/8/colors/accent1_2" csCatId="accent1" phldr="1"/>
      <dgm:spPr/>
    </dgm:pt>
    <dgm:pt modelId="{640A9549-657A-4BFB-9255-CF21178E17EE}">
      <dgm:prSet phldrT="[Texto]"/>
      <dgm:spPr>
        <a:solidFill>
          <a:schemeClr val="accent5"/>
        </a:solidFill>
      </dgm:spPr>
      <dgm:t>
        <a:bodyPr/>
        <a:lstStyle/>
        <a:p>
          <a:r>
            <a:rPr lang="es-ES" dirty="0"/>
            <a:t>Establecimiento de la conexión</a:t>
          </a:r>
        </a:p>
      </dgm:t>
    </dgm:pt>
    <dgm:pt modelId="{7DA01F07-2612-4BD6-88C6-509DBF0CD942}" type="parTrans" cxnId="{67074CFD-E9DE-4BAF-81E9-905A3B3FD8B0}">
      <dgm:prSet/>
      <dgm:spPr/>
      <dgm:t>
        <a:bodyPr/>
        <a:lstStyle/>
        <a:p>
          <a:endParaRPr lang="es-ES"/>
        </a:p>
      </dgm:t>
    </dgm:pt>
    <dgm:pt modelId="{F4B9830A-48E9-4B50-BB2C-76F0736B86B8}" type="sibTrans" cxnId="{67074CFD-E9DE-4BAF-81E9-905A3B3FD8B0}">
      <dgm:prSet/>
      <dgm:spPr/>
      <dgm:t>
        <a:bodyPr/>
        <a:lstStyle/>
        <a:p>
          <a:endParaRPr lang="es-ES"/>
        </a:p>
      </dgm:t>
    </dgm:pt>
    <dgm:pt modelId="{B4BB039E-88D3-467C-B1E0-3A03AC2A9AE5}">
      <dgm:prSet phldrT="[Texto]"/>
      <dgm:spPr>
        <a:solidFill>
          <a:schemeClr val="accent5"/>
        </a:solidFill>
      </dgm:spPr>
      <dgm:t>
        <a:bodyPr/>
        <a:lstStyle/>
        <a:p>
          <a:r>
            <a:rPr lang="es-ES" dirty="0"/>
            <a:t>Transferencia de datos</a:t>
          </a:r>
        </a:p>
      </dgm:t>
    </dgm:pt>
    <dgm:pt modelId="{C28A95F2-A8FE-4AB9-9C12-9BE8E681E0A3}" type="parTrans" cxnId="{4D3CE6B8-9D27-44A3-8519-3C0F6EA8198E}">
      <dgm:prSet/>
      <dgm:spPr/>
      <dgm:t>
        <a:bodyPr/>
        <a:lstStyle/>
        <a:p>
          <a:endParaRPr lang="es-ES"/>
        </a:p>
      </dgm:t>
    </dgm:pt>
    <dgm:pt modelId="{192DC71A-1777-46A4-B0F9-5945DE951908}" type="sibTrans" cxnId="{4D3CE6B8-9D27-44A3-8519-3C0F6EA8198E}">
      <dgm:prSet/>
      <dgm:spPr/>
      <dgm:t>
        <a:bodyPr/>
        <a:lstStyle/>
        <a:p>
          <a:endParaRPr lang="es-ES"/>
        </a:p>
      </dgm:t>
    </dgm:pt>
    <dgm:pt modelId="{A1973BE7-5187-48CB-9349-A2E429570741}">
      <dgm:prSet phldrT="[Texto]"/>
      <dgm:spPr>
        <a:solidFill>
          <a:schemeClr val="accent1"/>
        </a:solidFill>
      </dgm:spPr>
      <dgm:t>
        <a:bodyPr/>
        <a:lstStyle/>
        <a:p>
          <a:r>
            <a:rPr lang="es-ES" dirty="0"/>
            <a:t>Fin de la conexión</a:t>
          </a:r>
        </a:p>
      </dgm:t>
    </dgm:pt>
    <dgm:pt modelId="{4B592FAC-2373-4D5B-B0CE-688C327BCE6F}" type="parTrans" cxnId="{83560FB9-E731-4A44-A868-22E5EA4A3EF3}">
      <dgm:prSet/>
      <dgm:spPr/>
      <dgm:t>
        <a:bodyPr/>
        <a:lstStyle/>
        <a:p>
          <a:endParaRPr lang="es-ES"/>
        </a:p>
      </dgm:t>
    </dgm:pt>
    <dgm:pt modelId="{291E1594-A885-4F93-8293-4BD32663CCC1}" type="sibTrans" cxnId="{83560FB9-E731-4A44-A868-22E5EA4A3EF3}">
      <dgm:prSet/>
      <dgm:spPr/>
      <dgm:t>
        <a:bodyPr/>
        <a:lstStyle/>
        <a:p>
          <a:endParaRPr lang="es-ES"/>
        </a:p>
      </dgm:t>
    </dgm:pt>
    <dgm:pt modelId="{416AD4AB-9E0E-403A-A1C0-CABB982320DA}" type="pres">
      <dgm:prSet presAssocID="{66FFC0F9-A46E-478D-8852-6F6C90FAD1A4}" presName="Name0" presStyleCnt="0">
        <dgm:presLayoutVars>
          <dgm:dir/>
          <dgm:resizeHandles val="exact"/>
        </dgm:presLayoutVars>
      </dgm:prSet>
      <dgm:spPr/>
    </dgm:pt>
    <dgm:pt modelId="{2BAC8085-95C6-4E67-8D4C-B51267661F2F}" type="pres">
      <dgm:prSet presAssocID="{640A9549-657A-4BFB-9255-CF21178E17EE}" presName="node" presStyleLbl="node1" presStyleIdx="0" presStyleCnt="3">
        <dgm:presLayoutVars>
          <dgm:bulletEnabled val="1"/>
        </dgm:presLayoutVars>
      </dgm:prSet>
      <dgm:spPr/>
    </dgm:pt>
    <dgm:pt modelId="{0868CA8E-D04D-45C1-900C-F4A07FD7F69B}" type="pres">
      <dgm:prSet presAssocID="{F4B9830A-48E9-4B50-BB2C-76F0736B86B8}" presName="sibTrans" presStyleLbl="sibTrans2D1" presStyleIdx="0" presStyleCnt="2"/>
      <dgm:spPr/>
    </dgm:pt>
    <dgm:pt modelId="{0E7B2669-483B-4EDF-84EE-57D740F44766}" type="pres">
      <dgm:prSet presAssocID="{F4B9830A-48E9-4B50-BB2C-76F0736B86B8}" presName="connectorText" presStyleLbl="sibTrans2D1" presStyleIdx="0" presStyleCnt="2"/>
      <dgm:spPr/>
    </dgm:pt>
    <dgm:pt modelId="{D1B4ABCF-C695-418D-9162-A97068655B30}" type="pres">
      <dgm:prSet presAssocID="{B4BB039E-88D3-467C-B1E0-3A03AC2A9AE5}" presName="node" presStyleLbl="node1" presStyleIdx="1" presStyleCnt="3">
        <dgm:presLayoutVars>
          <dgm:bulletEnabled val="1"/>
        </dgm:presLayoutVars>
      </dgm:prSet>
      <dgm:spPr/>
    </dgm:pt>
    <dgm:pt modelId="{A357BA82-2784-42AE-8D1C-78BF947B7879}" type="pres">
      <dgm:prSet presAssocID="{192DC71A-1777-46A4-B0F9-5945DE951908}" presName="sibTrans" presStyleLbl="sibTrans2D1" presStyleIdx="1" presStyleCnt="2"/>
      <dgm:spPr/>
    </dgm:pt>
    <dgm:pt modelId="{F3507ED2-FA2D-41BC-A276-BC55F74085F3}" type="pres">
      <dgm:prSet presAssocID="{192DC71A-1777-46A4-B0F9-5945DE951908}" presName="connectorText" presStyleLbl="sibTrans2D1" presStyleIdx="1" presStyleCnt="2"/>
      <dgm:spPr/>
    </dgm:pt>
    <dgm:pt modelId="{CE30F856-3D8A-48FF-B82C-DA12D6DE8874}" type="pres">
      <dgm:prSet presAssocID="{A1973BE7-5187-48CB-9349-A2E429570741}" presName="node" presStyleLbl="node1" presStyleIdx="2" presStyleCnt="3">
        <dgm:presLayoutVars>
          <dgm:bulletEnabled val="1"/>
        </dgm:presLayoutVars>
      </dgm:prSet>
      <dgm:spPr/>
    </dgm:pt>
  </dgm:ptLst>
  <dgm:cxnLst>
    <dgm:cxn modelId="{E26F016A-7EED-4621-A266-544014CE600B}" type="presOf" srcId="{F4B9830A-48E9-4B50-BB2C-76F0736B86B8}" destId="{0E7B2669-483B-4EDF-84EE-57D740F44766}" srcOrd="1" destOrd="0" presId="urn:microsoft.com/office/officeart/2005/8/layout/process1"/>
    <dgm:cxn modelId="{D234F251-2D51-494B-8598-8A1AA031B8DB}" type="presOf" srcId="{640A9549-657A-4BFB-9255-CF21178E17EE}" destId="{2BAC8085-95C6-4E67-8D4C-B51267661F2F}" srcOrd="0" destOrd="0" presId="urn:microsoft.com/office/officeart/2005/8/layout/process1"/>
    <dgm:cxn modelId="{FD85817E-7D99-4D6C-8F90-EC8215D45490}" type="presOf" srcId="{66FFC0F9-A46E-478D-8852-6F6C90FAD1A4}" destId="{416AD4AB-9E0E-403A-A1C0-CABB982320DA}" srcOrd="0" destOrd="0" presId="urn:microsoft.com/office/officeart/2005/8/layout/process1"/>
    <dgm:cxn modelId="{7409C48C-2DBE-4E00-BAE1-A55DF7EF449E}" type="presOf" srcId="{A1973BE7-5187-48CB-9349-A2E429570741}" destId="{CE30F856-3D8A-48FF-B82C-DA12D6DE8874}" srcOrd="0" destOrd="0" presId="urn:microsoft.com/office/officeart/2005/8/layout/process1"/>
    <dgm:cxn modelId="{7DB075A4-B854-4A0F-8B73-332C0FB02B2E}" type="presOf" srcId="{F4B9830A-48E9-4B50-BB2C-76F0736B86B8}" destId="{0868CA8E-D04D-45C1-900C-F4A07FD7F69B}" srcOrd="0" destOrd="0" presId="urn:microsoft.com/office/officeart/2005/8/layout/process1"/>
    <dgm:cxn modelId="{4D3CE6B8-9D27-44A3-8519-3C0F6EA8198E}" srcId="{66FFC0F9-A46E-478D-8852-6F6C90FAD1A4}" destId="{B4BB039E-88D3-467C-B1E0-3A03AC2A9AE5}" srcOrd="1" destOrd="0" parTransId="{C28A95F2-A8FE-4AB9-9C12-9BE8E681E0A3}" sibTransId="{192DC71A-1777-46A4-B0F9-5945DE951908}"/>
    <dgm:cxn modelId="{83560FB9-E731-4A44-A868-22E5EA4A3EF3}" srcId="{66FFC0F9-A46E-478D-8852-6F6C90FAD1A4}" destId="{A1973BE7-5187-48CB-9349-A2E429570741}" srcOrd="2" destOrd="0" parTransId="{4B592FAC-2373-4D5B-B0CE-688C327BCE6F}" sibTransId="{291E1594-A885-4F93-8293-4BD32663CCC1}"/>
    <dgm:cxn modelId="{695C45D0-CF37-4BA2-A865-8BBF5E8F2065}" type="presOf" srcId="{B4BB039E-88D3-467C-B1E0-3A03AC2A9AE5}" destId="{D1B4ABCF-C695-418D-9162-A97068655B30}" srcOrd="0" destOrd="0" presId="urn:microsoft.com/office/officeart/2005/8/layout/process1"/>
    <dgm:cxn modelId="{A2D6B1DB-E516-412C-933D-4B75B6DF4809}" type="presOf" srcId="{192DC71A-1777-46A4-B0F9-5945DE951908}" destId="{F3507ED2-FA2D-41BC-A276-BC55F74085F3}" srcOrd="1" destOrd="0" presId="urn:microsoft.com/office/officeart/2005/8/layout/process1"/>
    <dgm:cxn modelId="{1F066CEF-949E-4CF8-B273-48B022580614}" type="presOf" srcId="{192DC71A-1777-46A4-B0F9-5945DE951908}" destId="{A357BA82-2784-42AE-8D1C-78BF947B7879}" srcOrd="0" destOrd="0" presId="urn:microsoft.com/office/officeart/2005/8/layout/process1"/>
    <dgm:cxn modelId="{67074CFD-E9DE-4BAF-81E9-905A3B3FD8B0}" srcId="{66FFC0F9-A46E-478D-8852-6F6C90FAD1A4}" destId="{640A9549-657A-4BFB-9255-CF21178E17EE}" srcOrd="0" destOrd="0" parTransId="{7DA01F07-2612-4BD6-88C6-509DBF0CD942}" sibTransId="{F4B9830A-48E9-4B50-BB2C-76F0736B86B8}"/>
    <dgm:cxn modelId="{BD6AC66D-786E-40D9-95D1-BD0BC7B94898}" type="presParOf" srcId="{416AD4AB-9E0E-403A-A1C0-CABB982320DA}" destId="{2BAC8085-95C6-4E67-8D4C-B51267661F2F}" srcOrd="0" destOrd="0" presId="urn:microsoft.com/office/officeart/2005/8/layout/process1"/>
    <dgm:cxn modelId="{9F1CE669-81AA-4129-9D94-A0B15A1A960E}" type="presParOf" srcId="{416AD4AB-9E0E-403A-A1C0-CABB982320DA}" destId="{0868CA8E-D04D-45C1-900C-F4A07FD7F69B}" srcOrd="1" destOrd="0" presId="urn:microsoft.com/office/officeart/2005/8/layout/process1"/>
    <dgm:cxn modelId="{FCB94138-2650-46CD-BA11-CCDDEAAAD661}" type="presParOf" srcId="{0868CA8E-D04D-45C1-900C-F4A07FD7F69B}" destId="{0E7B2669-483B-4EDF-84EE-57D740F44766}" srcOrd="0" destOrd="0" presId="urn:microsoft.com/office/officeart/2005/8/layout/process1"/>
    <dgm:cxn modelId="{8B8F6933-A903-4A81-90E9-D76C47F5BA73}" type="presParOf" srcId="{416AD4AB-9E0E-403A-A1C0-CABB982320DA}" destId="{D1B4ABCF-C695-418D-9162-A97068655B30}" srcOrd="2" destOrd="0" presId="urn:microsoft.com/office/officeart/2005/8/layout/process1"/>
    <dgm:cxn modelId="{B90F68D6-9745-490E-85D0-F21E33D7E9DC}" type="presParOf" srcId="{416AD4AB-9E0E-403A-A1C0-CABB982320DA}" destId="{A357BA82-2784-42AE-8D1C-78BF947B7879}" srcOrd="3" destOrd="0" presId="urn:microsoft.com/office/officeart/2005/8/layout/process1"/>
    <dgm:cxn modelId="{B7CF555D-F4ED-4240-92B4-03159F511D32}" type="presParOf" srcId="{A357BA82-2784-42AE-8D1C-78BF947B7879}" destId="{F3507ED2-FA2D-41BC-A276-BC55F74085F3}" srcOrd="0" destOrd="0" presId="urn:microsoft.com/office/officeart/2005/8/layout/process1"/>
    <dgm:cxn modelId="{D7B27205-ECA1-43F7-9A2E-803AEA5E4FBF}" type="presParOf" srcId="{416AD4AB-9E0E-403A-A1C0-CABB982320DA}" destId="{CE30F856-3D8A-48FF-B82C-DA12D6DE8874}"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DDA69-7BE1-4526-B5E0-2D7A41CC4DA3}">
      <dsp:nvSpPr>
        <dsp:cNvPr id="0" name=""/>
        <dsp:cNvSpPr/>
      </dsp:nvSpPr>
      <dsp:spPr>
        <a:xfrm>
          <a:off x="0" y="274482"/>
          <a:ext cx="831532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B18D0A-A5E1-4E8A-BB2A-F5D1E5B76B50}">
      <dsp:nvSpPr>
        <dsp:cNvPr id="0" name=""/>
        <dsp:cNvSpPr/>
      </dsp:nvSpPr>
      <dsp:spPr>
        <a:xfrm>
          <a:off x="415766" y="67842"/>
          <a:ext cx="582072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010" tIns="0" rIns="220010" bIns="0" numCol="1" spcCol="1270" anchor="ctr" anchorCtr="0">
          <a:noAutofit/>
        </a:bodyPr>
        <a:lstStyle/>
        <a:p>
          <a:pPr marL="0" lvl="0" indent="0" algn="l" defTabSz="800100">
            <a:lnSpc>
              <a:spcPct val="90000"/>
            </a:lnSpc>
            <a:spcBef>
              <a:spcPct val="0"/>
            </a:spcBef>
            <a:spcAft>
              <a:spcPct val="35000"/>
            </a:spcAft>
            <a:buNone/>
          </a:pPr>
          <a:r>
            <a:rPr lang="es-ES" sz="1800" b="1" kern="1200" dirty="0">
              <a:latin typeface="Abadi Extra Light" panose="020B0204020104020204" pitchFamily="34" charset="0"/>
            </a:rPr>
            <a:t>Seguimiento de conversaciones individuales</a:t>
          </a:r>
          <a:endParaRPr lang="es-ES" sz="1800" kern="1200" dirty="0">
            <a:latin typeface="Abadi Extra Light" panose="020B0204020104020204" pitchFamily="34" charset="0"/>
          </a:endParaRPr>
        </a:p>
      </dsp:txBody>
      <dsp:txXfrm>
        <a:off x="435941" y="88017"/>
        <a:ext cx="5780378" cy="372930"/>
      </dsp:txXfrm>
    </dsp:sp>
    <dsp:sp modelId="{F6011506-3150-481F-9090-6C24B1C82FD0}">
      <dsp:nvSpPr>
        <dsp:cNvPr id="0" name=""/>
        <dsp:cNvSpPr/>
      </dsp:nvSpPr>
      <dsp:spPr>
        <a:xfrm>
          <a:off x="0" y="909522"/>
          <a:ext cx="831532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915D8-9F7D-40ED-9CAA-0CF2AE68DF26}">
      <dsp:nvSpPr>
        <dsp:cNvPr id="0" name=""/>
        <dsp:cNvSpPr/>
      </dsp:nvSpPr>
      <dsp:spPr>
        <a:xfrm>
          <a:off x="415766" y="702882"/>
          <a:ext cx="582072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010" tIns="0" rIns="220010" bIns="0" numCol="1" spcCol="1270" anchor="ctr" anchorCtr="0">
          <a:noAutofit/>
        </a:bodyPr>
        <a:lstStyle/>
        <a:p>
          <a:pPr marL="0" lvl="0" indent="0" algn="l" defTabSz="800100">
            <a:lnSpc>
              <a:spcPct val="90000"/>
            </a:lnSpc>
            <a:spcBef>
              <a:spcPct val="0"/>
            </a:spcBef>
            <a:spcAft>
              <a:spcPct val="35000"/>
            </a:spcAft>
            <a:buNone/>
          </a:pPr>
          <a:r>
            <a:rPr lang="es-ES" sz="1800" b="1" kern="1200">
              <a:latin typeface="Abadi Extra Light" panose="020B0204020104020204" pitchFamily="34" charset="0"/>
            </a:rPr>
            <a:t>Segmentación de Datos y Rearmado de Segmentos</a:t>
          </a:r>
          <a:endParaRPr lang="es-ES" sz="1800" b="1" kern="1200" dirty="0">
            <a:latin typeface="Abadi Extra Light" panose="020B0204020104020204" pitchFamily="34" charset="0"/>
          </a:endParaRPr>
        </a:p>
      </dsp:txBody>
      <dsp:txXfrm>
        <a:off x="435941" y="723057"/>
        <a:ext cx="5780378" cy="372930"/>
      </dsp:txXfrm>
    </dsp:sp>
    <dsp:sp modelId="{3DFD27E1-0B91-47FF-B4EB-28B87AEF3D8C}">
      <dsp:nvSpPr>
        <dsp:cNvPr id="0" name=""/>
        <dsp:cNvSpPr/>
      </dsp:nvSpPr>
      <dsp:spPr>
        <a:xfrm>
          <a:off x="0" y="1544562"/>
          <a:ext cx="831532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507307-2449-476B-A215-76F29184197C}">
      <dsp:nvSpPr>
        <dsp:cNvPr id="0" name=""/>
        <dsp:cNvSpPr/>
      </dsp:nvSpPr>
      <dsp:spPr>
        <a:xfrm>
          <a:off x="415766" y="1337922"/>
          <a:ext cx="582072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010" tIns="0" rIns="220010" bIns="0" numCol="1" spcCol="1270" anchor="ctr" anchorCtr="0">
          <a:noAutofit/>
        </a:bodyPr>
        <a:lstStyle/>
        <a:p>
          <a:pPr marL="0" lvl="0" indent="0" algn="l" defTabSz="800100">
            <a:lnSpc>
              <a:spcPct val="90000"/>
            </a:lnSpc>
            <a:spcBef>
              <a:spcPct val="0"/>
            </a:spcBef>
            <a:spcAft>
              <a:spcPct val="35000"/>
            </a:spcAft>
            <a:buNone/>
          </a:pPr>
          <a:r>
            <a:rPr lang="es-ES" sz="1800" b="1" kern="1200">
              <a:latin typeface="Abadi Extra Light" panose="020B0204020104020204" pitchFamily="34" charset="0"/>
            </a:rPr>
            <a:t>Agregar Información de Encabezado</a:t>
          </a:r>
          <a:endParaRPr lang="es-ES" sz="1800" b="1" kern="1200" dirty="0">
            <a:latin typeface="Abadi Extra Light" panose="020B0204020104020204" pitchFamily="34" charset="0"/>
          </a:endParaRPr>
        </a:p>
      </dsp:txBody>
      <dsp:txXfrm>
        <a:off x="435941" y="1358097"/>
        <a:ext cx="5780378" cy="372930"/>
      </dsp:txXfrm>
    </dsp:sp>
    <dsp:sp modelId="{071AEC36-A618-4FD8-B9FB-D804CAC69715}">
      <dsp:nvSpPr>
        <dsp:cNvPr id="0" name=""/>
        <dsp:cNvSpPr/>
      </dsp:nvSpPr>
      <dsp:spPr>
        <a:xfrm>
          <a:off x="0" y="2179602"/>
          <a:ext cx="831532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14B473-507E-43CC-8960-C12C436101FA}">
      <dsp:nvSpPr>
        <dsp:cNvPr id="0" name=""/>
        <dsp:cNvSpPr/>
      </dsp:nvSpPr>
      <dsp:spPr>
        <a:xfrm>
          <a:off x="415766" y="1972962"/>
          <a:ext cx="582072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010" tIns="0" rIns="220010" bIns="0" numCol="1" spcCol="1270" anchor="ctr" anchorCtr="0">
          <a:noAutofit/>
        </a:bodyPr>
        <a:lstStyle/>
        <a:p>
          <a:pPr marL="0" lvl="0" indent="0" algn="l" defTabSz="800100">
            <a:lnSpc>
              <a:spcPct val="90000"/>
            </a:lnSpc>
            <a:spcBef>
              <a:spcPct val="0"/>
            </a:spcBef>
            <a:spcAft>
              <a:spcPct val="35000"/>
            </a:spcAft>
            <a:buNone/>
          </a:pPr>
          <a:r>
            <a:rPr lang="es-ES" sz="1800" b="1" kern="1200">
              <a:latin typeface="Abadi Extra Light" panose="020B0204020104020204" pitchFamily="34" charset="0"/>
            </a:rPr>
            <a:t>Identificación de las Aplicaciones</a:t>
          </a:r>
          <a:endParaRPr lang="es-ES" sz="1800" b="1" kern="1200" dirty="0">
            <a:latin typeface="Abadi Extra Light" panose="020B0204020104020204" pitchFamily="34" charset="0"/>
          </a:endParaRPr>
        </a:p>
      </dsp:txBody>
      <dsp:txXfrm>
        <a:off x="435941" y="1993137"/>
        <a:ext cx="5780378" cy="372930"/>
      </dsp:txXfrm>
    </dsp:sp>
    <dsp:sp modelId="{F2B0AFC2-4F32-407F-BAD2-8379FD0BCCE5}">
      <dsp:nvSpPr>
        <dsp:cNvPr id="0" name=""/>
        <dsp:cNvSpPr/>
      </dsp:nvSpPr>
      <dsp:spPr>
        <a:xfrm>
          <a:off x="0" y="2814642"/>
          <a:ext cx="831532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6C2BB3-40BB-4E8C-8852-0EB7D27270DA}">
      <dsp:nvSpPr>
        <dsp:cNvPr id="0" name=""/>
        <dsp:cNvSpPr/>
      </dsp:nvSpPr>
      <dsp:spPr>
        <a:xfrm>
          <a:off x="415766" y="2608002"/>
          <a:ext cx="582072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010" tIns="0" rIns="220010" bIns="0" numCol="1" spcCol="1270" anchor="ctr" anchorCtr="0">
          <a:noAutofit/>
        </a:bodyPr>
        <a:lstStyle/>
        <a:p>
          <a:pPr marL="0" lvl="0" indent="0" algn="l" defTabSz="800100">
            <a:lnSpc>
              <a:spcPct val="90000"/>
            </a:lnSpc>
            <a:spcBef>
              <a:spcPct val="0"/>
            </a:spcBef>
            <a:spcAft>
              <a:spcPct val="35000"/>
            </a:spcAft>
            <a:buNone/>
          </a:pPr>
          <a:r>
            <a:rPr lang="es-ES" sz="1800" b="1" kern="1200">
              <a:latin typeface="Abadi Extra Light" panose="020B0204020104020204" pitchFamily="34" charset="0"/>
            </a:rPr>
            <a:t>Multiplexión de Conversaciones</a:t>
          </a:r>
          <a:endParaRPr lang="es-ES" sz="1800" b="1" kern="1200" dirty="0">
            <a:latin typeface="Abadi Extra Light" panose="020B0204020104020204" pitchFamily="34" charset="0"/>
          </a:endParaRPr>
        </a:p>
      </dsp:txBody>
      <dsp:txXfrm>
        <a:off x="435941" y="2628177"/>
        <a:ext cx="5780378" cy="372930"/>
      </dsp:txXfrm>
    </dsp:sp>
    <dsp:sp modelId="{1ABB2D47-B44C-4B29-BF38-90EF3C86075A}">
      <dsp:nvSpPr>
        <dsp:cNvPr id="0" name=""/>
        <dsp:cNvSpPr/>
      </dsp:nvSpPr>
      <dsp:spPr>
        <a:xfrm>
          <a:off x="0" y="3449682"/>
          <a:ext cx="8315326" cy="352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06A94D-34F7-44C2-BB1E-811B284289EC}">
      <dsp:nvSpPr>
        <dsp:cNvPr id="0" name=""/>
        <dsp:cNvSpPr/>
      </dsp:nvSpPr>
      <dsp:spPr>
        <a:xfrm>
          <a:off x="415766" y="3243042"/>
          <a:ext cx="5820728"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010" tIns="0" rIns="220010" bIns="0" numCol="1" spcCol="1270" anchor="ctr" anchorCtr="0">
          <a:noAutofit/>
        </a:bodyPr>
        <a:lstStyle/>
        <a:p>
          <a:pPr marL="0" lvl="0" indent="0" algn="l" defTabSz="800100">
            <a:lnSpc>
              <a:spcPct val="90000"/>
            </a:lnSpc>
            <a:spcBef>
              <a:spcPct val="0"/>
            </a:spcBef>
            <a:spcAft>
              <a:spcPct val="35000"/>
            </a:spcAft>
            <a:buNone/>
          </a:pPr>
          <a:r>
            <a:rPr lang="es-ES" sz="1800" b="1" kern="1200">
              <a:latin typeface="Abadi Extra Light" panose="020B0204020104020204" pitchFamily="34" charset="0"/>
            </a:rPr>
            <a:t>Control de errores</a:t>
          </a:r>
          <a:endParaRPr lang="es-ES" sz="1800" b="1" kern="1200" dirty="0">
            <a:latin typeface="Abadi Extra Light" panose="020B0204020104020204" pitchFamily="34" charset="0"/>
          </a:endParaRPr>
        </a:p>
      </dsp:txBody>
      <dsp:txXfrm>
        <a:off x="435941" y="3263217"/>
        <a:ext cx="5780378" cy="3729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C8085-95C6-4E67-8D4C-B51267661F2F}">
      <dsp:nvSpPr>
        <dsp:cNvPr id="0" name=""/>
        <dsp:cNvSpPr/>
      </dsp:nvSpPr>
      <dsp:spPr>
        <a:xfrm>
          <a:off x="3173"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Establecimiento de la conexión</a:t>
          </a:r>
        </a:p>
      </dsp:txBody>
      <dsp:txXfrm>
        <a:off x="19840" y="122665"/>
        <a:ext cx="915089" cy="535720"/>
      </dsp:txXfrm>
    </dsp:sp>
    <dsp:sp modelId="{0868CA8E-D04D-45C1-900C-F4A07FD7F69B}">
      <dsp:nvSpPr>
        <dsp:cNvPr id="0" name=""/>
        <dsp:cNvSpPr/>
      </dsp:nvSpPr>
      <dsp:spPr>
        <a:xfrm>
          <a:off x="1046439"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046439" y="319962"/>
        <a:ext cx="140746" cy="141125"/>
      </dsp:txXfrm>
    </dsp:sp>
    <dsp:sp modelId="{D1B4ABCF-C695-418D-9162-A97068655B30}">
      <dsp:nvSpPr>
        <dsp:cNvPr id="0" name=""/>
        <dsp:cNvSpPr/>
      </dsp:nvSpPr>
      <dsp:spPr>
        <a:xfrm>
          <a:off x="1330966"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Transferencia de datos</a:t>
          </a:r>
        </a:p>
      </dsp:txBody>
      <dsp:txXfrm>
        <a:off x="1347633" y="122665"/>
        <a:ext cx="915089" cy="535720"/>
      </dsp:txXfrm>
    </dsp:sp>
    <dsp:sp modelId="{A357BA82-2784-42AE-8D1C-78BF947B7879}">
      <dsp:nvSpPr>
        <dsp:cNvPr id="0" name=""/>
        <dsp:cNvSpPr/>
      </dsp:nvSpPr>
      <dsp:spPr>
        <a:xfrm>
          <a:off x="2374232"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374232" y="319962"/>
        <a:ext cx="140746" cy="141125"/>
      </dsp:txXfrm>
    </dsp:sp>
    <dsp:sp modelId="{CE30F856-3D8A-48FF-B82C-DA12D6DE8874}">
      <dsp:nvSpPr>
        <dsp:cNvPr id="0" name=""/>
        <dsp:cNvSpPr/>
      </dsp:nvSpPr>
      <dsp:spPr>
        <a:xfrm>
          <a:off x="2658759" y="105998"/>
          <a:ext cx="948423" cy="56905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Fin de la conexión</a:t>
          </a:r>
        </a:p>
      </dsp:txBody>
      <dsp:txXfrm>
        <a:off x="2675426" y="122665"/>
        <a:ext cx="915089" cy="5357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C8085-95C6-4E67-8D4C-B51267661F2F}">
      <dsp:nvSpPr>
        <dsp:cNvPr id="0" name=""/>
        <dsp:cNvSpPr/>
      </dsp:nvSpPr>
      <dsp:spPr>
        <a:xfrm>
          <a:off x="3173"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Establecimiento de la conexión</a:t>
          </a:r>
        </a:p>
      </dsp:txBody>
      <dsp:txXfrm>
        <a:off x="19840" y="122665"/>
        <a:ext cx="915089" cy="535720"/>
      </dsp:txXfrm>
    </dsp:sp>
    <dsp:sp modelId="{0868CA8E-D04D-45C1-900C-F4A07FD7F69B}">
      <dsp:nvSpPr>
        <dsp:cNvPr id="0" name=""/>
        <dsp:cNvSpPr/>
      </dsp:nvSpPr>
      <dsp:spPr>
        <a:xfrm>
          <a:off x="1046439"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046439" y="319962"/>
        <a:ext cx="140746" cy="141125"/>
      </dsp:txXfrm>
    </dsp:sp>
    <dsp:sp modelId="{D1B4ABCF-C695-418D-9162-A97068655B30}">
      <dsp:nvSpPr>
        <dsp:cNvPr id="0" name=""/>
        <dsp:cNvSpPr/>
      </dsp:nvSpPr>
      <dsp:spPr>
        <a:xfrm>
          <a:off x="1330966"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Transferencia de datos</a:t>
          </a:r>
        </a:p>
      </dsp:txBody>
      <dsp:txXfrm>
        <a:off x="1347633" y="122665"/>
        <a:ext cx="915089" cy="535720"/>
      </dsp:txXfrm>
    </dsp:sp>
    <dsp:sp modelId="{A357BA82-2784-42AE-8D1C-78BF947B7879}">
      <dsp:nvSpPr>
        <dsp:cNvPr id="0" name=""/>
        <dsp:cNvSpPr/>
      </dsp:nvSpPr>
      <dsp:spPr>
        <a:xfrm>
          <a:off x="2374232"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374232" y="319962"/>
        <a:ext cx="140746" cy="141125"/>
      </dsp:txXfrm>
    </dsp:sp>
    <dsp:sp modelId="{CE30F856-3D8A-48FF-B82C-DA12D6DE8874}">
      <dsp:nvSpPr>
        <dsp:cNvPr id="0" name=""/>
        <dsp:cNvSpPr/>
      </dsp:nvSpPr>
      <dsp:spPr>
        <a:xfrm>
          <a:off x="2658759" y="105998"/>
          <a:ext cx="948423" cy="56905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Fin de la conexión</a:t>
          </a:r>
        </a:p>
      </dsp:txBody>
      <dsp:txXfrm>
        <a:off x="2675426" y="122665"/>
        <a:ext cx="915089" cy="535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3A174-700C-4269-93F8-9DE005092B7E}">
      <dsp:nvSpPr>
        <dsp:cNvPr id="0" name=""/>
        <dsp:cNvSpPr/>
      </dsp:nvSpPr>
      <dsp:spPr>
        <a:xfrm>
          <a:off x="2174" y="258247"/>
          <a:ext cx="2387607" cy="95504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dirty="0">
              <a:latin typeface="Abadi Extra Light" panose="020B0204020104020204" pitchFamily="34" charset="0"/>
            </a:rPr>
            <a:t>Puertos bien conocidos (rango del 0 al 1023)</a:t>
          </a:r>
        </a:p>
      </dsp:txBody>
      <dsp:txXfrm>
        <a:off x="2174" y="258247"/>
        <a:ext cx="2387607" cy="955043"/>
      </dsp:txXfrm>
    </dsp:sp>
    <dsp:sp modelId="{06FB773B-70DC-4740-B022-A49CC0446357}">
      <dsp:nvSpPr>
        <dsp:cNvPr id="0" name=""/>
        <dsp:cNvSpPr/>
      </dsp:nvSpPr>
      <dsp:spPr>
        <a:xfrm>
          <a:off x="2174" y="1213290"/>
          <a:ext cx="2387607" cy="3777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Servicios de red registrados por </a:t>
          </a:r>
          <a:r>
            <a:rPr lang="es-ES" sz="1800" kern="1200" dirty="0">
              <a:latin typeface="Abadi Extra Light" panose="020B0204020104020204" pitchFamily="34" charset="0"/>
              <a:hlinkClick xmlns:r="http://schemas.openxmlformats.org/officeDocument/2006/relationships" r:id="rId1"/>
            </a:rPr>
            <a:t>ICANN</a:t>
          </a:r>
          <a:endParaRPr lang="es-ES" sz="1800" kern="1200" dirty="0">
            <a:latin typeface="Abadi Extra Light" panose="020B0204020104020204" pitchFamily="34" charset="0"/>
          </a:endParaRP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FTP (20 y 21)</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SSH (22)</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TELNET (23)</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SMTP (25)</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DNS (53)</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HTTP (80)</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POP3 (110)</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IMAP (143)</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HTTPS(443)</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a:t>
          </a:r>
        </a:p>
      </dsp:txBody>
      <dsp:txXfrm>
        <a:off x="2174" y="1213290"/>
        <a:ext cx="2387607" cy="3777120"/>
      </dsp:txXfrm>
    </dsp:sp>
    <dsp:sp modelId="{C53662B9-B1BE-4B03-8AC8-335D035427A1}">
      <dsp:nvSpPr>
        <dsp:cNvPr id="0" name=""/>
        <dsp:cNvSpPr/>
      </dsp:nvSpPr>
      <dsp:spPr>
        <a:xfrm>
          <a:off x="2724047" y="258247"/>
          <a:ext cx="2715211" cy="95504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dirty="0">
              <a:latin typeface="Abadi Extra Light" panose="020B0204020104020204" pitchFamily="34" charset="0"/>
            </a:rPr>
            <a:t>Puertos registrados (rango del 1024 al 49151)</a:t>
          </a:r>
        </a:p>
      </dsp:txBody>
      <dsp:txXfrm>
        <a:off x="2724047" y="258247"/>
        <a:ext cx="2715211" cy="955043"/>
      </dsp:txXfrm>
    </dsp:sp>
    <dsp:sp modelId="{7CF51515-F677-41C5-8262-E455A2A646FA}">
      <dsp:nvSpPr>
        <dsp:cNvPr id="0" name=""/>
        <dsp:cNvSpPr/>
      </dsp:nvSpPr>
      <dsp:spPr>
        <a:xfrm>
          <a:off x="2724047" y="1213290"/>
          <a:ext cx="2715211" cy="3777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Empleados por aplicaciones de usuario de forma temporal</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Servicios de red registrados por otras entidades</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MS SQL Server (1433)</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Oracle (1525)</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MySQL (3306)</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a:t>
          </a:r>
        </a:p>
      </dsp:txBody>
      <dsp:txXfrm>
        <a:off x="2724047" y="1213290"/>
        <a:ext cx="2715211" cy="3777120"/>
      </dsp:txXfrm>
    </dsp:sp>
    <dsp:sp modelId="{B88B54AB-59B5-499F-8F4E-7512D9153643}">
      <dsp:nvSpPr>
        <dsp:cNvPr id="0" name=""/>
        <dsp:cNvSpPr/>
      </dsp:nvSpPr>
      <dsp:spPr>
        <a:xfrm>
          <a:off x="5773523" y="258247"/>
          <a:ext cx="2387607" cy="95504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dirty="0">
              <a:latin typeface="Abadi Extra Light" panose="020B0204020104020204" pitchFamily="34" charset="0"/>
            </a:rPr>
            <a:t>Puertos dinámicos/privados (rango del 49152 al 65535)</a:t>
          </a:r>
        </a:p>
      </dsp:txBody>
      <dsp:txXfrm>
        <a:off x="5773523" y="258247"/>
        <a:ext cx="2387607" cy="955043"/>
      </dsp:txXfrm>
    </dsp:sp>
    <dsp:sp modelId="{8E61C392-4FFA-49A8-B568-CBB742375E81}">
      <dsp:nvSpPr>
        <dsp:cNvPr id="0" name=""/>
        <dsp:cNvSpPr/>
      </dsp:nvSpPr>
      <dsp:spPr>
        <a:xfrm>
          <a:off x="5773523" y="1213290"/>
          <a:ext cx="2387607" cy="377712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Son empleados por aplicaciones de usuario de forma temporal.</a:t>
          </a:r>
        </a:p>
        <a:p>
          <a:pPr marL="171450" lvl="1" indent="-171450" algn="l" defTabSz="800100">
            <a:lnSpc>
              <a:spcPct val="90000"/>
            </a:lnSpc>
            <a:spcBef>
              <a:spcPct val="0"/>
            </a:spcBef>
            <a:spcAft>
              <a:spcPct val="15000"/>
            </a:spcAft>
            <a:buChar char="•"/>
          </a:pPr>
          <a:r>
            <a:rPr lang="es-ES" sz="1800" kern="1200" dirty="0">
              <a:latin typeface="Abadi Extra Light" panose="020B0204020104020204" pitchFamily="34" charset="0"/>
            </a:rPr>
            <a:t>Cuando se termina comunicación se liberan</a:t>
          </a:r>
        </a:p>
      </dsp:txBody>
      <dsp:txXfrm>
        <a:off x="5773523" y="1213290"/>
        <a:ext cx="2387607" cy="3777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C8085-95C6-4E67-8D4C-B51267661F2F}">
      <dsp:nvSpPr>
        <dsp:cNvPr id="0" name=""/>
        <dsp:cNvSpPr/>
      </dsp:nvSpPr>
      <dsp:spPr>
        <a:xfrm>
          <a:off x="5357" y="598978"/>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Establecimiento de la conexión</a:t>
          </a:r>
        </a:p>
      </dsp:txBody>
      <dsp:txXfrm>
        <a:off x="33499" y="627120"/>
        <a:ext cx="1545106" cy="904550"/>
      </dsp:txXfrm>
    </dsp:sp>
    <dsp:sp modelId="{0868CA8E-D04D-45C1-900C-F4A07FD7F69B}">
      <dsp:nvSpPr>
        <dsp:cNvPr id="0" name=""/>
        <dsp:cNvSpPr/>
      </dsp:nvSpPr>
      <dsp:spPr>
        <a:xfrm>
          <a:off x="1766887" y="880823"/>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p>
      </dsp:txBody>
      <dsp:txXfrm>
        <a:off x="1766887" y="960252"/>
        <a:ext cx="237646" cy="238286"/>
      </dsp:txXfrm>
    </dsp:sp>
    <dsp:sp modelId="{D1B4ABCF-C695-418D-9162-A97068655B30}">
      <dsp:nvSpPr>
        <dsp:cNvPr id="0" name=""/>
        <dsp:cNvSpPr/>
      </dsp:nvSpPr>
      <dsp:spPr>
        <a:xfrm>
          <a:off x="2247304" y="598978"/>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Transferencia de datos</a:t>
          </a:r>
        </a:p>
      </dsp:txBody>
      <dsp:txXfrm>
        <a:off x="2275446" y="627120"/>
        <a:ext cx="1545106" cy="904550"/>
      </dsp:txXfrm>
    </dsp:sp>
    <dsp:sp modelId="{A357BA82-2784-42AE-8D1C-78BF947B7879}">
      <dsp:nvSpPr>
        <dsp:cNvPr id="0" name=""/>
        <dsp:cNvSpPr/>
      </dsp:nvSpPr>
      <dsp:spPr>
        <a:xfrm>
          <a:off x="4008834" y="880823"/>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p>
      </dsp:txBody>
      <dsp:txXfrm>
        <a:off x="4008834" y="960252"/>
        <a:ext cx="237646" cy="238286"/>
      </dsp:txXfrm>
    </dsp:sp>
    <dsp:sp modelId="{CE30F856-3D8A-48FF-B82C-DA12D6DE8874}">
      <dsp:nvSpPr>
        <dsp:cNvPr id="0" name=""/>
        <dsp:cNvSpPr/>
      </dsp:nvSpPr>
      <dsp:spPr>
        <a:xfrm>
          <a:off x="4489251" y="598978"/>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 sz="1500" kern="1200" dirty="0"/>
            <a:t>Fin de la conexión</a:t>
          </a:r>
        </a:p>
      </dsp:txBody>
      <dsp:txXfrm>
        <a:off x="4517393" y="627120"/>
        <a:ext cx="1545106" cy="9045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C8085-95C6-4E67-8D4C-B51267661F2F}">
      <dsp:nvSpPr>
        <dsp:cNvPr id="0" name=""/>
        <dsp:cNvSpPr/>
      </dsp:nvSpPr>
      <dsp:spPr>
        <a:xfrm>
          <a:off x="3173" y="105998"/>
          <a:ext cx="948423" cy="569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Establecimiento de la conexión</a:t>
          </a:r>
        </a:p>
      </dsp:txBody>
      <dsp:txXfrm>
        <a:off x="19840" y="122665"/>
        <a:ext cx="915089" cy="535720"/>
      </dsp:txXfrm>
    </dsp:sp>
    <dsp:sp modelId="{0868CA8E-D04D-45C1-900C-F4A07FD7F69B}">
      <dsp:nvSpPr>
        <dsp:cNvPr id="0" name=""/>
        <dsp:cNvSpPr/>
      </dsp:nvSpPr>
      <dsp:spPr>
        <a:xfrm>
          <a:off x="1046439"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046439" y="319962"/>
        <a:ext cx="140746" cy="141125"/>
      </dsp:txXfrm>
    </dsp:sp>
    <dsp:sp modelId="{D1B4ABCF-C695-418D-9162-A97068655B30}">
      <dsp:nvSpPr>
        <dsp:cNvPr id="0" name=""/>
        <dsp:cNvSpPr/>
      </dsp:nvSpPr>
      <dsp:spPr>
        <a:xfrm>
          <a:off x="1330966"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Transferencia de datos</a:t>
          </a:r>
        </a:p>
      </dsp:txBody>
      <dsp:txXfrm>
        <a:off x="1347633" y="122665"/>
        <a:ext cx="915089" cy="535720"/>
      </dsp:txXfrm>
    </dsp:sp>
    <dsp:sp modelId="{A357BA82-2784-42AE-8D1C-78BF947B7879}">
      <dsp:nvSpPr>
        <dsp:cNvPr id="0" name=""/>
        <dsp:cNvSpPr/>
      </dsp:nvSpPr>
      <dsp:spPr>
        <a:xfrm>
          <a:off x="2374232"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374232" y="319962"/>
        <a:ext cx="140746" cy="141125"/>
      </dsp:txXfrm>
    </dsp:sp>
    <dsp:sp modelId="{CE30F856-3D8A-48FF-B82C-DA12D6DE8874}">
      <dsp:nvSpPr>
        <dsp:cNvPr id="0" name=""/>
        <dsp:cNvSpPr/>
      </dsp:nvSpPr>
      <dsp:spPr>
        <a:xfrm>
          <a:off x="2658759"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Fin de la conexión</a:t>
          </a:r>
        </a:p>
      </dsp:txBody>
      <dsp:txXfrm>
        <a:off x="2675426" y="122665"/>
        <a:ext cx="915089" cy="5357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C8085-95C6-4E67-8D4C-B51267661F2F}">
      <dsp:nvSpPr>
        <dsp:cNvPr id="0" name=""/>
        <dsp:cNvSpPr/>
      </dsp:nvSpPr>
      <dsp:spPr>
        <a:xfrm>
          <a:off x="3173" y="105998"/>
          <a:ext cx="948423" cy="569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Establecimiento de la conexión</a:t>
          </a:r>
        </a:p>
      </dsp:txBody>
      <dsp:txXfrm>
        <a:off x="19840" y="122665"/>
        <a:ext cx="915089" cy="535720"/>
      </dsp:txXfrm>
    </dsp:sp>
    <dsp:sp modelId="{0868CA8E-D04D-45C1-900C-F4A07FD7F69B}">
      <dsp:nvSpPr>
        <dsp:cNvPr id="0" name=""/>
        <dsp:cNvSpPr/>
      </dsp:nvSpPr>
      <dsp:spPr>
        <a:xfrm>
          <a:off x="1046439"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046439" y="319962"/>
        <a:ext cx="140746" cy="141125"/>
      </dsp:txXfrm>
    </dsp:sp>
    <dsp:sp modelId="{D1B4ABCF-C695-418D-9162-A97068655B30}">
      <dsp:nvSpPr>
        <dsp:cNvPr id="0" name=""/>
        <dsp:cNvSpPr/>
      </dsp:nvSpPr>
      <dsp:spPr>
        <a:xfrm>
          <a:off x="1330966"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Transferencia de datos</a:t>
          </a:r>
        </a:p>
      </dsp:txBody>
      <dsp:txXfrm>
        <a:off x="1347633" y="122665"/>
        <a:ext cx="915089" cy="535720"/>
      </dsp:txXfrm>
    </dsp:sp>
    <dsp:sp modelId="{A357BA82-2784-42AE-8D1C-78BF947B7879}">
      <dsp:nvSpPr>
        <dsp:cNvPr id="0" name=""/>
        <dsp:cNvSpPr/>
      </dsp:nvSpPr>
      <dsp:spPr>
        <a:xfrm>
          <a:off x="2374232"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374232" y="319962"/>
        <a:ext cx="140746" cy="141125"/>
      </dsp:txXfrm>
    </dsp:sp>
    <dsp:sp modelId="{CE30F856-3D8A-48FF-B82C-DA12D6DE8874}">
      <dsp:nvSpPr>
        <dsp:cNvPr id="0" name=""/>
        <dsp:cNvSpPr/>
      </dsp:nvSpPr>
      <dsp:spPr>
        <a:xfrm>
          <a:off x="2658759"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Fin de la conexión</a:t>
          </a:r>
        </a:p>
      </dsp:txBody>
      <dsp:txXfrm>
        <a:off x="2675426" y="122665"/>
        <a:ext cx="915089" cy="5357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C8085-95C6-4E67-8D4C-B51267661F2F}">
      <dsp:nvSpPr>
        <dsp:cNvPr id="0" name=""/>
        <dsp:cNvSpPr/>
      </dsp:nvSpPr>
      <dsp:spPr>
        <a:xfrm>
          <a:off x="3173" y="105998"/>
          <a:ext cx="948423" cy="5690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Establecimiento de la conexión</a:t>
          </a:r>
        </a:p>
      </dsp:txBody>
      <dsp:txXfrm>
        <a:off x="19840" y="122665"/>
        <a:ext cx="915089" cy="535720"/>
      </dsp:txXfrm>
    </dsp:sp>
    <dsp:sp modelId="{0868CA8E-D04D-45C1-900C-F4A07FD7F69B}">
      <dsp:nvSpPr>
        <dsp:cNvPr id="0" name=""/>
        <dsp:cNvSpPr/>
      </dsp:nvSpPr>
      <dsp:spPr>
        <a:xfrm>
          <a:off x="1046439"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046439" y="319962"/>
        <a:ext cx="140746" cy="141125"/>
      </dsp:txXfrm>
    </dsp:sp>
    <dsp:sp modelId="{D1B4ABCF-C695-418D-9162-A97068655B30}">
      <dsp:nvSpPr>
        <dsp:cNvPr id="0" name=""/>
        <dsp:cNvSpPr/>
      </dsp:nvSpPr>
      <dsp:spPr>
        <a:xfrm>
          <a:off x="1330966"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Transferencia de datos</a:t>
          </a:r>
        </a:p>
      </dsp:txBody>
      <dsp:txXfrm>
        <a:off x="1347633" y="122665"/>
        <a:ext cx="915089" cy="535720"/>
      </dsp:txXfrm>
    </dsp:sp>
    <dsp:sp modelId="{A357BA82-2784-42AE-8D1C-78BF947B7879}">
      <dsp:nvSpPr>
        <dsp:cNvPr id="0" name=""/>
        <dsp:cNvSpPr/>
      </dsp:nvSpPr>
      <dsp:spPr>
        <a:xfrm>
          <a:off x="2374232"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374232" y="319962"/>
        <a:ext cx="140746" cy="141125"/>
      </dsp:txXfrm>
    </dsp:sp>
    <dsp:sp modelId="{CE30F856-3D8A-48FF-B82C-DA12D6DE8874}">
      <dsp:nvSpPr>
        <dsp:cNvPr id="0" name=""/>
        <dsp:cNvSpPr/>
      </dsp:nvSpPr>
      <dsp:spPr>
        <a:xfrm>
          <a:off x="2658759"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Fin de la conexión</a:t>
          </a:r>
        </a:p>
      </dsp:txBody>
      <dsp:txXfrm>
        <a:off x="2675426" y="122665"/>
        <a:ext cx="915089" cy="5357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C8085-95C6-4E67-8D4C-B51267661F2F}">
      <dsp:nvSpPr>
        <dsp:cNvPr id="0" name=""/>
        <dsp:cNvSpPr/>
      </dsp:nvSpPr>
      <dsp:spPr>
        <a:xfrm>
          <a:off x="3173"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Establecimiento de la conexión</a:t>
          </a:r>
        </a:p>
      </dsp:txBody>
      <dsp:txXfrm>
        <a:off x="19840" y="122665"/>
        <a:ext cx="915089" cy="535720"/>
      </dsp:txXfrm>
    </dsp:sp>
    <dsp:sp modelId="{0868CA8E-D04D-45C1-900C-F4A07FD7F69B}">
      <dsp:nvSpPr>
        <dsp:cNvPr id="0" name=""/>
        <dsp:cNvSpPr/>
      </dsp:nvSpPr>
      <dsp:spPr>
        <a:xfrm>
          <a:off x="1046439"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046439" y="319962"/>
        <a:ext cx="140746" cy="141125"/>
      </dsp:txXfrm>
    </dsp:sp>
    <dsp:sp modelId="{D1B4ABCF-C695-418D-9162-A97068655B30}">
      <dsp:nvSpPr>
        <dsp:cNvPr id="0" name=""/>
        <dsp:cNvSpPr/>
      </dsp:nvSpPr>
      <dsp:spPr>
        <a:xfrm>
          <a:off x="1330966" y="105998"/>
          <a:ext cx="948423" cy="56905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Transferencia de datos</a:t>
          </a:r>
        </a:p>
      </dsp:txBody>
      <dsp:txXfrm>
        <a:off x="1347633" y="122665"/>
        <a:ext cx="915089" cy="535720"/>
      </dsp:txXfrm>
    </dsp:sp>
    <dsp:sp modelId="{A357BA82-2784-42AE-8D1C-78BF947B7879}">
      <dsp:nvSpPr>
        <dsp:cNvPr id="0" name=""/>
        <dsp:cNvSpPr/>
      </dsp:nvSpPr>
      <dsp:spPr>
        <a:xfrm>
          <a:off x="2374232"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374232" y="319962"/>
        <a:ext cx="140746" cy="141125"/>
      </dsp:txXfrm>
    </dsp:sp>
    <dsp:sp modelId="{CE30F856-3D8A-48FF-B82C-DA12D6DE8874}">
      <dsp:nvSpPr>
        <dsp:cNvPr id="0" name=""/>
        <dsp:cNvSpPr/>
      </dsp:nvSpPr>
      <dsp:spPr>
        <a:xfrm>
          <a:off x="2658759"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Fin de la conexión</a:t>
          </a:r>
        </a:p>
      </dsp:txBody>
      <dsp:txXfrm>
        <a:off x="2675426" y="122665"/>
        <a:ext cx="915089" cy="5357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C8085-95C6-4E67-8D4C-B51267661F2F}">
      <dsp:nvSpPr>
        <dsp:cNvPr id="0" name=""/>
        <dsp:cNvSpPr/>
      </dsp:nvSpPr>
      <dsp:spPr>
        <a:xfrm>
          <a:off x="3173"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Establecimiento de la conexión</a:t>
          </a:r>
        </a:p>
      </dsp:txBody>
      <dsp:txXfrm>
        <a:off x="19840" y="122665"/>
        <a:ext cx="915089" cy="535720"/>
      </dsp:txXfrm>
    </dsp:sp>
    <dsp:sp modelId="{0868CA8E-D04D-45C1-900C-F4A07FD7F69B}">
      <dsp:nvSpPr>
        <dsp:cNvPr id="0" name=""/>
        <dsp:cNvSpPr/>
      </dsp:nvSpPr>
      <dsp:spPr>
        <a:xfrm>
          <a:off x="1046439"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046439" y="319962"/>
        <a:ext cx="140746" cy="141125"/>
      </dsp:txXfrm>
    </dsp:sp>
    <dsp:sp modelId="{D1B4ABCF-C695-418D-9162-A97068655B30}">
      <dsp:nvSpPr>
        <dsp:cNvPr id="0" name=""/>
        <dsp:cNvSpPr/>
      </dsp:nvSpPr>
      <dsp:spPr>
        <a:xfrm>
          <a:off x="1330966"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Transferencia de datos</a:t>
          </a:r>
        </a:p>
      </dsp:txBody>
      <dsp:txXfrm>
        <a:off x="1347633" y="122665"/>
        <a:ext cx="915089" cy="535720"/>
      </dsp:txXfrm>
    </dsp:sp>
    <dsp:sp modelId="{A357BA82-2784-42AE-8D1C-78BF947B7879}">
      <dsp:nvSpPr>
        <dsp:cNvPr id="0" name=""/>
        <dsp:cNvSpPr/>
      </dsp:nvSpPr>
      <dsp:spPr>
        <a:xfrm>
          <a:off x="2374232"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374232" y="319962"/>
        <a:ext cx="140746" cy="141125"/>
      </dsp:txXfrm>
    </dsp:sp>
    <dsp:sp modelId="{CE30F856-3D8A-48FF-B82C-DA12D6DE8874}">
      <dsp:nvSpPr>
        <dsp:cNvPr id="0" name=""/>
        <dsp:cNvSpPr/>
      </dsp:nvSpPr>
      <dsp:spPr>
        <a:xfrm>
          <a:off x="2658759" y="105998"/>
          <a:ext cx="948423" cy="56905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Fin de la conexión</a:t>
          </a:r>
        </a:p>
      </dsp:txBody>
      <dsp:txXfrm>
        <a:off x="2675426" y="122665"/>
        <a:ext cx="915089" cy="5357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C8085-95C6-4E67-8D4C-B51267661F2F}">
      <dsp:nvSpPr>
        <dsp:cNvPr id="0" name=""/>
        <dsp:cNvSpPr/>
      </dsp:nvSpPr>
      <dsp:spPr>
        <a:xfrm>
          <a:off x="3173"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Establecimiento de la conexión</a:t>
          </a:r>
        </a:p>
      </dsp:txBody>
      <dsp:txXfrm>
        <a:off x="19840" y="122665"/>
        <a:ext cx="915089" cy="535720"/>
      </dsp:txXfrm>
    </dsp:sp>
    <dsp:sp modelId="{0868CA8E-D04D-45C1-900C-F4A07FD7F69B}">
      <dsp:nvSpPr>
        <dsp:cNvPr id="0" name=""/>
        <dsp:cNvSpPr/>
      </dsp:nvSpPr>
      <dsp:spPr>
        <a:xfrm>
          <a:off x="1046439"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1046439" y="319962"/>
        <a:ext cx="140746" cy="141125"/>
      </dsp:txXfrm>
    </dsp:sp>
    <dsp:sp modelId="{D1B4ABCF-C695-418D-9162-A97068655B30}">
      <dsp:nvSpPr>
        <dsp:cNvPr id="0" name=""/>
        <dsp:cNvSpPr/>
      </dsp:nvSpPr>
      <dsp:spPr>
        <a:xfrm>
          <a:off x="1330966" y="105998"/>
          <a:ext cx="948423" cy="569054"/>
        </a:xfrm>
        <a:prstGeom prst="roundRect">
          <a:avLst>
            <a:gd name="adj" fmla="val 10000"/>
          </a:avLst>
        </a:prstGeom>
        <a:solidFill>
          <a:schemeClr val="accent5"/>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Transferencia de datos</a:t>
          </a:r>
        </a:p>
      </dsp:txBody>
      <dsp:txXfrm>
        <a:off x="1347633" y="122665"/>
        <a:ext cx="915089" cy="535720"/>
      </dsp:txXfrm>
    </dsp:sp>
    <dsp:sp modelId="{A357BA82-2784-42AE-8D1C-78BF947B7879}">
      <dsp:nvSpPr>
        <dsp:cNvPr id="0" name=""/>
        <dsp:cNvSpPr/>
      </dsp:nvSpPr>
      <dsp:spPr>
        <a:xfrm>
          <a:off x="2374232" y="272920"/>
          <a:ext cx="201065" cy="23520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s-ES" sz="700" kern="1200"/>
        </a:p>
      </dsp:txBody>
      <dsp:txXfrm>
        <a:off x="2374232" y="319962"/>
        <a:ext cx="140746" cy="141125"/>
      </dsp:txXfrm>
    </dsp:sp>
    <dsp:sp modelId="{CE30F856-3D8A-48FF-B82C-DA12D6DE8874}">
      <dsp:nvSpPr>
        <dsp:cNvPr id="0" name=""/>
        <dsp:cNvSpPr/>
      </dsp:nvSpPr>
      <dsp:spPr>
        <a:xfrm>
          <a:off x="2658759" y="105998"/>
          <a:ext cx="948423" cy="569054"/>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s-ES" sz="800" kern="1200" dirty="0"/>
            <a:t>Fin de la conexión</a:t>
          </a:r>
        </a:p>
      </dsp:txBody>
      <dsp:txXfrm>
        <a:off x="2675426" y="122665"/>
        <a:ext cx="915089" cy="5357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974CB23-A270-4820-9422-69A0062F1FB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AA675C5-1ACE-4CE9-B641-30A6185A80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AEAEFE-924C-455C-91F3-DCEF5B2B465F}" type="datetimeFigureOut">
              <a:rPr lang="es-ES" smtClean="0"/>
              <a:t>15/03/2022</a:t>
            </a:fld>
            <a:endParaRPr lang="es-ES"/>
          </a:p>
        </p:txBody>
      </p:sp>
      <p:sp>
        <p:nvSpPr>
          <p:cNvPr id="4" name="Marcador de pie de página 3">
            <a:extLst>
              <a:ext uri="{FF2B5EF4-FFF2-40B4-BE49-F238E27FC236}">
                <a16:creationId xmlns:a16="http://schemas.microsoft.com/office/drawing/2014/main" id="{B3ECECFF-596E-48A2-B8C3-A98C120061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04E76C8A-CC5B-4356-8668-AEDF044C9F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1F54F0-D3EB-4058-B120-72046DCF8647}" type="slidenum">
              <a:rPr lang="es-ES" smtClean="0"/>
              <a:t>‹Nº›</a:t>
            </a:fld>
            <a:endParaRPr lang="es-ES"/>
          </a:p>
        </p:txBody>
      </p:sp>
    </p:spTree>
    <p:extLst>
      <p:ext uri="{BB962C8B-B14F-4D97-AF65-F5344CB8AC3E}">
        <p14:creationId xmlns:p14="http://schemas.microsoft.com/office/powerpoint/2010/main" val="18901600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78DDFE-66B4-4F70-8D84-63DBAA74868E}" type="datetimeFigureOut">
              <a:rPr lang="es-ES" smtClean="0"/>
              <a:t>15/03/2022</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DC4AE-9B88-4D13-8D05-618A27A1070D}" type="slidenum">
              <a:rPr lang="es-ES" smtClean="0"/>
              <a:t>‹Nº›</a:t>
            </a:fld>
            <a:endParaRPr lang="es-ES"/>
          </a:p>
        </p:txBody>
      </p:sp>
    </p:spTree>
    <p:extLst>
      <p:ext uri="{BB962C8B-B14F-4D97-AF65-F5344CB8AC3E}">
        <p14:creationId xmlns:p14="http://schemas.microsoft.com/office/powerpoint/2010/main" val="4039183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A4DC4AE-9B88-4D13-8D05-618A27A1070D}" type="slidenum">
              <a:rPr lang="es-ES" smtClean="0"/>
              <a:t>29</a:t>
            </a:fld>
            <a:endParaRPr lang="es-ES"/>
          </a:p>
        </p:txBody>
      </p:sp>
    </p:spTree>
    <p:extLst>
      <p:ext uri="{BB962C8B-B14F-4D97-AF65-F5344CB8AC3E}">
        <p14:creationId xmlns:p14="http://schemas.microsoft.com/office/powerpoint/2010/main" val="1672828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9A4DC4AE-9B88-4D13-8D05-618A27A1070D}" type="slidenum">
              <a:rPr lang="es-ES" smtClean="0"/>
              <a:t>30</a:t>
            </a:fld>
            <a:endParaRPr lang="es-ES"/>
          </a:p>
        </p:txBody>
      </p:sp>
    </p:spTree>
    <p:extLst>
      <p:ext uri="{BB962C8B-B14F-4D97-AF65-F5344CB8AC3E}">
        <p14:creationId xmlns:p14="http://schemas.microsoft.com/office/powerpoint/2010/main" val="12091811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C870917-18DA-49B1-B2DF-B7F9E1B8A099}" type="slidenum">
              <a:rPr lang="es-ES" smtClean="0"/>
              <a:t>‹Nº›</a:t>
            </a:fld>
            <a:endParaRPr lang="es-ES"/>
          </a:p>
        </p:txBody>
      </p:sp>
    </p:spTree>
    <p:extLst>
      <p:ext uri="{BB962C8B-B14F-4D97-AF65-F5344CB8AC3E}">
        <p14:creationId xmlns:p14="http://schemas.microsoft.com/office/powerpoint/2010/main" val="121774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5992368" y="6272785"/>
            <a:ext cx="2455164" cy="365125"/>
          </a:xfrm>
          <a:prstGeom prst="rect">
            <a:avLst/>
          </a:prstGeom>
        </p:spPr>
        <p:txBody>
          <a:bodyPr/>
          <a:lstStyle/>
          <a:p>
            <a:fld id="{3F036319-942C-43D3-8AEE-8DF4BE382ABC}" type="datetimeFigureOut">
              <a:rPr lang="es-ES" smtClean="0"/>
              <a:pPr/>
              <a:t>15/03/2022</a:t>
            </a:fld>
            <a:endParaRPr lang="es-ES" dirty="0"/>
          </a:p>
        </p:txBody>
      </p:sp>
      <p:sp>
        <p:nvSpPr>
          <p:cNvPr id="8" name="Footer Placeholder 7"/>
          <p:cNvSpPr>
            <a:spLocks noGrp="1"/>
          </p:cNvSpPr>
          <p:nvPr>
            <p:ph type="ftr" sz="quarter" idx="11"/>
          </p:nvPr>
        </p:nvSpPr>
        <p:spPr>
          <a:xfrm>
            <a:off x="685800" y="6272785"/>
            <a:ext cx="4745736" cy="365125"/>
          </a:xfrm>
          <a:prstGeom prst="rect">
            <a:avLst/>
          </a:prstGeom>
        </p:spPr>
        <p:txBody>
          <a:bodyPr/>
          <a:lstStyle/>
          <a:p>
            <a:r>
              <a:rPr lang="es-ES"/>
              <a:t>Miguel Ángel Peña</a:t>
            </a:r>
            <a:endParaRPr lang="es-ES" dirty="0"/>
          </a:p>
        </p:txBody>
      </p:sp>
      <p:sp>
        <p:nvSpPr>
          <p:cNvPr id="9" name="Slide Number Placeholder 8"/>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222866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a:xfrm>
            <a:off x="5992368" y="6272785"/>
            <a:ext cx="2455164" cy="365125"/>
          </a:xfrm>
          <a:prstGeom prst="rect">
            <a:avLst/>
          </a:prstGeom>
        </p:spPr>
        <p:txBody>
          <a:bodyPr/>
          <a:lstStyle/>
          <a:p>
            <a:fld id="{3F036319-942C-43D3-8AEE-8DF4BE382ABC}" type="datetimeFigureOut">
              <a:rPr lang="es-ES" smtClean="0"/>
              <a:pPr/>
              <a:t>15/03/2022</a:t>
            </a:fld>
            <a:endParaRPr lang="es-ES" dirty="0"/>
          </a:p>
        </p:txBody>
      </p:sp>
      <p:sp>
        <p:nvSpPr>
          <p:cNvPr id="8" name="Footer Placeholder 7"/>
          <p:cNvSpPr>
            <a:spLocks noGrp="1"/>
          </p:cNvSpPr>
          <p:nvPr>
            <p:ph type="ftr" sz="quarter" idx="11"/>
          </p:nvPr>
        </p:nvSpPr>
        <p:spPr>
          <a:xfrm>
            <a:off x="685800" y="6272785"/>
            <a:ext cx="4745736" cy="365125"/>
          </a:xfrm>
          <a:prstGeom prst="rect">
            <a:avLst/>
          </a:prstGeom>
        </p:spPr>
        <p:txBody>
          <a:bodyPr/>
          <a:lstStyle/>
          <a:p>
            <a:r>
              <a:rPr lang="es-ES"/>
              <a:t>Miguel Ángel Peña</a:t>
            </a:r>
            <a:endParaRPr lang="es-ES" dirty="0"/>
          </a:p>
        </p:txBody>
      </p:sp>
      <p:sp>
        <p:nvSpPr>
          <p:cNvPr id="9" name="Slide Number Placeholder 8"/>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1996177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9344"/>
          </a:xfrm>
        </p:spPr>
        <p:txBody>
          <a:bodyPr/>
          <a:lstStyle/>
          <a:p>
            <a:r>
              <a:rPr lang="es-ES" dirty="0"/>
              <a:t>Haga clic para modificar el estilo de título del patrón</a:t>
            </a:r>
            <a:endParaRPr lang="en-US" dirty="0"/>
          </a:p>
        </p:txBody>
      </p:sp>
      <p:sp>
        <p:nvSpPr>
          <p:cNvPr id="12" name="Content Placeholder 2"/>
          <p:cNvSpPr>
            <a:spLocks noGrp="1"/>
          </p:cNvSpPr>
          <p:nvPr>
            <p:ph sz="quarter" idx="13"/>
          </p:nvPr>
        </p:nvSpPr>
        <p:spPr>
          <a:xfrm>
            <a:off x="40381" y="1609344"/>
            <a:ext cx="9103619" cy="4655703"/>
          </a:xfrm>
        </p:spPr>
        <p:txBody>
          <a:bodyPr/>
          <a:lstStyle>
            <a:lvl1pPr>
              <a:defRPr cap="none" baseline="0">
                <a:latin typeface="Abadi Extra Light" panose="020B0604020202020204" pitchFamily="34" charset="0"/>
              </a:defRPr>
            </a:lvl1pPr>
            <a:lvl2pPr>
              <a:defRPr cap="none" baseline="0">
                <a:latin typeface="Abadi Extra Light" panose="020B0604020202020204" pitchFamily="34" charset="0"/>
              </a:defRPr>
            </a:lvl2pPr>
            <a:lvl3pPr>
              <a:defRPr cap="none" baseline="0">
                <a:latin typeface="Abadi Extra Light" panose="020B0604020202020204" pitchFamily="34" charset="0"/>
              </a:defRPr>
            </a:lvl3pPr>
            <a:lvl4pPr>
              <a:defRPr cap="none" baseline="0">
                <a:latin typeface="Abadi Extra Light" panose="020B0604020202020204" pitchFamily="34" charset="0"/>
              </a:defRPr>
            </a:lvl4pPr>
            <a:lvl5pPr>
              <a:defRPr cap="none" baseline="0">
                <a:latin typeface="Abadi Extra Light" panose="020B0604020202020204" pitchFamily="34" charset="0"/>
              </a:defRPr>
            </a:lvl5p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Tree>
    <p:extLst>
      <p:ext uri="{BB962C8B-B14F-4D97-AF65-F5344CB8AC3E}">
        <p14:creationId xmlns:p14="http://schemas.microsoft.com/office/powerpoint/2010/main" val="3081212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A9510-7EDC-4AAB-9D82-725CAFCEB6A0}"/>
              </a:ext>
            </a:extLst>
          </p:cNvPr>
          <p:cNvSpPr>
            <a:spLocks noGrp="1"/>
          </p:cNvSpPr>
          <p:nvPr>
            <p:ph type="title"/>
          </p:nvPr>
        </p:nvSpPr>
        <p:spPr/>
        <p:txBody>
          <a:bodyPr/>
          <a:lstStyle/>
          <a:p>
            <a:r>
              <a:rPr lang="es-ES"/>
              <a:t>Haga clic para modificar el estilo de título del patrón</a:t>
            </a:r>
          </a:p>
        </p:txBody>
      </p:sp>
      <p:sp>
        <p:nvSpPr>
          <p:cNvPr id="5" name="Marcador de número de diapositiva 4">
            <a:extLst>
              <a:ext uri="{FF2B5EF4-FFF2-40B4-BE49-F238E27FC236}">
                <a16:creationId xmlns:a16="http://schemas.microsoft.com/office/drawing/2014/main" id="{7D893E4F-4366-4756-8D01-9B990F8CDAFA}"/>
              </a:ext>
            </a:extLst>
          </p:cNvPr>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4205841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09344"/>
          </a:xfrm>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a:xfrm>
            <a:off x="0" y="1609343"/>
            <a:ext cx="8963406" cy="4517991"/>
          </a:xfrm>
        </p:spPr>
        <p:txBody>
          <a:bodyPr/>
          <a:lstStyle>
            <a:lvl1pPr>
              <a:defRPr>
                <a:latin typeface="Abadi Extra Light" panose="020B0204020104020204" pitchFamily="34" charset="0"/>
              </a:defRPr>
            </a:lvl1pPr>
            <a:lvl2pPr>
              <a:defRPr>
                <a:latin typeface="Abadi Extra Light" panose="020B0204020104020204" pitchFamily="34" charset="0"/>
              </a:defRPr>
            </a:lvl2pPr>
            <a:lvl3pPr>
              <a:defRPr>
                <a:latin typeface="Abadi Extra Light" panose="020B0204020104020204" pitchFamily="34" charset="0"/>
              </a:defRPr>
            </a:lvl3pPr>
            <a:lvl4pPr>
              <a:defRPr>
                <a:latin typeface="Abadi Extra Light" panose="020B0204020104020204" pitchFamily="34" charset="0"/>
              </a:defRPr>
            </a:lvl4pPr>
            <a:lvl5pPr>
              <a:defRPr>
                <a:latin typeface="Abadi Extra Light" panose="020B0204020104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1418395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C870917-18DA-49B1-B2DF-B7F9E1B8A099}" type="slidenum">
              <a:rPr lang="es-ES" smtClean="0"/>
              <a:t>‹Nº›</a:t>
            </a:fld>
            <a:endParaRPr lang="es-ES"/>
          </a:p>
        </p:txBody>
      </p:sp>
    </p:spTree>
    <p:extLst>
      <p:ext uri="{BB962C8B-B14F-4D97-AF65-F5344CB8AC3E}">
        <p14:creationId xmlns:p14="http://schemas.microsoft.com/office/powerpoint/2010/main" val="186573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Slide Number Placeholder 6"/>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2487010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9" name="Slide Number Placeholder 8"/>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2951384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5" name="Slide Number Placeholder 4"/>
          <p:cNvSpPr>
            <a:spLocks noGrp="1"/>
          </p:cNvSpPr>
          <p:nvPr>
            <p:ph type="sldNum" sz="quarter" idx="12"/>
          </p:nvPr>
        </p:nvSpPr>
        <p:spPr/>
        <p:txBody>
          <a:bodyPr/>
          <a:lstStyle/>
          <a:p>
            <a:fld id="{BC870917-18DA-49B1-B2DF-B7F9E1B8A099}" type="slidenum">
              <a:rPr lang="es-ES" smtClean="0"/>
              <a:t>‹Nº›</a:t>
            </a:fld>
            <a:endParaRPr lang="es-ES"/>
          </a:p>
        </p:txBody>
      </p:sp>
    </p:spTree>
    <p:extLst>
      <p:ext uri="{BB962C8B-B14F-4D97-AF65-F5344CB8AC3E}">
        <p14:creationId xmlns:p14="http://schemas.microsoft.com/office/powerpoint/2010/main" val="2114724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92368" y="6272785"/>
            <a:ext cx="2455164" cy="365125"/>
          </a:xfrm>
          <a:prstGeom prst="rect">
            <a:avLst/>
          </a:prstGeom>
        </p:spPr>
        <p:txBody>
          <a:bodyPr/>
          <a:lstStyle/>
          <a:p>
            <a:fld id="{3F036319-942C-43D3-8AEE-8DF4BE382ABC}" type="datetimeFigureOut">
              <a:rPr lang="es-ES" smtClean="0"/>
              <a:t>15/03/2022</a:t>
            </a:fld>
            <a:endParaRPr lang="es-ES"/>
          </a:p>
        </p:txBody>
      </p:sp>
      <p:sp>
        <p:nvSpPr>
          <p:cNvPr id="3" name="Footer Placeholder 2"/>
          <p:cNvSpPr>
            <a:spLocks noGrp="1"/>
          </p:cNvSpPr>
          <p:nvPr>
            <p:ph type="ftr" sz="quarter" idx="11"/>
          </p:nvPr>
        </p:nvSpPr>
        <p:spPr>
          <a:xfrm>
            <a:off x="685800" y="6272785"/>
            <a:ext cx="4745736" cy="365125"/>
          </a:xfrm>
          <a:prstGeom prst="rect">
            <a:avLst/>
          </a:prstGeom>
        </p:spPr>
        <p:txBody>
          <a:bodyPr/>
          <a:lstStyle/>
          <a:p>
            <a:endParaRPr lang="es-ES"/>
          </a:p>
        </p:txBody>
      </p:sp>
      <p:sp>
        <p:nvSpPr>
          <p:cNvPr id="4" name="Slide Number Placeholder 3"/>
          <p:cNvSpPr>
            <a:spLocks noGrp="1"/>
          </p:cNvSpPr>
          <p:nvPr>
            <p:ph type="sldNum" sz="quarter" idx="12"/>
          </p:nvPr>
        </p:nvSpPr>
        <p:spPr/>
        <p:txBody>
          <a:bodyPr/>
          <a:lstStyle/>
          <a:p>
            <a:fld id="{BC870917-18DA-49B1-B2DF-B7F9E1B8A099}" type="slidenum">
              <a:rPr lang="es-ES" smtClean="0"/>
              <a:t>‹Nº›</a:t>
            </a:fld>
            <a:endParaRPr lang="es-ES"/>
          </a:p>
        </p:txBody>
      </p:sp>
    </p:spTree>
    <p:extLst>
      <p:ext uri="{BB962C8B-B14F-4D97-AF65-F5344CB8AC3E}">
        <p14:creationId xmlns:p14="http://schemas.microsoft.com/office/powerpoint/2010/main" val="164365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a:xfrm>
            <a:off x="5992368" y="6272785"/>
            <a:ext cx="2455164" cy="365125"/>
          </a:xfrm>
          <a:prstGeom prst="rect">
            <a:avLst/>
          </a:prstGeom>
        </p:spPr>
        <p:txBody>
          <a:bodyPr/>
          <a:lstStyle/>
          <a:p>
            <a:fld id="{3F036319-942C-43D3-8AEE-8DF4BE382ABC}" type="datetimeFigureOut">
              <a:rPr lang="es-ES" smtClean="0"/>
              <a:pPr/>
              <a:t>15/03/2022</a:t>
            </a:fld>
            <a:endParaRPr lang="es-ES" dirty="0"/>
          </a:p>
        </p:txBody>
      </p:sp>
      <p:sp>
        <p:nvSpPr>
          <p:cNvPr id="10" name="Footer Placeholder 9"/>
          <p:cNvSpPr>
            <a:spLocks noGrp="1"/>
          </p:cNvSpPr>
          <p:nvPr>
            <p:ph type="ftr" sz="quarter" idx="11"/>
          </p:nvPr>
        </p:nvSpPr>
        <p:spPr>
          <a:xfrm>
            <a:off x="685800" y="6272785"/>
            <a:ext cx="4745736" cy="365125"/>
          </a:xfrm>
          <a:prstGeom prst="rect">
            <a:avLst/>
          </a:prstGeom>
        </p:spPr>
        <p:txBody>
          <a:bodyPr/>
          <a:lstStyle/>
          <a:p>
            <a:r>
              <a:rPr lang="es-ES"/>
              <a:t>Miguel Ángel Peña</a:t>
            </a:r>
            <a:endParaRPr lang="es-ES" dirty="0"/>
          </a:p>
        </p:txBody>
      </p:sp>
      <p:sp>
        <p:nvSpPr>
          <p:cNvPr id="11" name="Slide Number Placeholder 10"/>
          <p:cNvSpPr>
            <a:spLocks noGrp="1"/>
          </p:cNvSpPr>
          <p:nvPr>
            <p:ph type="sldNum" sz="quarter" idx="12"/>
          </p:nvPr>
        </p:nvSpPr>
        <p:spPr/>
        <p:txBody>
          <a:body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349954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a:xfrm>
            <a:off x="5992368" y="6272785"/>
            <a:ext cx="2455164" cy="365125"/>
          </a:xfrm>
          <a:prstGeom prst="rect">
            <a:avLst/>
          </a:prstGeom>
        </p:spPr>
        <p:txBody>
          <a:bodyPr/>
          <a:lstStyle/>
          <a:p>
            <a:fld id="{3F036319-942C-43D3-8AEE-8DF4BE382ABC}" type="datetimeFigureOut">
              <a:rPr lang="es-ES" smtClean="0"/>
              <a:t>15/03/2022</a:t>
            </a:fld>
            <a:endParaRPr lang="es-ES"/>
          </a:p>
        </p:txBody>
      </p:sp>
      <p:sp>
        <p:nvSpPr>
          <p:cNvPr id="10" name="Slide Number Placeholder 9"/>
          <p:cNvSpPr>
            <a:spLocks noGrp="1"/>
          </p:cNvSpPr>
          <p:nvPr>
            <p:ph type="sldNum" sz="quarter" idx="12"/>
          </p:nvPr>
        </p:nvSpPr>
        <p:spPr/>
        <p:txBody>
          <a:bodyPr/>
          <a:lstStyle/>
          <a:p>
            <a:fld id="{BC870917-18DA-49B1-B2DF-B7F9E1B8A099}" type="slidenum">
              <a:rPr lang="es-ES" smtClean="0"/>
              <a:t>‹Nº›</a:t>
            </a:fld>
            <a:endParaRPr lang="es-ES"/>
          </a:p>
        </p:txBody>
      </p:sp>
    </p:spTree>
    <p:extLst>
      <p:ext uri="{BB962C8B-B14F-4D97-AF65-F5344CB8AC3E}">
        <p14:creationId xmlns:p14="http://schemas.microsoft.com/office/powerpoint/2010/main" val="55332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0" y="0"/>
            <a:ext cx="7772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85800" y="6291834"/>
            <a:ext cx="2455164"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r>
              <a:rPr lang="es-ES" dirty="0"/>
              <a:t>Curso 2021/2022</a:t>
            </a:r>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C870917-18DA-49B1-B2DF-B7F9E1B8A099}" type="slidenum">
              <a:rPr lang="es-ES" smtClean="0"/>
              <a:pPr/>
              <a:t>‹Nº›</a:t>
            </a:fld>
            <a:endParaRPr lang="es-ES" dirty="0"/>
          </a:p>
        </p:txBody>
      </p:sp>
    </p:spTree>
    <p:extLst>
      <p:ext uri="{BB962C8B-B14F-4D97-AF65-F5344CB8AC3E}">
        <p14:creationId xmlns:p14="http://schemas.microsoft.com/office/powerpoint/2010/main" val="2929722636"/>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13" r:id="rId13"/>
  </p:sldLayoutIdLst>
  <p:txStyles>
    <p:titleStyle>
      <a:lvl1pPr algn="l" defTabSz="914400" rtl="0" eaLnBrk="1" latinLnBrk="0" hangingPunct="1">
        <a:lnSpc>
          <a:spcPct val="90000"/>
        </a:lnSpc>
        <a:spcBef>
          <a:spcPct val="0"/>
        </a:spcBef>
        <a:buNone/>
        <a:defRPr sz="4200" b="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Abadi Extra Light" panose="020B0204020104020204" pitchFamily="34"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Abadi Extra Light" panose="020B0204020104020204" pitchFamily="34"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rfc-es.org/rfc/rfc0793-es.tx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4.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5.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www.rfc-es.org/rfc/rfc0768-es.tx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16" name="Oval 15">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7" name="Oval 16">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9" name="Rectangle 18">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ítulo 1">
            <a:extLst>
              <a:ext uri="{FF2B5EF4-FFF2-40B4-BE49-F238E27FC236}">
                <a16:creationId xmlns:a16="http://schemas.microsoft.com/office/drawing/2014/main" id="{49679902-1484-4F1C-929D-3E64083334FE}"/>
              </a:ext>
            </a:extLst>
          </p:cNvPr>
          <p:cNvSpPr>
            <a:spLocks noGrp="1"/>
          </p:cNvSpPr>
          <p:nvPr>
            <p:ph type="title"/>
          </p:nvPr>
        </p:nvSpPr>
        <p:spPr>
          <a:xfrm>
            <a:off x="254000" y="1155160"/>
            <a:ext cx="5751484" cy="4580300"/>
          </a:xfrm>
        </p:spPr>
        <p:txBody>
          <a:bodyPr vert="horz" lIns="91440" tIns="45720" rIns="91440" bIns="45720" rtlCol="0" anchor="ctr">
            <a:normAutofit/>
          </a:bodyPr>
          <a:lstStyle/>
          <a:p>
            <a:pPr algn="ctr">
              <a:lnSpc>
                <a:spcPct val="80000"/>
              </a:lnSpc>
            </a:pPr>
            <a:r>
              <a:rPr lang="en-US" sz="7200" dirty="0">
                <a:blipFill dpi="0" rotWithShape="1">
                  <a:blip r:embed="rId4"/>
                  <a:srcRect/>
                  <a:tile tx="6350" ty="-127000" sx="65000" sy="64000" flip="none" algn="tl"/>
                </a:blipFill>
              </a:rPr>
              <a:t>NIVEL DE TRANSPORTE</a:t>
            </a:r>
          </a:p>
        </p:txBody>
      </p:sp>
      <p:sp>
        <p:nvSpPr>
          <p:cNvPr id="21" name="Rectangle 20">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928117"/>
            <a:ext cx="7763256"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4102" y="1110053"/>
            <a:ext cx="2539778"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5780565"/>
            <a:ext cx="7763256"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5190" y="5257800"/>
            <a:ext cx="810678" cy="1080902"/>
            <a:chOff x="9646920" y="5257800"/>
            <a:chExt cx="1080904" cy="1080902"/>
          </a:xfrm>
        </p:grpSpPr>
        <p:sp>
          <p:nvSpPr>
            <p:cNvPr id="28" name="Oval 27">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570521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7EEED172-E202-4B94-9564-D511F61C0C24}"/>
              </a:ext>
            </a:extLst>
          </p:cNvPr>
          <p:cNvPicPr>
            <a:picLocks noChangeAspect="1"/>
          </p:cNvPicPr>
          <p:nvPr/>
        </p:nvPicPr>
        <p:blipFill>
          <a:blip r:embed="rId2"/>
          <a:stretch>
            <a:fillRect/>
          </a:stretch>
        </p:blipFill>
        <p:spPr>
          <a:xfrm>
            <a:off x="4572000" y="3063240"/>
            <a:ext cx="4531042" cy="3533178"/>
          </a:xfrm>
          <a:prstGeom prst="rect">
            <a:avLst/>
          </a:prstGeom>
        </p:spPr>
      </p:pic>
      <p:sp>
        <p:nvSpPr>
          <p:cNvPr id="2" name="Título 1">
            <a:extLst>
              <a:ext uri="{FF2B5EF4-FFF2-40B4-BE49-F238E27FC236}">
                <a16:creationId xmlns:a16="http://schemas.microsoft.com/office/drawing/2014/main" id="{5814028D-55E1-4716-8409-C6E1641F8F92}"/>
              </a:ext>
            </a:extLst>
          </p:cNvPr>
          <p:cNvSpPr>
            <a:spLocks noGrp="1"/>
          </p:cNvSpPr>
          <p:nvPr>
            <p:ph type="title"/>
          </p:nvPr>
        </p:nvSpPr>
        <p:spPr/>
        <p:txBody>
          <a:bodyPr/>
          <a:lstStyle/>
          <a:p>
            <a:r>
              <a:rPr lang="es-ES" dirty="0"/>
              <a:t>Agregar Información de Encabezado</a:t>
            </a:r>
          </a:p>
        </p:txBody>
      </p:sp>
      <p:sp>
        <p:nvSpPr>
          <p:cNvPr id="3" name="Marcador de contenido 2">
            <a:extLst>
              <a:ext uri="{FF2B5EF4-FFF2-40B4-BE49-F238E27FC236}">
                <a16:creationId xmlns:a16="http://schemas.microsoft.com/office/drawing/2014/main" id="{656B4B83-5CAC-4630-B6DC-AED985B39318}"/>
              </a:ext>
            </a:extLst>
          </p:cNvPr>
          <p:cNvSpPr>
            <a:spLocks noGrp="1"/>
          </p:cNvSpPr>
          <p:nvPr>
            <p:ph idx="1"/>
          </p:nvPr>
        </p:nvSpPr>
        <p:spPr>
          <a:xfrm>
            <a:off x="0" y="1609343"/>
            <a:ext cx="8963406" cy="1453897"/>
          </a:xfrm>
        </p:spPr>
        <p:txBody>
          <a:bodyPr>
            <a:normAutofit lnSpcReduction="10000"/>
          </a:bodyPr>
          <a:lstStyle/>
          <a:p>
            <a:r>
              <a:rPr lang="es-ES" dirty="0"/>
              <a:t>El protocolo de capa de transporte también </a:t>
            </a:r>
            <a:r>
              <a:rPr lang="es-ES" b="1" dirty="0"/>
              <a:t>agrega información de encabezado que contiene datos binarios organizados en varios campos a cada bloque de datos</a:t>
            </a:r>
            <a:r>
              <a:rPr lang="es-ES" dirty="0"/>
              <a:t>. Los valores de estos campos permiten que los distintos protocolos de la capa de transporte lleven a cabo variadas funciones de administración de la comunicación de datos.</a:t>
            </a:r>
          </a:p>
        </p:txBody>
      </p:sp>
      <p:sp>
        <p:nvSpPr>
          <p:cNvPr id="7" name="CuadroTexto 6">
            <a:extLst>
              <a:ext uri="{FF2B5EF4-FFF2-40B4-BE49-F238E27FC236}">
                <a16:creationId xmlns:a16="http://schemas.microsoft.com/office/drawing/2014/main" id="{4850A4F4-3E1D-47B3-8D26-E53F836245EF}"/>
              </a:ext>
            </a:extLst>
          </p:cNvPr>
          <p:cNvSpPr txBox="1"/>
          <p:nvPr/>
        </p:nvSpPr>
        <p:spPr>
          <a:xfrm>
            <a:off x="0" y="2728020"/>
            <a:ext cx="4589144" cy="3600986"/>
          </a:xfrm>
          <a:prstGeom prst="rect">
            <a:avLst/>
          </a:prstGeom>
        </p:spPr>
        <p:txBody>
          <a:bodyPr vert="horz" lIns="91440" tIns="45720" rIns="91440" bIns="45720" rtlCol="0">
            <a:normAutofit/>
          </a:bodyPr>
          <a:lstStyle>
            <a:lvl1pPr marL="182880" indent="-182880" defTabSz="914400">
              <a:lnSpc>
                <a:spcPct val="90000"/>
              </a:lnSpc>
              <a:spcBef>
                <a:spcPts val="1200"/>
              </a:spcBef>
              <a:buClr>
                <a:schemeClr val="accent1">
                  <a:lumMod val="75000"/>
                </a:schemeClr>
              </a:buClr>
              <a:buSzPct val="85000"/>
              <a:buFont typeface="Wingdings" pitchFamily="2" charset="2"/>
              <a:buChar char="§"/>
              <a:defRPr sz="2000">
                <a:latin typeface="Abadi Extra Light" panose="020B0204020104020204" pitchFamily="34"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defRPr>
                <a:latin typeface="Abadi Extra Light" panose="020B0204020104020204" pitchFamily="34" charset="0"/>
              </a:defRP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endParaRPr lang="es-ES" dirty="0"/>
          </a:p>
          <a:p>
            <a:r>
              <a:rPr lang="es-ES" dirty="0"/>
              <a:t>Por ejemplo, el </a:t>
            </a:r>
            <a:r>
              <a:rPr lang="es-ES" b="1" dirty="0"/>
              <a:t>host receptor utiliza la información de encabezado para volver a ensamblar los bloques de datos </a:t>
            </a:r>
            <a:r>
              <a:rPr lang="es-ES" dirty="0"/>
              <a:t>en un flujo de datos completo para el programa de capa de aplicación de recepción.</a:t>
            </a:r>
          </a:p>
          <a:p>
            <a:endParaRPr lang="es-ES" dirty="0"/>
          </a:p>
          <a:p>
            <a:r>
              <a:rPr lang="es-ES" dirty="0"/>
              <a:t>La capa de transporte garantiza que incluso con múltiples aplicaciones que se ejecutan en un dispositivo, todas las aplicaciones reciben los datos correctos.</a:t>
            </a:r>
          </a:p>
        </p:txBody>
      </p:sp>
    </p:spTree>
    <p:extLst>
      <p:ext uri="{BB962C8B-B14F-4D97-AF65-F5344CB8AC3E}">
        <p14:creationId xmlns:p14="http://schemas.microsoft.com/office/powerpoint/2010/main" val="214852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2827D25-E591-4276-AF73-B824C0DF251B}"/>
              </a:ext>
            </a:extLst>
          </p:cNvPr>
          <p:cNvPicPr>
            <a:picLocks noChangeAspect="1"/>
          </p:cNvPicPr>
          <p:nvPr/>
        </p:nvPicPr>
        <p:blipFill>
          <a:blip r:embed="rId2"/>
          <a:stretch>
            <a:fillRect/>
          </a:stretch>
        </p:blipFill>
        <p:spPr>
          <a:xfrm>
            <a:off x="1386078" y="3505200"/>
            <a:ext cx="6191250" cy="3352800"/>
          </a:xfrm>
          <a:prstGeom prst="rect">
            <a:avLst/>
          </a:prstGeom>
        </p:spPr>
      </p:pic>
      <p:sp>
        <p:nvSpPr>
          <p:cNvPr id="2" name="Título 1">
            <a:extLst>
              <a:ext uri="{FF2B5EF4-FFF2-40B4-BE49-F238E27FC236}">
                <a16:creationId xmlns:a16="http://schemas.microsoft.com/office/drawing/2014/main" id="{651528B9-1438-48D6-9402-5A966896B7FE}"/>
              </a:ext>
            </a:extLst>
          </p:cNvPr>
          <p:cNvSpPr>
            <a:spLocks noGrp="1"/>
          </p:cNvSpPr>
          <p:nvPr>
            <p:ph type="title"/>
          </p:nvPr>
        </p:nvSpPr>
        <p:spPr/>
        <p:txBody>
          <a:bodyPr/>
          <a:lstStyle/>
          <a:p>
            <a:r>
              <a:rPr lang="es-ES" dirty="0"/>
              <a:t>Identificación de las Aplicaciones</a:t>
            </a:r>
          </a:p>
        </p:txBody>
      </p:sp>
      <p:sp>
        <p:nvSpPr>
          <p:cNvPr id="3" name="Marcador de contenido 2">
            <a:extLst>
              <a:ext uri="{FF2B5EF4-FFF2-40B4-BE49-F238E27FC236}">
                <a16:creationId xmlns:a16="http://schemas.microsoft.com/office/drawing/2014/main" id="{C4B33FAE-3033-4303-8BC9-724942859C4E}"/>
              </a:ext>
            </a:extLst>
          </p:cNvPr>
          <p:cNvSpPr>
            <a:spLocks noGrp="1"/>
          </p:cNvSpPr>
          <p:nvPr>
            <p:ph idx="1"/>
          </p:nvPr>
        </p:nvSpPr>
        <p:spPr/>
        <p:txBody>
          <a:bodyPr/>
          <a:lstStyle/>
          <a:p>
            <a:r>
              <a:rPr lang="es-ES" dirty="0"/>
              <a:t>La capa de transporte debe poder separar y </a:t>
            </a:r>
            <a:r>
              <a:rPr lang="es-ES" b="1" dirty="0"/>
              <a:t>administrar varias comunicaciones </a:t>
            </a:r>
            <a:r>
              <a:rPr lang="es-ES" dirty="0"/>
              <a:t>con diferentes necesidades de requisitos de transporte. </a:t>
            </a:r>
          </a:p>
          <a:p>
            <a:r>
              <a:rPr lang="es-ES" dirty="0"/>
              <a:t>Para </a:t>
            </a:r>
            <a:r>
              <a:rPr lang="es-ES" b="1" dirty="0"/>
              <a:t>pasar flujos de datos a las aplicaciones adecuadas</a:t>
            </a:r>
            <a:r>
              <a:rPr lang="es-ES" dirty="0"/>
              <a:t>, la capa de transporte identifica la aplicación de destino utilizando un identificador llamado número de </a:t>
            </a:r>
            <a:r>
              <a:rPr lang="es-ES" b="1" dirty="0"/>
              <a:t>puerto</a:t>
            </a:r>
            <a:r>
              <a:rPr lang="es-ES" dirty="0"/>
              <a:t>. </a:t>
            </a:r>
          </a:p>
          <a:p>
            <a:r>
              <a:rPr lang="es-ES" dirty="0"/>
              <a:t>Como se ilustra en la figura, a cada proceso de software que necesita acceder a la red se le asigna un número de puerto único para ese host.</a:t>
            </a:r>
          </a:p>
          <a:p>
            <a:endParaRPr lang="es-ES" dirty="0"/>
          </a:p>
          <a:p>
            <a:endParaRPr lang="es-ES" dirty="0"/>
          </a:p>
        </p:txBody>
      </p:sp>
    </p:spTree>
    <p:extLst>
      <p:ext uri="{BB962C8B-B14F-4D97-AF65-F5344CB8AC3E}">
        <p14:creationId xmlns:p14="http://schemas.microsoft.com/office/powerpoint/2010/main" val="54345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5466D-7A67-454B-8726-EA035C810278}"/>
              </a:ext>
            </a:extLst>
          </p:cNvPr>
          <p:cNvSpPr>
            <a:spLocks noGrp="1"/>
          </p:cNvSpPr>
          <p:nvPr>
            <p:ph type="title"/>
          </p:nvPr>
        </p:nvSpPr>
        <p:spPr/>
        <p:txBody>
          <a:bodyPr/>
          <a:lstStyle/>
          <a:p>
            <a:r>
              <a:rPr lang="es-ES" dirty="0" err="1"/>
              <a:t>Multiplexión</a:t>
            </a:r>
            <a:r>
              <a:rPr lang="es-ES" dirty="0"/>
              <a:t> de Conversaciones</a:t>
            </a:r>
          </a:p>
        </p:txBody>
      </p:sp>
      <p:sp>
        <p:nvSpPr>
          <p:cNvPr id="3" name="Marcador de contenido 2">
            <a:extLst>
              <a:ext uri="{FF2B5EF4-FFF2-40B4-BE49-F238E27FC236}">
                <a16:creationId xmlns:a16="http://schemas.microsoft.com/office/drawing/2014/main" id="{1F03C4C6-AA39-4C4B-BB2C-CBD355235D65}"/>
              </a:ext>
            </a:extLst>
          </p:cNvPr>
          <p:cNvSpPr>
            <a:spLocks noGrp="1"/>
          </p:cNvSpPr>
          <p:nvPr>
            <p:ph idx="1"/>
          </p:nvPr>
        </p:nvSpPr>
        <p:spPr/>
        <p:txBody>
          <a:bodyPr/>
          <a:lstStyle/>
          <a:p>
            <a:r>
              <a:rPr lang="es-ES" dirty="0"/>
              <a:t>Como se muestra en la figura, </a:t>
            </a:r>
            <a:r>
              <a:rPr lang="es-ES" b="1" dirty="0"/>
              <a:t>la capa de transporte utiliza segmentación y multiplexación para permitir que diferentes conversaciones de comunicación se intercalen en la misma red.</a:t>
            </a:r>
          </a:p>
        </p:txBody>
      </p:sp>
      <p:pic>
        <p:nvPicPr>
          <p:cNvPr id="5" name="Imagen 4">
            <a:extLst>
              <a:ext uri="{FF2B5EF4-FFF2-40B4-BE49-F238E27FC236}">
                <a16:creationId xmlns:a16="http://schemas.microsoft.com/office/drawing/2014/main" id="{E1350A40-2689-446A-BC57-D9FB0B59CE80}"/>
              </a:ext>
            </a:extLst>
          </p:cNvPr>
          <p:cNvPicPr>
            <a:picLocks noChangeAspect="1"/>
          </p:cNvPicPr>
          <p:nvPr/>
        </p:nvPicPr>
        <p:blipFill>
          <a:blip r:embed="rId2"/>
          <a:stretch>
            <a:fillRect/>
          </a:stretch>
        </p:blipFill>
        <p:spPr>
          <a:xfrm>
            <a:off x="333375" y="2455908"/>
            <a:ext cx="7887082" cy="4402092"/>
          </a:xfrm>
          <a:prstGeom prst="rect">
            <a:avLst/>
          </a:prstGeom>
        </p:spPr>
      </p:pic>
    </p:spTree>
    <p:extLst>
      <p:ext uri="{BB962C8B-B14F-4D97-AF65-F5344CB8AC3E}">
        <p14:creationId xmlns:p14="http://schemas.microsoft.com/office/powerpoint/2010/main" val="93071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5466D-7A67-454B-8726-EA035C810278}"/>
              </a:ext>
            </a:extLst>
          </p:cNvPr>
          <p:cNvSpPr>
            <a:spLocks noGrp="1"/>
          </p:cNvSpPr>
          <p:nvPr>
            <p:ph type="title"/>
          </p:nvPr>
        </p:nvSpPr>
        <p:spPr/>
        <p:txBody>
          <a:bodyPr/>
          <a:lstStyle/>
          <a:p>
            <a:r>
              <a:rPr lang="es-ES" dirty="0"/>
              <a:t>CONTROL DE ERRORES</a:t>
            </a:r>
          </a:p>
        </p:txBody>
      </p:sp>
      <p:sp>
        <p:nvSpPr>
          <p:cNvPr id="3" name="Marcador de contenido 2">
            <a:extLst>
              <a:ext uri="{FF2B5EF4-FFF2-40B4-BE49-F238E27FC236}">
                <a16:creationId xmlns:a16="http://schemas.microsoft.com/office/drawing/2014/main" id="{1F03C4C6-AA39-4C4B-BB2C-CBD355235D65}"/>
              </a:ext>
            </a:extLst>
          </p:cNvPr>
          <p:cNvSpPr>
            <a:spLocks noGrp="1"/>
          </p:cNvSpPr>
          <p:nvPr>
            <p:ph idx="1"/>
          </p:nvPr>
        </p:nvSpPr>
        <p:spPr/>
        <p:txBody>
          <a:bodyPr/>
          <a:lstStyle/>
          <a:p>
            <a:r>
              <a:rPr lang="es-ES" dirty="0"/>
              <a:t>La verificación de errores se puede realizar en los datos del segmento, para determinar si el segmento se modificó durante la transmisión.</a:t>
            </a:r>
          </a:p>
          <a:p>
            <a:r>
              <a:rPr lang="es-ES" dirty="0"/>
              <a:t>Permite realizar comunicaciones orientadas a la conexión</a:t>
            </a:r>
          </a:p>
          <a:p>
            <a:r>
              <a:rPr lang="es-ES" dirty="0"/>
              <a:t>En estas comunicaciones, se establece un camino al inicio y todos los segmentos del mismo mensaje recorren dicho camino</a:t>
            </a:r>
          </a:p>
          <a:p>
            <a:r>
              <a:rPr lang="es-ES" dirty="0"/>
              <a:t>Una vez que se han enviado todos los datos se libera la conexión</a:t>
            </a:r>
          </a:p>
        </p:txBody>
      </p:sp>
    </p:spTree>
    <p:extLst>
      <p:ext uri="{BB962C8B-B14F-4D97-AF65-F5344CB8AC3E}">
        <p14:creationId xmlns:p14="http://schemas.microsoft.com/office/powerpoint/2010/main" val="2564499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3B97D6-B1D3-4057-9BBD-98A2037E9DA0}"/>
              </a:ext>
            </a:extLst>
          </p:cNvPr>
          <p:cNvSpPr>
            <a:spLocks noGrp="1"/>
          </p:cNvSpPr>
          <p:nvPr>
            <p:ph type="title"/>
          </p:nvPr>
        </p:nvSpPr>
        <p:spPr/>
        <p:txBody>
          <a:bodyPr/>
          <a:lstStyle/>
          <a:p>
            <a:r>
              <a:rPr lang="es-ES" dirty="0"/>
              <a:t>Comunicaciones Múltiples Separadas</a:t>
            </a:r>
          </a:p>
        </p:txBody>
      </p:sp>
      <p:sp>
        <p:nvSpPr>
          <p:cNvPr id="3" name="Marcador de contenido 2">
            <a:extLst>
              <a:ext uri="{FF2B5EF4-FFF2-40B4-BE49-F238E27FC236}">
                <a16:creationId xmlns:a16="http://schemas.microsoft.com/office/drawing/2014/main" id="{D6AB4174-B65D-4137-9F7B-337C8698C5FD}"/>
              </a:ext>
            </a:extLst>
          </p:cNvPr>
          <p:cNvSpPr>
            <a:spLocks noGrp="1"/>
          </p:cNvSpPr>
          <p:nvPr>
            <p:ph idx="1"/>
          </p:nvPr>
        </p:nvSpPr>
        <p:spPr/>
        <p:txBody>
          <a:bodyPr>
            <a:normAutofit/>
          </a:bodyPr>
          <a:lstStyle/>
          <a:p>
            <a:r>
              <a:rPr lang="es-ES" dirty="0"/>
              <a:t>El nivel de red utiliza solamente direcciones IP para identificar los paquetes que envía a través de la red. </a:t>
            </a:r>
          </a:p>
          <a:p>
            <a:r>
              <a:rPr lang="es-ES" dirty="0"/>
              <a:t>Sin embargo, </a:t>
            </a:r>
            <a:r>
              <a:rPr lang="es-ES" b="1" dirty="0"/>
              <a:t>el nivel de transporte añade el puerto</a:t>
            </a:r>
            <a:r>
              <a:rPr lang="es-ES" dirty="0"/>
              <a:t>, para distinguir entre los posibles procesos que pueden enviar o recibir datos dentro de un mismo host</a:t>
            </a:r>
          </a:p>
          <a:p>
            <a:endParaRPr lang="es-ES" dirty="0"/>
          </a:p>
          <a:p>
            <a:r>
              <a:rPr lang="es-ES" dirty="0"/>
              <a:t>El número de puerto de origen está asociado con la aplicación de origen en el host local, mientras que el número de puerto de destino está asociado con la aplicación de destino en el host remoto.</a:t>
            </a:r>
          </a:p>
        </p:txBody>
      </p:sp>
    </p:spTree>
    <p:extLst>
      <p:ext uri="{BB962C8B-B14F-4D97-AF65-F5344CB8AC3E}">
        <p14:creationId xmlns:p14="http://schemas.microsoft.com/office/powerpoint/2010/main" val="369591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47B36-E308-410C-9E97-BF18A86748EC}"/>
              </a:ext>
            </a:extLst>
          </p:cNvPr>
          <p:cNvSpPr>
            <a:spLocks noGrp="1"/>
          </p:cNvSpPr>
          <p:nvPr>
            <p:ph type="title"/>
          </p:nvPr>
        </p:nvSpPr>
        <p:spPr/>
        <p:txBody>
          <a:bodyPr/>
          <a:lstStyle/>
          <a:p>
            <a:r>
              <a:rPr lang="es-ES" dirty="0"/>
              <a:t>¿Qué es un puerto?</a:t>
            </a:r>
          </a:p>
        </p:txBody>
      </p:sp>
      <p:sp>
        <p:nvSpPr>
          <p:cNvPr id="3" name="Marcador de contenido 2">
            <a:extLst>
              <a:ext uri="{FF2B5EF4-FFF2-40B4-BE49-F238E27FC236}">
                <a16:creationId xmlns:a16="http://schemas.microsoft.com/office/drawing/2014/main" id="{432F491C-99B3-4C91-9261-0489C9E9852B}"/>
              </a:ext>
            </a:extLst>
          </p:cNvPr>
          <p:cNvSpPr>
            <a:spLocks noGrp="1"/>
          </p:cNvSpPr>
          <p:nvPr>
            <p:ph idx="1"/>
          </p:nvPr>
        </p:nvSpPr>
        <p:spPr>
          <a:xfrm>
            <a:off x="2762250" y="2904743"/>
            <a:ext cx="6201156" cy="4517991"/>
          </a:xfrm>
        </p:spPr>
        <p:txBody>
          <a:bodyPr/>
          <a:lstStyle/>
          <a:p>
            <a:pPr marL="0" indent="0">
              <a:buNone/>
            </a:pPr>
            <a:r>
              <a:rPr lang="es-ES" dirty="0"/>
              <a:t>¿Cuántos puertos puedo tener?</a:t>
            </a:r>
          </a:p>
        </p:txBody>
      </p:sp>
      <p:sp>
        <p:nvSpPr>
          <p:cNvPr id="4" name="Rectángulo: esquinas redondeadas 3">
            <a:extLst>
              <a:ext uri="{FF2B5EF4-FFF2-40B4-BE49-F238E27FC236}">
                <a16:creationId xmlns:a16="http://schemas.microsoft.com/office/drawing/2014/main" id="{8A375B85-1507-4585-9A44-517452D480FF}"/>
              </a:ext>
            </a:extLst>
          </p:cNvPr>
          <p:cNvSpPr/>
          <p:nvPr/>
        </p:nvSpPr>
        <p:spPr>
          <a:xfrm>
            <a:off x="133350" y="1609344"/>
            <a:ext cx="8143875"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Un puerto es un número de 16 bits que identifica un proceso local o remoto</a:t>
            </a:r>
          </a:p>
          <a:p>
            <a:pPr algn="ctr"/>
            <a:endParaRPr lang="es-ES" dirty="0"/>
          </a:p>
        </p:txBody>
      </p:sp>
      <p:pic>
        <p:nvPicPr>
          <p:cNvPr id="6" name="Picture 2" descr="15 preguntas que debes hacerte antes de abrir un negocio - Think Big  Empresas">
            <a:extLst>
              <a:ext uri="{FF2B5EF4-FFF2-40B4-BE49-F238E27FC236}">
                <a16:creationId xmlns:a16="http://schemas.microsoft.com/office/drawing/2014/main" id="{75C3937D-F65D-45CC-80A2-5944FE38D5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25" r="33500"/>
          <a:stretch/>
        </p:blipFill>
        <p:spPr bwMode="auto">
          <a:xfrm>
            <a:off x="226455" y="2685668"/>
            <a:ext cx="2173844" cy="345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88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47B36-E308-410C-9E97-BF18A86748EC}"/>
              </a:ext>
            </a:extLst>
          </p:cNvPr>
          <p:cNvSpPr>
            <a:spLocks noGrp="1"/>
          </p:cNvSpPr>
          <p:nvPr>
            <p:ph type="title"/>
          </p:nvPr>
        </p:nvSpPr>
        <p:spPr/>
        <p:txBody>
          <a:bodyPr/>
          <a:lstStyle/>
          <a:p>
            <a:r>
              <a:rPr lang="es-ES" dirty="0"/>
              <a:t>¿Qué es un puerto?</a:t>
            </a:r>
          </a:p>
        </p:txBody>
      </p:sp>
      <p:sp>
        <p:nvSpPr>
          <p:cNvPr id="3" name="Marcador de contenido 2">
            <a:extLst>
              <a:ext uri="{FF2B5EF4-FFF2-40B4-BE49-F238E27FC236}">
                <a16:creationId xmlns:a16="http://schemas.microsoft.com/office/drawing/2014/main" id="{432F491C-99B3-4C91-9261-0489C9E9852B}"/>
              </a:ext>
            </a:extLst>
          </p:cNvPr>
          <p:cNvSpPr>
            <a:spLocks noGrp="1"/>
          </p:cNvSpPr>
          <p:nvPr>
            <p:ph idx="1"/>
          </p:nvPr>
        </p:nvSpPr>
        <p:spPr>
          <a:xfrm>
            <a:off x="2400299" y="3218688"/>
            <a:ext cx="7058025" cy="4517991"/>
          </a:xfrm>
        </p:spPr>
        <p:txBody>
          <a:bodyPr/>
          <a:lstStyle/>
          <a:p>
            <a:pPr>
              <a:buFont typeface="Wingdings" panose="05000000000000000000" pitchFamily="2" charset="2"/>
              <a:buChar char="q"/>
            </a:pPr>
            <a:r>
              <a:rPr lang="es-ES" dirty="0"/>
              <a:t> Como 2</a:t>
            </a:r>
            <a:r>
              <a:rPr lang="es-ES" baseline="30000" dirty="0"/>
              <a:t>16</a:t>
            </a:r>
            <a:r>
              <a:rPr lang="es-ES" dirty="0"/>
              <a:t> = 65.536 el rango de puertos va desde 0 a 65.536</a:t>
            </a:r>
          </a:p>
          <a:p>
            <a:pPr>
              <a:buFont typeface="Wingdings" panose="05000000000000000000" pitchFamily="2" charset="2"/>
              <a:buChar char="q"/>
            </a:pPr>
            <a:r>
              <a:rPr lang="es-ES" dirty="0"/>
              <a:t> Estos puertos, a su vez están divididos en tres grupos:</a:t>
            </a:r>
          </a:p>
          <a:p>
            <a:pPr lvl="1">
              <a:buFont typeface="Wingdings" panose="05000000000000000000" pitchFamily="2" charset="2"/>
              <a:buChar char="q"/>
            </a:pPr>
            <a:r>
              <a:rPr lang="es-ES" dirty="0"/>
              <a:t> Los puertos bien conocidos</a:t>
            </a:r>
          </a:p>
          <a:p>
            <a:pPr lvl="1">
              <a:buFont typeface="Wingdings" panose="05000000000000000000" pitchFamily="2" charset="2"/>
              <a:buChar char="q"/>
            </a:pPr>
            <a:r>
              <a:rPr lang="es-ES" dirty="0"/>
              <a:t> Los puertos registrados</a:t>
            </a:r>
          </a:p>
          <a:p>
            <a:pPr lvl="1">
              <a:buFont typeface="Wingdings" panose="05000000000000000000" pitchFamily="2" charset="2"/>
              <a:buChar char="q"/>
            </a:pPr>
            <a:r>
              <a:rPr lang="es-ES" dirty="0"/>
              <a:t> Los puertos dinámicos / privados</a:t>
            </a:r>
          </a:p>
        </p:txBody>
      </p:sp>
      <p:pic>
        <p:nvPicPr>
          <p:cNvPr id="5" name="Picture 2" descr="15 preguntas que debes hacerte antes de abrir un negocio - Think Big  Empresas">
            <a:extLst>
              <a:ext uri="{FF2B5EF4-FFF2-40B4-BE49-F238E27FC236}">
                <a16:creationId xmlns:a16="http://schemas.microsoft.com/office/drawing/2014/main" id="{673386F1-57FC-45FB-9A2F-E00A8878B7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25" r="33500"/>
          <a:stretch/>
        </p:blipFill>
        <p:spPr bwMode="auto">
          <a:xfrm>
            <a:off x="226455" y="2685668"/>
            <a:ext cx="2173844" cy="3450546"/>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esquinas redondeadas 3">
            <a:extLst>
              <a:ext uri="{FF2B5EF4-FFF2-40B4-BE49-F238E27FC236}">
                <a16:creationId xmlns:a16="http://schemas.microsoft.com/office/drawing/2014/main" id="{8A375B85-1507-4585-9A44-517452D480FF}"/>
              </a:ext>
            </a:extLst>
          </p:cNvPr>
          <p:cNvSpPr/>
          <p:nvPr/>
        </p:nvSpPr>
        <p:spPr>
          <a:xfrm>
            <a:off x="133350" y="1609344"/>
            <a:ext cx="8143875"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Un puerto es un número de 16 bits que identifica un proceso local o remoto</a:t>
            </a:r>
          </a:p>
          <a:p>
            <a:pPr algn="ctr"/>
            <a:endParaRPr lang="es-ES" dirty="0"/>
          </a:p>
        </p:txBody>
      </p:sp>
    </p:spTree>
    <p:extLst>
      <p:ext uri="{BB962C8B-B14F-4D97-AF65-F5344CB8AC3E}">
        <p14:creationId xmlns:p14="http://schemas.microsoft.com/office/powerpoint/2010/main" val="2324814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5426A-841C-4958-BCE1-FA406002C235}"/>
              </a:ext>
            </a:extLst>
          </p:cNvPr>
          <p:cNvSpPr>
            <a:spLocks noGrp="1"/>
          </p:cNvSpPr>
          <p:nvPr>
            <p:ph type="title"/>
          </p:nvPr>
        </p:nvSpPr>
        <p:spPr/>
        <p:txBody>
          <a:bodyPr/>
          <a:lstStyle/>
          <a:p>
            <a:r>
              <a:rPr lang="es-ES" dirty="0"/>
              <a:t>Los puertos</a:t>
            </a:r>
          </a:p>
        </p:txBody>
      </p:sp>
      <p:sp>
        <p:nvSpPr>
          <p:cNvPr id="3" name="Marcador de contenido 2">
            <a:extLst>
              <a:ext uri="{FF2B5EF4-FFF2-40B4-BE49-F238E27FC236}">
                <a16:creationId xmlns:a16="http://schemas.microsoft.com/office/drawing/2014/main" id="{83C121A2-F9B9-4D7B-BA04-27D21A971557}"/>
              </a:ext>
            </a:extLst>
          </p:cNvPr>
          <p:cNvSpPr>
            <a:spLocks noGrp="1"/>
          </p:cNvSpPr>
          <p:nvPr>
            <p:ph idx="1"/>
          </p:nvPr>
        </p:nvSpPr>
        <p:spPr/>
        <p:txBody>
          <a:bodyPr/>
          <a:lstStyle/>
          <a:p>
            <a:r>
              <a:rPr lang="es-ES" dirty="0"/>
              <a:t>Total de 65.536 puertos</a:t>
            </a:r>
          </a:p>
        </p:txBody>
      </p:sp>
      <p:graphicFrame>
        <p:nvGraphicFramePr>
          <p:cNvPr id="4" name="Diagrama 3">
            <a:extLst>
              <a:ext uri="{FF2B5EF4-FFF2-40B4-BE49-F238E27FC236}">
                <a16:creationId xmlns:a16="http://schemas.microsoft.com/office/drawing/2014/main" id="{029FDD3A-2C58-4C85-9E70-84252C634EC8}"/>
              </a:ext>
            </a:extLst>
          </p:cNvPr>
          <p:cNvGraphicFramePr/>
          <p:nvPr/>
        </p:nvGraphicFramePr>
        <p:xfrm>
          <a:off x="400050" y="1780792"/>
          <a:ext cx="8163306" cy="5248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0491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BD143-6F45-49A6-BC71-0696C0E06B45}"/>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B952E0C6-C7DC-4DDE-82F1-A2E8F368ADE1}"/>
              </a:ext>
            </a:extLst>
          </p:cNvPr>
          <p:cNvSpPr>
            <a:spLocks noGrp="1"/>
          </p:cNvSpPr>
          <p:nvPr>
            <p:ph idx="1"/>
          </p:nvPr>
        </p:nvSpPr>
        <p:spPr/>
        <p:txBody>
          <a:bodyPr/>
          <a:lstStyle/>
          <a:p>
            <a:r>
              <a:rPr lang="es-ES" dirty="0"/>
              <a:t> El PC está solicitando simultáneamente servicios FTP y web desde el servidor de destino.</a:t>
            </a:r>
          </a:p>
        </p:txBody>
      </p:sp>
      <p:pic>
        <p:nvPicPr>
          <p:cNvPr id="5" name="Imagen 4">
            <a:extLst>
              <a:ext uri="{FF2B5EF4-FFF2-40B4-BE49-F238E27FC236}">
                <a16:creationId xmlns:a16="http://schemas.microsoft.com/office/drawing/2014/main" id="{C3FA4EE9-68FD-42E8-837F-A8F0FA142DA0}"/>
              </a:ext>
            </a:extLst>
          </p:cNvPr>
          <p:cNvPicPr>
            <a:picLocks noChangeAspect="1"/>
          </p:cNvPicPr>
          <p:nvPr/>
        </p:nvPicPr>
        <p:blipFill rotWithShape="1">
          <a:blip r:embed="rId2"/>
          <a:srcRect l="2042" t="2994" r="2584" b="2737"/>
          <a:stretch/>
        </p:blipFill>
        <p:spPr>
          <a:xfrm>
            <a:off x="1228725" y="2038351"/>
            <a:ext cx="6686550" cy="4648200"/>
          </a:xfrm>
          <a:prstGeom prst="rect">
            <a:avLst/>
          </a:prstGeom>
        </p:spPr>
      </p:pic>
    </p:spTree>
    <p:extLst>
      <p:ext uri="{BB962C8B-B14F-4D97-AF65-F5344CB8AC3E}">
        <p14:creationId xmlns:p14="http://schemas.microsoft.com/office/powerpoint/2010/main" val="33281939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BD143-6F45-49A6-BC71-0696C0E06B45}"/>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B952E0C6-C7DC-4DDE-82F1-A2E8F368ADE1}"/>
              </a:ext>
            </a:extLst>
          </p:cNvPr>
          <p:cNvSpPr>
            <a:spLocks noGrp="1"/>
          </p:cNvSpPr>
          <p:nvPr>
            <p:ph idx="1"/>
          </p:nvPr>
        </p:nvSpPr>
        <p:spPr>
          <a:xfrm>
            <a:off x="0" y="1609343"/>
            <a:ext cx="3733800" cy="4517991"/>
          </a:xfrm>
        </p:spPr>
        <p:txBody>
          <a:bodyPr>
            <a:normAutofit fontScale="92500" lnSpcReduction="10000"/>
          </a:bodyPr>
          <a:lstStyle/>
          <a:p>
            <a:r>
              <a:rPr lang="es-ES" dirty="0"/>
              <a:t>La solicitud FTP generada por el PC incluye las direcciones MAC de Capa 2 y las direcciones IP de Capa 3. La solicitud también identifica el puerto de origen 1305 (es decir, generado dinámicamente por el host) y el puerto de destino, identificando los servicios FTP en el puerto 21. </a:t>
            </a:r>
          </a:p>
          <a:p>
            <a:r>
              <a:rPr lang="es-ES" dirty="0"/>
              <a:t>El host también ha solicitado una página web del servidor utilizando las mismas direcciones de Capa 2 y Capa 3. Sin embargo, está utilizando el número de puerto de origen 1099 (es decir, generado dinámicamente por el host) y el puerto de destino que identifica el servicio web en el puerto 80.</a:t>
            </a:r>
          </a:p>
        </p:txBody>
      </p:sp>
      <p:pic>
        <p:nvPicPr>
          <p:cNvPr id="5" name="Imagen 4">
            <a:extLst>
              <a:ext uri="{FF2B5EF4-FFF2-40B4-BE49-F238E27FC236}">
                <a16:creationId xmlns:a16="http://schemas.microsoft.com/office/drawing/2014/main" id="{C3FA4EE9-68FD-42E8-837F-A8F0FA142DA0}"/>
              </a:ext>
            </a:extLst>
          </p:cNvPr>
          <p:cNvPicPr>
            <a:picLocks noChangeAspect="1"/>
          </p:cNvPicPr>
          <p:nvPr/>
        </p:nvPicPr>
        <p:blipFill rotWithShape="1">
          <a:blip r:embed="rId2"/>
          <a:srcRect l="2042" t="2994" r="2584" b="2737"/>
          <a:stretch/>
        </p:blipFill>
        <p:spPr>
          <a:xfrm>
            <a:off x="3660372" y="1819276"/>
            <a:ext cx="5467075" cy="3800474"/>
          </a:xfrm>
          <a:prstGeom prst="rect">
            <a:avLst/>
          </a:prstGeom>
        </p:spPr>
      </p:pic>
    </p:spTree>
    <p:extLst>
      <p:ext uri="{BB962C8B-B14F-4D97-AF65-F5344CB8AC3E}">
        <p14:creationId xmlns:p14="http://schemas.microsoft.com/office/powerpoint/2010/main" val="161486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212B2A-4279-4FFB-A868-B3CE257A7EE3}"/>
              </a:ext>
            </a:extLst>
          </p:cNvPr>
          <p:cNvSpPr>
            <a:spLocks noGrp="1"/>
          </p:cNvSpPr>
          <p:nvPr>
            <p:ph type="title"/>
          </p:nvPr>
        </p:nvSpPr>
        <p:spPr/>
        <p:txBody>
          <a:bodyPr/>
          <a:lstStyle/>
          <a:p>
            <a:r>
              <a:rPr lang="es-ES" dirty="0"/>
              <a:t>CONTENIDOS</a:t>
            </a:r>
          </a:p>
        </p:txBody>
      </p:sp>
      <p:sp>
        <p:nvSpPr>
          <p:cNvPr id="3" name="Marcador de contenido 2">
            <a:extLst>
              <a:ext uri="{FF2B5EF4-FFF2-40B4-BE49-F238E27FC236}">
                <a16:creationId xmlns:a16="http://schemas.microsoft.com/office/drawing/2014/main" id="{453A3785-6D0B-4F02-9531-B22EA50D5094}"/>
              </a:ext>
            </a:extLst>
          </p:cNvPr>
          <p:cNvSpPr>
            <a:spLocks noGrp="1"/>
          </p:cNvSpPr>
          <p:nvPr>
            <p:ph sz="quarter" idx="13"/>
          </p:nvPr>
        </p:nvSpPr>
        <p:spPr>
          <a:xfrm>
            <a:off x="40381" y="1352169"/>
            <a:ext cx="9103619" cy="4655703"/>
          </a:xfrm>
        </p:spPr>
        <p:txBody>
          <a:bodyPr>
            <a:noAutofit/>
          </a:bodyPr>
          <a:lstStyle/>
          <a:p>
            <a:r>
              <a:rPr lang="es-ES" sz="1100" dirty="0"/>
              <a:t>Introducción</a:t>
            </a:r>
          </a:p>
          <a:p>
            <a:pPr lvl="1"/>
            <a:r>
              <a:rPr lang="es-ES" sz="1100" dirty="0"/>
              <a:t>Descripción general</a:t>
            </a:r>
          </a:p>
          <a:p>
            <a:pPr lvl="1"/>
            <a:r>
              <a:rPr lang="es-ES" sz="1100" dirty="0"/>
              <a:t>Funciones</a:t>
            </a:r>
          </a:p>
          <a:p>
            <a:pPr lvl="1"/>
            <a:r>
              <a:rPr lang="es-ES" sz="1100" dirty="0"/>
              <a:t>Los puertos: qué son y tipos. Ejemplo</a:t>
            </a:r>
          </a:p>
          <a:p>
            <a:pPr lvl="1"/>
            <a:r>
              <a:rPr lang="es-ES" sz="1100" dirty="0"/>
              <a:t>Los socket: qué son. Ejemplo</a:t>
            </a:r>
          </a:p>
          <a:p>
            <a:pPr lvl="1"/>
            <a:r>
              <a:rPr lang="es-ES" sz="1100" dirty="0"/>
              <a:t>Protocolos de capa de transporte</a:t>
            </a:r>
          </a:p>
          <a:p>
            <a:r>
              <a:rPr lang="es-ES" sz="1100" dirty="0"/>
              <a:t>Protocolo de Control de Transmisión (TCP)</a:t>
            </a:r>
          </a:p>
          <a:p>
            <a:pPr lvl="1"/>
            <a:r>
              <a:rPr lang="es-ES" sz="1100" dirty="0"/>
              <a:t>Introducción</a:t>
            </a:r>
          </a:p>
          <a:p>
            <a:pPr lvl="1"/>
            <a:r>
              <a:rPr lang="es-ES" sz="1100" dirty="0"/>
              <a:t>Funciones</a:t>
            </a:r>
          </a:p>
          <a:p>
            <a:pPr lvl="1"/>
            <a:r>
              <a:rPr lang="es-ES" sz="1100" dirty="0"/>
              <a:t>Formato segmento TCP</a:t>
            </a:r>
          </a:p>
          <a:p>
            <a:pPr lvl="1"/>
            <a:r>
              <a:rPr lang="es-ES" sz="1100" dirty="0"/>
              <a:t>Aplicaciones usan TCP</a:t>
            </a:r>
          </a:p>
          <a:p>
            <a:pPr lvl="1"/>
            <a:r>
              <a:rPr lang="es-ES" sz="1100" dirty="0"/>
              <a:t>Establecimiento de conexión TCP</a:t>
            </a:r>
          </a:p>
          <a:p>
            <a:pPr lvl="2"/>
            <a:r>
              <a:rPr lang="es-ES" sz="1100" dirty="0"/>
              <a:t>Fases</a:t>
            </a:r>
          </a:p>
          <a:p>
            <a:pPr lvl="2"/>
            <a:r>
              <a:rPr lang="es-ES" sz="1100" dirty="0"/>
              <a:t>Estados de la conexión</a:t>
            </a:r>
          </a:p>
          <a:p>
            <a:pPr lvl="2"/>
            <a:r>
              <a:rPr lang="es-ES" sz="1100" dirty="0"/>
              <a:t>Campos de bit de control</a:t>
            </a:r>
          </a:p>
          <a:p>
            <a:r>
              <a:rPr lang="es-ES" sz="1100" dirty="0"/>
              <a:t>Protocolo de Datagramas de Usuario (UDP)</a:t>
            </a:r>
          </a:p>
          <a:p>
            <a:pPr lvl="1"/>
            <a:r>
              <a:rPr lang="es-ES" sz="1100" dirty="0"/>
              <a:t>Introducción</a:t>
            </a:r>
          </a:p>
          <a:p>
            <a:pPr lvl="1"/>
            <a:r>
              <a:rPr lang="es-ES" sz="1100" dirty="0"/>
              <a:t>Características</a:t>
            </a:r>
          </a:p>
          <a:p>
            <a:pPr lvl="1"/>
            <a:r>
              <a:rPr lang="es-ES" sz="1100" dirty="0"/>
              <a:t>Funcionamiento</a:t>
            </a:r>
          </a:p>
          <a:p>
            <a:pPr lvl="1"/>
            <a:r>
              <a:rPr lang="es-ES" sz="1100" dirty="0"/>
              <a:t>Formato segmento UDP</a:t>
            </a:r>
          </a:p>
          <a:p>
            <a:pPr lvl="1"/>
            <a:r>
              <a:rPr lang="es-ES" sz="1100" dirty="0"/>
              <a:t>Aplicaciones usan UDP</a:t>
            </a:r>
          </a:p>
          <a:p>
            <a:r>
              <a:rPr lang="es-ES" sz="1100" dirty="0"/>
              <a:t>UDP vs TCP</a:t>
            </a:r>
          </a:p>
          <a:p>
            <a:pPr lvl="1"/>
            <a:endParaRPr lang="es-ES" sz="1100" dirty="0"/>
          </a:p>
          <a:p>
            <a:pPr lvl="1"/>
            <a:endParaRPr lang="es-ES" sz="1100" dirty="0"/>
          </a:p>
          <a:p>
            <a:pPr lvl="1"/>
            <a:endParaRPr lang="es-ES" sz="1100" dirty="0"/>
          </a:p>
          <a:p>
            <a:pPr lvl="1"/>
            <a:endParaRPr lang="es-ES" sz="1100" dirty="0"/>
          </a:p>
          <a:p>
            <a:pPr lvl="1"/>
            <a:endParaRPr lang="es-ES" sz="1100" dirty="0"/>
          </a:p>
          <a:p>
            <a:endParaRPr lang="es-ES" sz="1100" dirty="0"/>
          </a:p>
          <a:p>
            <a:endParaRPr lang="es-ES" sz="1100" dirty="0"/>
          </a:p>
        </p:txBody>
      </p:sp>
    </p:spTree>
    <p:extLst>
      <p:ext uri="{BB962C8B-B14F-4D97-AF65-F5344CB8AC3E}">
        <p14:creationId xmlns:p14="http://schemas.microsoft.com/office/powerpoint/2010/main" val="134864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156F5-3E45-4E82-8FA2-BE648EEC8741}"/>
              </a:ext>
            </a:extLst>
          </p:cNvPr>
          <p:cNvSpPr>
            <a:spLocks noGrp="1"/>
          </p:cNvSpPr>
          <p:nvPr>
            <p:ph type="title"/>
          </p:nvPr>
        </p:nvSpPr>
        <p:spPr/>
        <p:txBody>
          <a:bodyPr/>
          <a:lstStyle/>
          <a:p>
            <a:r>
              <a:rPr lang="es-ES" dirty="0"/>
              <a:t>¿Qué es un socket?</a:t>
            </a:r>
          </a:p>
        </p:txBody>
      </p:sp>
      <p:sp>
        <p:nvSpPr>
          <p:cNvPr id="3" name="Marcador de contenido 2">
            <a:extLst>
              <a:ext uri="{FF2B5EF4-FFF2-40B4-BE49-F238E27FC236}">
                <a16:creationId xmlns:a16="http://schemas.microsoft.com/office/drawing/2014/main" id="{7D04E1E3-184D-4099-A0F4-9BA326BEFBA1}"/>
              </a:ext>
            </a:extLst>
          </p:cNvPr>
          <p:cNvSpPr>
            <a:spLocks noGrp="1"/>
          </p:cNvSpPr>
          <p:nvPr>
            <p:ph idx="1"/>
          </p:nvPr>
        </p:nvSpPr>
        <p:spPr>
          <a:xfrm>
            <a:off x="0" y="2905125"/>
            <a:ext cx="8963406" cy="3222209"/>
          </a:xfrm>
        </p:spPr>
        <p:txBody>
          <a:bodyPr/>
          <a:lstStyle/>
          <a:p>
            <a:r>
              <a:rPr lang="es-ES" dirty="0"/>
              <a:t>Un socket se identifica por la pareja “dirección </a:t>
            </a:r>
            <a:r>
              <a:rPr lang="es-ES" dirty="0" err="1"/>
              <a:t>ip</a:t>
            </a:r>
            <a:r>
              <a:rPr lang="es-ES" dirty="0"/>
              <a:t>: puerto”.</a:t>
            </a:r>
          </a:p>
          <a:p>
            <a:r>
              <a:rPr lang="es-ES" dirty="0"/>
              <a:t>Ejemplo: 40.67.252.206:443</a:t>
            </a:r>
          </a:p>
          <a:p>
            <a:r>
              <a:rPr lang="es-ES" dirty="0"/>
              <a:t>Cada socket tiene asociado un espacio de memoria intermedia (buffer) para almacenar los datos que se van a enviar o recibir</a:t>
            </a:r>
          </a:p>
          <a:p>
            <a:r>
              <a:rPr lang="es-ES" dirty="0"/>
              <a:t>Para establecer la conexión es necesario un socket local y un socket remoto para trabajar de forma conjunta</a:t>
            </a:r>
          </a:p>
        </p:txBody>
      </p:sp>
      <p:sp>
        <p:nvSpPr>
          <p:cNvPr id="4" name="Rectángulo: esquinas redondeadas 3">
            <a:extLst>
              <a:ext uri="{FF2B5EF4-FFF2-40B4-BE49-F238E27FC236}">
                <a16:creationId xmlns:a16="http://schemas.microsoft.com/office/drawing/2014/main" id="{0B43358E-FE2A-478D-BBAB-39BECE1EAF10}"/>
              </a:ext>
            </a:extLst>
          </p:cNvPr>
          <p:cNvSpPr/>
          <p:nvPr/>
        </p:nvSpPr>
        <p:spPr>
          <a:xfrm>
            <a:off x="133350" y="1609344"/>
            <a:ext cx="8143875" cy="9334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Un socket es  un punto de comunicación por el cual un proceso puede emitir o recibir información. </a:t>
            </a:r>
          </a:p>
        </p:txBody>
      </p:sp>
    </p:spTree>
    <p:extLst>
      <p:ext uri="{BB962C8B-B14F-4D97-AF65-F5344CB8AC3E}">
        <p14:creationId xmlns:p14="http://schemas.microsoft.com/office/powerpoint/2010/main" val="2456106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BD143-6F45-49A6-BC71-0696C0E06B45}"/>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B952E0C6-C7DC-4DDE-82F1-A2E8F368ADE1}"/>
              </a:ext>
            </a:extLst>
          </p:cNvPr>
          <p:cNvSpPr>
            <a:spLocks noGrp="1"/>
          </p:cNvSpPr>
          <p:nvPr>
            <p:ph idx="1"/>
          </p:nvPr>
        </p:nvSpPr>
        <p:spPr/>
        <p:txBody>
          <a:bodyPr/>
          <a:lstStyle/>
          <a:p>
            <a:r>
              <a:rPr lang="es-ES" dirty="0"/>
              <a:t>El socket se utiliza para identificar el servidor y el servicio que solicita el cliente. </a:t>
            </a:r>
          </a:p>
          <a:p>
            <a:r>
              <a:rPr lang="es-ES" dirty="0"/>
              <a:t>Un socket de cliente (número de puerto de origen): 192.168.1.5:1099</a:t>
            </a:r>
          </a:p>
          <a:p>
            <a:r>
              <a:rPr lang="es-ES" dirty="0"/>
              <a:t>El socket en un servidor web (número puerto destino): 192.168.1.7:80</a:t>
            </a:r>
          </a:p>
        </p:txBody>
      </p:sp>
      <p:pic>
        <p:nvPicPr>
          <p:cNvPr id="5" name="Imagen 4">
            <a:extLst>
              <a:ext uri="{FF2B5EF4-FFF2-40B4-BE49-F238E27FC236}">
                <a16:creationId xmlns:a16="http://schemas.microsoft.com/office/drawing/2014/main" id="{C3FA4EE9-68FD-42E8-837F-A8F0FA142DA0}"/>
              </a:ext>
            </a:extLst>
          </p:cNvPr>
          <p:cNvPicPr>
            <a:picLocks noChangeAspect="1"/>
          </p:cNvPicPr>
          <p:nvPr/>
        </p:nvPicPr>
        <p:blipFill rotWithShape="1">
          <a:blip r:embed="rId2"/>
          <a:srcRect l="2042" t="2994" r="2584" b="2737"/>
          <a:stretch/>
        </p:blipFill>
        <p:spPr>
          <a:xfrm>
            <a:off x="704850" y="2898290"/>
            <a:ext cx="5519928" cy="3837214"/>
          </a:xfrm>
          <a:prstGeom prst="rect">
            <a:avLst/>
          </a:prstGeom>
        </p:spPr>
      </p:pic>
      <p:sp>
        <p:nvSpPr>
          <p:cNvPr id="4" name="Rectángulo: esquina doblada 3">
            <a:extLst>
              <a:ext uri="{FF2B5EF4-FFF2-40B4-BE49-F238E27FC236}">
                <a16:creationId xmlns:a16="http://schemas.microsoft.com/office/drawing/2014/main" id="{C7C39C48-7A3C-4916-8925-1F9E423CA9B1}"/>
              </a:ext>
            </a:extLst>
          </p:cNvPr>
          <p:cNvSpPr/>
          <p:nvPr/>
        </p:nvSpPr>
        <p:spPr>
          <a:xfrm>
            <a:off x="6696075" y="3219450"/>
            <a:ext cx="2066925" cy="2705100"/>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dirty="0">
              <a:solidFill>
                <a:schemeClr val="tx1"/>
              </a:solidFill>
            </a:endParaRPr>
          </a:p>
          <a:p>
            <a:pPr algn="ctr"/>
            <a:endParaRPr lang="es-ES" sz="1400" dirty="0">
              <a:solidFill>
                <a:schemeClr val="tx1"/>
              </a:solidFill>
            </a:endParaRPr>
          </a:p>
          <a:p>
            <a:pPr algn="ctr"/>
            <a:r>
              <a:rPr lang="es-ES" sz="1400" dirty="0">
                <a:solidFill>
                  <a:schemeClr val="tx1"/>
                </a:solidFill>
              </a:rPr>
              <a:t>Los sockets permiten que los diversos procesos que se ejecutan en un cliente se distingan entre sí. También permiten la diferenciación de diferentes conexiones a un proceso de servidor.</a:t>
            </a:r>
          </a:p>
          <a:p>
            <a:pPr algn="ctr"/>
            <a:endParaRPr lang="es-ES" sz="1400" dirty="0">
              <a:solidFill>
                <a:schemeClr val="tx1"/>
              </a:solidFill>
            </a:endParaRPr>
          </a:p>
          <a:p>
            <a:pPr algn="ctr"/>
            <a:endParaRPr lang="es-ES" sz="1400" dirty="0">
              <a:solidFill>
                <a:schemeClr val="tx1"/>
              </a:solidFill>
            </a:endParaRPr>
          </a:p>
        </p:txBody>
      </p:sp>
    </p:spTree>
    <p:extLst>
      <p:ext uri="{BB962C8B-B14F-4D97-AF65-F5344CB8AC3E}">
        <p14:creationId xmlns:p14="http://schemas.microsoft.com/office/powerpoint/2010/main" val="3427344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A7ABB1-8798-403A-B3CE-BDB8F0EAD54B}"/>
              </a:ext>
            </a:extLst>
          </p:cNvPr>
          <p:cNvSpPr>
            <a:spLocks noGrp="1"/>
          </p:cNvSpPr>
          <p:nvPr>
            <p:ph type="title"/>
          </p:nvPr>
        </p:nvSpPr>
        <p:spPr/>
        <p:txBody>
          <a:bodyPr/>
          <a:lstStyle/>
          <a:p>
            <a:r>
              <a:rPr lang="es-ES" dirty="0"/>
              <a:t>COMANDO NETSTAT</a:t>
            </a:r>
          </a:p>
        </p:txBody>
      </p:sp>
      <p:sp>
        <p:nvSpPr>
          <p:cNvPr id="3" name="Marcador de contenido 2">
            <a:extLst>
              <a:ext uri="{FF2B5EF4-FFF2-40B4-BE49-F238E27FC236}">
                <a16:creationId xmlns:a16="http://schemas.microsoft.com/office/drawing/2014/main" id="{FE204E3E-976E-486E-90AF-02E43A2428DD}"/>
              </a:ext>
            </a:extLst>
          </p:cNvPr>
          <p:cNvSpPr>
            <a:spLocks noGrp="1"/>
          </p:cNvSpPr>
          <p:nvPr>
            <p:ph idx="1"/>
          </p:nvPr>
        </p:nvSpPr>
        <p:spPr/>
        <p:txBody>
          <a:bodyPr/>
          <a:lstStyle/>
          <a:p>
            <a:r>
              <a:rPr lang="es-ES" dirty="0"/>
              <a:t>Para ver las comunicaciones activas en nuestro equipo usamos el comando </a:t>
            </a:r>
            <a:r>
              <a:rPr lang="es-ES" i="1" dirty="0" err="1">
                <a:latin typeface="Courier New" panose="02070309020205020404" pitchFamily="49" charset="0"/>
                <a:cs typeface="Courier New" panose="02070309020205020404" pitchFamily="49" charset="0"/>
              </a:rPr>
              <a:t>netstat</a:t>
            </a:r>
            <a:endParaRPr lang="es-ES" i="1" dirty="0">
              <a:latin typeface="Courier New" panose="02070309020205020404" pitchFamily="49" charset="0"/>
              <a:cs typeface="Courier New" panose="02070309020205020404" pitchFamily="49" charset="0"/>
            </a:endParaRPr>
          </a:p>
          <a:p>
            <a:endParaRPr lang="es-ES" dirty="0"/>
          </a:p>
        </p:txBody>
      </p:sp>
      <p:pic>
        <p:nvPicPr>
          <p:cNvPr id="5" name="Imagen 4">
            <a:extLst>
              <a:ext uri="{FF2B5EF4-FFF2-40B4-BE49-F238E27FC236}">
                <a16:creationId xmlns:a16="http://schemas.microsoft.com/office/drawing/2014/main" id="{5F1CB841-FAA4-469A-B702-D6BF574CCD9F}"/>
              </a:ext>
            </a:extLst>
          </p:cNvPr>
          <p:cNvPicPr>
            <a:picLocks noChangeAspect="1"/>
          </p:cNvPicPr>
          <p:nvPr/>
        </p:nvPicPr>
        <p:blipFill>
          <a:blip r:embed="rId2"/>
          <a:stretch>
            <a:fillRect/>
          </a:stretch>
        </p:blipFill>
        <p:spPr>
          <a:xfrm>
            <a:off x="904875" y="1976437"/>
            <a:ext cx="7334250" cy="4772025"/>
          </a:xfrm>
          <a:prstGeom prst="rect">
            <a:avLst/>
          </a:prstGeom>
        </p:spPr>
      </p:pic>
    </p:spTree>
    <p:extLst>
      <p:ext uri="{BB962C8B-B14F-4D97-AF65-F5344CB8AC3E}">
        <p14:creationId xmlns:p14="http://schemas.microsoft.com/office/powerpoint/2010/main" val="3781301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F1CAC0-5893-4BEB-9D21-8735943953E9}"/>
              </a:ext>
            </a:extLst>
          </p:cNvPr>
          <p:cNvSpPr>
            <a:spLocks noGrp="1"/>
          </p:cNvSpPr>
          <p:nvPr>
            <p:ph type="title"/>
          </p:nvPr>
        </p:nvSpPr>
        <p:spPr/>
        <p:txBody>
          <a:bodyPr/>
          <a:lstStyle/>
          <a:p>
            <a:r>
              <a:rPr lang="es-ES" dirty="0"/>
              <a:t>PROTOCOLOS DE LA CAPA DE TRANSPORTE</a:t>
            </a:r>
          </a:p>
        </p:txBody>
      </p:sp>
      <p:sp>
        <p:nvSpPr>
          <p:cNvPr id="3" name="Marcador de contenido 2">
            <a:extLst>
              <a:ext uri="{FF2B5EF4-FFF2-40B4-BE49-F238E27FC236}">
                <a16:creationId xmlns:a16="http://schemas.microsoft.com/office/drawing/2014/main" id="{DC4CA07B-B40F-4781-9527-7972FA71FB17}"/>
              </a:ext>
            </a:extLst>
          </p:cNvPr>
          <p:cNvSpPr>
            <a:spLocks noGrp="1"/>
          </p:cNvSpPr>
          <p:nvPr>
            <p:ph idx="1"/>
          </p:nvPr>
        </p:nvSpPr>
        <p:spPr/>
        <p:txBody>
          <a:bodyPr/>
          <a:lstStyle/>
          <a:p>
            <a:r>
              <a:rPr lang="es-ES" dirty="0"/>
              <a:t>IP se ocupa solo de la estructura, el direccionamiento y el </a:t>
            </a:r>
            <a:r>
              <a:rPr lang="es-ES" dirty="0" err="1"/>
              <a:t>routing</a:t>
            </a:r>
            <a:r>
              <a:rPr lang="es-ES" dirty="0"/>
              <a:t> de paquetes. IP no especifica la manera en que se lleva a cabo la entrega o el transporte de los paquetes.</a:t>
            </a:r>
          </a:p>
          <a:p>
            <a:endParaRPr lang="es-ES" dirty="0"/>
          </a:p>
        </p:txBody>
      </p:sp>
      <p:pic>
        <p:nvPicPr>
          <p:cNvPr id="5" name="Imagen 4">
            <a:extLst>
              <a:ext uri="{FF2B5EF4-FFF2-40B4-BE49-F238E27FC236}">
                <a16:creationId xmlns:a16="http://schemas.microsoft.com/office/drawing/2014/main" id="{5E470E14-BC60-42C3-8993-1FBEE522D898}"/>
              </a:ext>
            </a:extLst>
          </p:cNvPr>
          <p:cNvPicPr>
            <a:picLocks noChangeAspect="1"/>
          </p:cNvPicPr>
          <p:nvPr/>
        </p:nvPicPr>
        <p:blipFill>
          <a:blip r:embed="rId2"/>
          <a:stretch>
            <a:fillRect/>
          </a:stretch>
        </p:blipFill>
        <p:spPr>
          <a:xfrm>
            <a:off x="4689567" y="2902310"/>
            <a:ext cx="4364136" cy="3828912"/>
          </a:xfrm>
          <a:prstGeom prst="rect">
            <a:avLst/>
          </a:prstGeom>
        </p:spPr>
      </p:pic>
      <p:sp>
        <p:nvSpPr>
          <p:cNvPr id="7" name="CuadroTexto 6">
            <a:extLst>
              <a:ext uri="{FF2B5EF4-FFF2-40B4-BE49-F238E27FC236}">
                <a16:creationId xmlns:a16="http://schemas.microsoft.com/office/drawing/2014/main" id="{5AC74911-F9BF-437C-9BA4-9848525029FA}"/>
              </a:ext>
            </a:extLst>
          </p:cNvPr>
          <p:cNvSpPr txBox="1"/>
          <p:nvPr/>
        </p:nvSpPr>
        <p:spPr>
          <a:xfrm>
            <a:off x="-13062" y="3007126"/>
            <a:ext cx="4585062" cy="3724096"/>
          </a:xfrm>
          <a:prstGeom prst="rect">
            <a:avLst/>
          </a:prstGeom>
        </p:spPr>
        <p:txBody>
          <a:bodyPr vert="horz" lIns="91440" tIns="45720" rIns="91440" bIns="45720" rtlCol="0">
            <a:normAutofit/>
          </a:bodyPr>
          <a:lstStyle>
            <a:lvl1pPr marL="182880" indent="-182880" defTabSz="914400">
              <a:lnSpc>
                <a:spcPct val="90000"/>
              </a:lnSpc>
              <a:spcBef>
                <a:spcPts val="1200"/>
              </a:spcBef>
              <a:buClr>
                <a:schemeClr val="accent1">
                  <a:lumMod val="75000"/>
                </a:schemeClr>
              </a:buClr>
              <a:buSzPct val="85000"/>
              <a:buFont typeface="Wingdings" pitchFamily="2" charset="2"/>
              <a:buChar char="§"/>
              <a:defRPr sz="2000">
                <a:latin typeface="Abadi Extra Light" panose="020B0204020104020204" pitchFamily="34"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defRPr>
                <a:latin typeface="Abadi Extra Light" panose="020B0204020104020204" pitchFamily="34" charset="0"/>
              </a:defRP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s-ES" dirty="0"/>
              <a:t>Los </a:t>
            </a:r>
            <a:r>
              <a:rPr lang="es-ES" b="1" dirty="0"/>
              <a:t>protocolos de capa de transporte especifican cómo transferir mensajes entre hosts y son responsables de administrar los requisitos de fiabilidad de una conversación. La capa de transporte incluye los protocolos TCP y UDP.</a:t>
            </a:r>
          </a:p>
          <a:p>
            <a:endParaRPr lang="es-ES" dirty="0"/>
          </a:p>
        </p:txBody>
      </p:sp>
    </p:spTree>
    <p:extLst>
      <p:ext uri="{BB962C8B-B14F-4D97-AF65-F5344CB8AC3E}">
        <p14:creationId xmlns:p14="http://schemas.microsoft.com/office/powerpoint/2010/main" val="1186718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Protocolo </a:t>
            </a:r>
            <a:r>
              <a:rPr lang="es-ES" dirty="0" err="1"/>
              <a:t>tcp</a:t>
            </a:r>
            <a:br>
              <a:rPr lang="es-ES" dirty="0"/>
            </a:br>
            <a:r>
              <a:rPr lang="es-ES" dirty="0" err="1"/>
              <a:t>transmision</a:t>
            </a:r>
            <a:r>
              <a:rPr lang="es-ES" dirty="0"/>
              <a:t> control </a:t>
            </a:r>
            <a:r>
              <a:rPr lang="es-ES" dirty="0" err="1"/>
              <a:t>protocol</a:t>
            </a:r>
            <a:endParaRPr lang="es-ES" dirty="0"/>
          </a:p>
        </p:txBody>
      </p:sp>
    </p:spTree>
    <p:extLst>
      <p:ext uri="{BB962C8B-B14F-4D97-AF65-F5344CB8AC3E}">
        <p14:creationId xmlns:p14="http://schemas.microsoft.com/office/powerpoint/2010/main" val="2226565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D990A-C508-4AB3-8533-61238B6C3A12}"/>
              </a:ext>
            </a:extLst>
          </p:cNvPr>
          <p:cNvSpPr>
            <a:spLocks noGrp="1"/>
          </p:cNvSpPr>
          <p:nvPr>
            <p:ph type="title"/>
          </p:nvPr>
        </p:nvSpPr>
        <p:spPr/>
        <p:txBody>
          <a:bodyPr/>
          <a:lstStyle/>
          <a:p>
            <a:r>
              <a:rPr lang="es-ES" dirty="0"/>
              <a:t>INTRODUCCIÓN</a:t>
            </a:r>
          </a:p>
        </p:txBody>
      </p:sp>
      <p:sp>
        <p:nvSpPr>
          <p:cNvPr id="3" name="Marcador de contenido 2">
            <a:extLst>
              <a:ext uri="{FF2B5EF4-FFF2-40B4-BE49-F238E27FC236}">
                <a16:creationId xmlns:a16="http://schemas.microsoft.com/office/drawing/2014/main" id="{350CDC09-C6FB-444A-95A6-7DD1029A59EE}"/>
              </a:ext>
            </a:extLst>
          </p:cNvPr>
          <p:cNvSpPr>
            <a:spLocks noGrp="1"/>
          </p:cNvSpPr>
          <p:nvPr>
            <p:ph idx="1"/>
          </p:nvPr>
        </p:nvSpPr>
        <p:spPr/>
        <p:txBody>
          <a:bodyPr/>
          <a:lstStyle/>
          <a:p>
            <a:r>
              <a:rPr lang="es-ES" dirty="0"/>
              <a:t>TCP está definido en el estándar </a:t>
            </a:r>
            <a:r>
              <a:rPr lang="es-ES" dirty="0">
                <a:hlinkClick r:id="rId2"/>
              </a:rPr>
              <a:t>RFC 793 </a:t>
            </a:r>
            <a:endParaRPr lang="es-ES" dirty="0"/>
          </a:p>
          <a:p>
            <a:r>
              <a:rPr lang="es-ES" dirty="0"/>
              <a:t>TCP es </a:t>
            </a:r>
            <a:r>
              <a:rPr lang="es-ES" b="1" dirty="0"/>
              <a:t>orientado a conexión y fiable </a:t>
            </a:r>
            <a:r>
              <a:rPr lang="es-ES" dirty="0">
                <a:sym typeface="Wingdings" panose="05000000000000000000" pitchFamily="2" charset="2"/>
              </a:rPr>
              <a:t> complejo</a:t>
            </a:r>
          </a:p>
          <a:p>
            <a:r>
              <a:rPr lang="es-ES" dirty="0">
                <a:sym typeface="Wingdings" panose="05000000000000000000" pitchFamily="2" charset="2"/>
              </a:rPr>
              <a:t>Cuando </a:t>
            </a:r>
            <a:r>
              <a:rPr lang="es-ES" b="1" dirty="0">
                <a:sym typeface="Wingdings" panose="05000000000000000000" pitchFamily="2" charset="2"/>
              </a:rPr>
              <a:t>TCP</a:t>
            </a:r>
            <a:r>
              <a:rPr lang="es-ES" dirty="0">
                <a:sym typeface="Wingdings" panose="05000000000000000000" pitchFamily="2" charset="2"/>
              </a:rPr>
              <a:t> recibe datos los fragmenta en trozos (llamados </a:t>
            </a:r>
            <a:r>
              <a:rPr lang="es-ES" b="1" dirty="0">
                <a:sym typeface="Wingdings" panose="05000000000000000000" pitchFamily="2" charset="2"/>
              </a:rPr>
              <a:t>segmentos</a:t>
            </a:r>
            <a:r>
              <a:rPr lang="es-ES" dirty="0">
                <a:sym typeface="Wingdings" panose="05000000000000000000" pitchFamily="2" charset="2"/>
              </a:rPr>
              <a:t>) de hasta 64Kb y los inserta en el área de datos de un datagrama IP</a:t>
            </a:r>
          </a:p>
          <a:p>
            <a:r>
              <a:rPr lang="es-ES" dirty="0">
                <a:sym typeface="Wingdings" panose="05000000000000000000" pitchFamily="2" charset="2"/>
              </a:rPr>
              <a:t>Como no está garantizada la entrega de esos paquetes, ni el orden, TCP debe encargarse del control y la ordenación, utilizando contadores y números de secuencia</a:t>
            </a:r>
            <a:endParaRPr lang="es-ES" dirty="0"/>
          </a:p>
        </p:txBody>
      </p:sp>
    </p:spTree>
    <p:extLst>
      <p:ext uri="{BB962C8B-B14F-4D97-AF65-F5344CB8AC3E}">
        <p14:creationId xmlns:p14="http://schemas.microsoft.com/office/powerpoint/2010/main" val="3415811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6D7AC0-343B-444D-A193-1433145C96C2}"/>
              </a:ext>
            </a:extLst>
          </p:cNvPr>
          <p:cNvSpPr>
            <a:spLocks noGrp="1"/>
          </p:cNvSpPr>
          <p:nvPr>
            <p:ph type="title"/>
          </p:nvPr>
        </p:nvSpPr>
        <p:spPr/>
        <p:txBody>
          <a:bodyPr/>
          <a:lstStyle/>
          <a:p>
            <a:r>
              <a:rPr lang="es-ES" dirty="0"/>
              <a:t>FUNCIONES </a:t>
            </a:r>
          </a:p>
        </p:txBody>
      </p:sp>
      <p:sp>
        <p:nvSpPr>
          <p:cNvPr id="3" name="Marcador de contenido 2">
            <a:extLst>
              <a:ext uri="{FF2B5EF4-FFF2-40B4-BE49-F238E27FC236}">
                <a16:creationId xmlns:a16="http://schemas.microsoft.com/office/drawing/2014/main" id="{9DA36FFD-EAD8-4200-8290-E1963E12C7F4}"/>
              </a:ext>
            </a:extLst>
          </p:cNvPr>
          <p:cNvSpPr>
            <a:spLocks noGrp="1"/>
          </p:cNvSpPr>
          <p:nvPr>
            <p:ph idx="1"/>
          </p:nvPr>
        </p:nvSpPr>
        <p:spPr/>
        <p:txBody>
          <a:bodyPr>
            <a:normAutofit/>
          </a:bodyPr>
          <a:lstStyle/>
          <a:p>
            <a:r>
              <a:rPr lang="es-ES" sz="1800" dirty="0"/>
              <a:t>La función del protocolo de transporte TCP es similar al envío de paquetes de los que se hace un </a:t>
            </a:r>
            <a:r>
              <a:rPr lang="es-ES" sz="1800" b="1" dirty="0"/>
              <a:t>rastreo de origen a destino</a:t>
            </a:r>
            <a:r>
              <a:rPr lang="es-ES" sz="1800" dirty="0"/>
              <a:t>. Si se divide un pedido de envío en varios paquetes, un cliente puede verificar en línea para ver el orden de la entrega.</a:t>
            </a:r>
          </a:p>
          <a:p>
            <a:endParaRPr lang="es-ES" sz="1800" dirty="0"/>
          </a:p>
          <a:p>
            <a:r>
              <a:rPr lang="es-ES" sz="1800" b="1" dirty="0"/>
              <a:t>TCP</a:t>
            </a:r>
            <a:r>
              <a:rPr lang="es-ES" sz="1800" dirty="0"/>
              <a:t> proporciona confiabilidad y control de flujo mediante estas </a:t>
            </a:r>
            <a:r>
              <a:rPr lang="es-ES" sz="1800" b="1" dirty="0"/>
              <a:t>operaciones básicas:</a:t>
            </a:r>
          </a:p>
          <a:p>
            <a:endParaRPr lang="es-ES" sz="1800" dirty="0"/>
          </a:p>
          <a:p>
            <a:pPr lvl="1"/>
            <a:r>
              <a:rPr lang="es-ES" dirty="0"/>
              <a:t>Enumerar y rastrear segmentos de datos transmitidos a un host específico desde una aplicación específica</a:t>
            </a:r>
          </a:p>
          <a:p>
            <a:pPr lvl="1"/>
            <a:r>
              <a:rPr lang="es-ES" dirty="0"/>
              <a:t>Confirmar datos recibidos</a:t>
            </a:r>
          </a:p>
          <a:p>
            <a:pPr lvl="1"/>
            <a:r>
              <a:rPr lang="es-ES" dirty="0"/>
              <a:t>Retransmitir cualquier información no reconocida después de un cierto período de tiempo</a:t>
            </a:r>
          </a:p>
          <a:p>
            <a:pPr lvl="1"/>
            <a:r>
              <a:rPr lang="es-ES" dirty="0"/>
              <a:t>Secuenciar datos que pueden llegar en un orden incorrecto</a:t>
            </a:r>
          </a:p>
          <a:p>
            <a:pPr lvl="1"/>
            <a:r>
              <a:rPr lang="es-ES" dirty="0"/>
              <a:t>Enviar datos a una velocidad eficiente que sea aceptable por el receptor</a:t>
            </a:r>
          </a:p>
        </p:txBody>
      </p:sp>
    </p:spTree>
    <p:extLst>
      <p:ext uri="{BB962C8B-B14F-4D97-AF65-F5344CB8AC3E}">
        <p14:creationId xmlns:p14="http://schemas.microsoft.com/office/powerpoint/2010/main" val="1296525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B0E057-F71D-4EAD-BAD3-56D20EF64529}"/>
              </a:ext>
            </a:extLst>
          </p:cNvPr>
          <p:cNvSpPr>
            <a:spLocks noGrp="1"/>
          </p:cNvSpPr>
          <p:nvPr>
            <p:ph type="title"/>
          </p:nvPr>
        </p:nvSpPr>
        <p:spPr/>
        <p:txBody>
          <a:bodyPr/>
          <a:lstStyle/>
          <a:p>
            <a:r>
              <a:rPr lang="es-ES" dirty="0"/>
              <a:t>FUNCIONES</a:t>
            </a:r>
          </a:p>
        </p:txBody>
      </p:sp>
      <p:sp>
        <p:nvSpPr>
          <p:cNvPr id="3" name="Marcador de contenido 2">
            <a:extLst>
              <a:ext uri="{FF2B5EF4-FFF2-40B4-BE49-F238E27FC236}">
                <a16:creationId xmlns:a16="http://schemas.microsoft.com/office/drawing/2014/main" id="{3711A3A6-8230-4EA2-97D3-0A7E4FC5D3AB}"/>
              </a:ext>
            </a:extLst>
          </p:cNvPr>
          <p:cNvSpPr>
            <a:spLocks noGrp="1"/>
          </p:cNvSpPr>
          <p:nvPr>
            <p:ph idx="1"/>
          </p:nvPr>
        </p:nvSpPr>
        <p:spPr/>
        <p:txBody>
          <a:bodyPr>
            <a:noAutofit/>
          </a:bodyPr>
          <a:lstStyle/>
          <a:p>
            <a:pPr marL="0" indent="0">
              <a:buNone/>
            </a:pPr>
            <a:r>
              <a:rPr lang="es-ES" sz="1600" b="1" dirty="0"/>
              <a:t>Además</a:t>
            </a:r>
            <a:r>
              <a:rPr lang="es-ES" sz="1600" dirty="0"/>
              <a:t> de admitir las </a:t>
            </a:r>
            <a:r>
              <a:rPr lang="es-ES" sz="1600" b="1" dirty="0"/>
              <a:t>funciones básicas de segmentación </a:t>
            </a:r>
            <a:r>
              <a:rPr lang="es-ES" sz="1600" dirty="0"/>
              <a:t>y reensamblado de datos, TCP también </a:t>
            </a:r>
            <a:r>
              <a:rPr lang="es-ES" sz="1600" b="1" dirty="0"/>
              <a:t>proporciona</a:t>
            </a:r>
            <a:r>
              <a:rPr lang="es-ES" sz="1600" dirty="0"/>
              <a:t> los siguientes servicios:</a:t>
            </a:r>
          </a:p>
          <a:p>
            <a:r>
              <a:rPr lang="es-ES" sz="1600" b="1" dirty="0"/>
              <a:t>Establece una sesión </a:t>
            </a:r>
            <a:r>
              <a:rPr lang="es-ES" sz="1600" dirty="0"/>
              <a:t>- TCP es un protocolo orientado a la conexión que negocia y establece una conexión permanente (o sesión) entre los dispositivos de origen y destino antes de reenviar cualquier tráfico. Mediante el establecimiento de sesión, los dispositivos negocian la cantidad de tráfico que se puede reenviar en un momento determinado, y los datos que se comunican entre ambos se pueden administrar detenidamente.</a:t>
            </a:r>
          </a:p>
          <a:p>
            <a:r>
              <a:rPr lang="es-ES" sz="1600" b="1" dirty="0"/>
              <a:t>Garantiza una entrega confiable </a:t>
            </a:r>
            <a:r>
              <a:rPr lang="es-ES" sz="1600" dirty="0"/>
              <a:t>- por muchas razones, es posible que un segmento se corrompa o se pierda por completo, ya que se transmite a través de la red. TCP asegura que cada segmento que envía la fuente llega al destino.</a:t>
            </a:r>
          </a:p>
          <a:p>
            <a:r>
              <a:rPr lang="es-ES" sz="1600" b="1" dirty="0"/>
              <a:t>Proporciona entrega en el mismo pedido </a:t>
            </a:r>
            <a:r>
              <a:rPr lang="es-ES" sz="1600" dirty="0"/>
              <a:t>- Debido a que las redes pueden proporcionar múltiples rutas que pueden tener diferentes velocidades de transmisión, los datos pueden llegar en el orden incorrecto. Al numerar y secuenciar los segmentos, TCP garantiza que los segmentos se vuelvan a ensamblar en el orden correcto.</a:t>
            </a:r>
          </a:p>
          <a:p>
            <a:r>
              <a:rPr lang="es-ES" sz="1600" b="1" dirty="0"/>
              <a:t>Admite control de flujo </a:t>
            </a:r>
            <a:r>
              <a:rPr lang="es-ES" sz="1600" dirty="0"/>
              <a:t>- los hosts de red tienen recursos limitados (es decir, memoria y potencia de procesamiento). Cuando TCP advierte que estos recursos están sobrecargados, puede solicitar que la aplicación emisora reduzca la velocidad del flujo de datos. Esto lo lleva a un cabo TCP, que regula la cantidad de datos que transmite el origen. El control de flujo puede evitar la necesidad de retransmitir los datos cuando los recursos del host receptor se ven desbordados.</a:t>
            </a:r>
          </a:p>
        </p:txBody>
      </p:sp>
    </p:spTree>
    <p:extLst>
      <p:ext uri="{BB962C8B-B14F-4D97-AF65-F5344CB8AC3E}">
        <p14:creationId xmlns:p14="http://schemas.microsoft.com/office/powerpoint/2010/main" val="3349576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5AD3D-0110-480B-9C50-87616A141202}"/>
              </a:ext>
            </a:extLst>
          </p:cNvPr>
          <p:cNvSpPr>
            <a:spLocks noGrp="1"/>
          </p:cNvSpPr>
          <p:nvPr>
            <p:ph type="title"/>
          </p:nvPr>
        </p:nvSpPr>
        <p:spPr/>
        <p:txBody>
          <a:bodyPr/>
          <a:lstStyle/>
          <a:p>
            <a:r>
              <a:rPr lang="es-ES" dirty="0"/>
              <a:t>EJEMPLO</a:t>
            </a:r>
          </a:p>
        </p:txBody>
      </p:sp>
      <p:pic>
        <p:nvPicPr>
          <p:cNvPr id="4" name="14.1.4 TCP">
            <a:hlinkClick r:id="" action="ppaction://media"/>
            <a:extLst>
              <a:ext uri="{FF2B5EF4-FFF2-40B4-BE49-F238E27FC236}">
                <a16:creationId xmlns:a16="http://schemas.microsoft.com/office/drawing/2014/main" id="{BBE2E6E6-2E53-4B29-B412-F2B9BC7B1DC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285750" y="1304925"/>
            <a:ext cx="7967663" cy="5368364"/>
          </a:xfrm>
        </p:spPr>
      </p:pic>
    </p:spTree>
    <p:extLst>
      <p:ext uri="{BB962C8B-B14F-4D97-AF65-F5344CB8AC3E}">
        <p14:creationId xmlns:p14="http://schemas.microsoft.com/office/powerpoint/2010/main" val="245747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9547"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F9E0A-E879-46A1-8D11-C8F2F096FC1E}"/>
              </a:ext>
            </a:extLst>
          </p:cNvPr>
          <p:cNvSpPr>
            <a:spLocks noGrp="1"/>
          </p:cNvSpPr>
          <p:nvPr>
            <p:ph type="title"/>
          </p:nvPr>
        </p:nvSpPr>
        <p:spPr/>
        <p:txBody>
          <a:bodyPr/>
          <a:lstStyle/>
          <a:p>
            <a:r>
              <a:rPr lang="es-ES" dirty="0"/>
              <a:t>FORMATO SEGMENTO TCP</a:t>
            </a:r>
          </a:p>
        </p:txBody>
      </p:sp>
      <p:pic>
        <p:nvPicPr>
          <p:cNvPr id="5" name="Imagen 4">
            <a:extLst>
              <a:ext uri="{FF2B5EF4-FFF2-40B4-BE49-F238E27FC236}">
                <a16:creationId xmlns:a16="http://schemas.microsoft.com/office/drawing/2014/main" id="{D88CC63C-C63C-414A-9BDE-788A359E3C11}"/>
              </a:ext>
            </a:extLst>
          </p:cNvPr>
          <p:cNvPicPr>
            <a:picLocks noChangeAspect="1"/>
          </p:cNvPicPr>
          <p:nvPr/>
        </p:nvPicPr>
        <p:blipFill rotWithShape="1">
          <a:blip r:embed="rId3"/>
          <a:srcRect l="919" r="2090"/>
          <a:stretch/>
        </p:blipFill>
        <p:spPr>
          <a:xfrm>
            <a:off x="85725" y="3654578"/>
            <a:ext cx="9058275" cy="3089122"/>
          </a:xfrm>
          <a:prstGeom prst="rect">
            <a:avLst/>
          </a:prstGeom>
        </p:spPr>
      </p:pic>
      <p:pic>
        <p:nvPicPr>
          <p:cNvPr id="8" name="Imagen 7">
            <a:extLst>
              <a:ext uri="{FF2B5EF4-FFF2-40B4-BE49-F238E27FC236}">
                <a16:creationId xmlns:a16="http://schemas.microsoft.com/office/drawing/2014/main" id="{71B9CA2F-4F40-4A3A-8D8A-6AAFF78805D7}"/>
              </a:ext>
            </a:extLst>
          </p:cNvPr>
          <p:cNvPicPr>
            <a:picLocks noChangeAspect="1"/>
          </p:cNvPicPr>
          <p:nvPr/>
        </p:nvPicPr>
        <p:blipFill rotWithShape="1">
          <a:blip r:embed="rId4"/>
          <a:srcRect b="7781"/>
          <a:stretch/>
        </p:blipFill>
        <p:spPr>
          <a:xfrm>
            <a:off x="2247900" y="1247814"/>
            <a:ext cx="5059224" cy="2406764"/>
          </a:xfrm>
          <a:prstGeom prst="rect">
            <a:avLst/>
          </a:prstGeom>
        </p:spPr>
      </p:pic>
    </p:spTree>
    <p:extLst>
      <p:ext uri="{BB962C8B-B14F-4D97-AF65-F5344CB8AC3E}">
        <p14:creationId xmlns:p14="http://schemas.microsoft.com/office/powerpoint/2010/main" val="128865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INTRODUCCIÓN</a:t>
            </a:r>
          </a:p>
        </p:txBody>
      </p:sp>
    </p:spTree>
    <p:extLst>
      <p:ext uri="{BB962C8B-B14F-4D97-AF65-F5344CB8AC3E}">
        <p14:creationId xmlns:p14="http://schemas.microsoft.com/office/powerpoint/2010/main" val="373688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7F9E0A-E879-46A1-8D11-C8F2F096FC1E}"/>
              </a:ext>
            </a:extLst>
          </p:cNvPr>
          <p:cNvSpPr>
            <a:spLocks noGrp="1"/>
          </p:cNvSpPr>
          <p:nvPr>
            <p:ph type="title"/>
          </p:nvPr>
        </p:nvSpPr>
        <p:spPr/>
        <p:txBody>
          <a:bodyPr/>
          <a:lstStyle/>
          <a:p>
            <a:r>
              <a:rPr lang="es-ES" dirty="0"/>
              <a:t>FORMATO SEGMENTO TCP</a:t>
            </a:r>
          </a:p>
        </p:txBody>
      </p:sp>
      <p:sp>
        <p:nvSpPr>
          <p:cNvPr id="3" name="Marcador de contenido 2">
            <a:extLst>
              <a:ext uri="{FF2B5EF4-FFF2-40B4-BE49-F238E27FC236}">
                <a16:creationId xmlns:a16="http://schemas.microsoft.com/office/drawing/2014/main" id="{C78D1498-F4F4-4A7D-9F4B-CF0874760BF8}"/>
              </a:ext>
            </a:extLst>
          </p:cNvPr>
          <p:cNvSpPr>
            <a:spLocks noGrp="1"/>
          </p:cNvSpPr>
          <p:nvPr>
            <p:ph idx="1"/>
          </p:nvPr>
        </p:nvSpPr>
        <p:spPr>
          <a:xfrm>
            <a:off x="0" y="1609344"/>
            <a:ext cx="8963406" cy="471248"/>
          </a:xfrm>
        </p:spPr>
        <p:txBody>
          <a:bodyPr>
            <a:normAutofit/>
          </a:bodyPr>
          <a:lstStyle/>
          <a:p>
            <a:r>
              <a:rPr lang="es-ES" dirty="0"/>
              <a:t>La tabla identifica y describe los diez campos de un encabezado TCP.</a:t>
            </a:r>
          </a:p>
        </p:txBody>
      </p:sp>
      <p:graphicFrame>
        <p:nvGraphicFramePr>
          <p:cNvPr id="4" name="Tabla 3">
            <a:extLst>
              <a:ext uri="{FF2B5EF4-FFF2-40B4-BE49-F238E27FC236}">
                <a16:creationId xmlns:a16="http://schemas.microsoft.com/office/drawing/2014/main" id="{070F4F60-D18B-4B27-B08B-FF1F7E62363F}"/>
              </a:ext>
            </a:extLst>
          </p:cNvPr>
          <p:cNvGraphicFramePr>
            <a:graphicFrameLocks noGrp="1"/>
          </p:cNvGraphicFramePr>
          <p:nvPr/>
        </p:nvGraphicFramePr>
        <p:xfrm>
          <a:off x="371474" y="2086211"/>
          <a:ext cx="8591931" cy="4628914"/>
        </p:xfrm>
        <a:graphic>
          <a:graphicData uri="http://schemas.openxmlformats.org/drawingml/2006/table">
            <a:tbl>
              <a:tblPr/>
              <a:tblGrid>
                <a:gridCol w="2124076">
                  <a:extLst>
                    <a:ext uri="{9D8B030D-6E8A-4147-A177-3AD203B41FA5}">
                      <a16:colId xmlns:a16="http://schemas.microsoft.com/office/drawing/2014/main" val="2070891465"/>
                    </a:ext>
                  </a:extLst>
                </a:gridCol>
                <a:gridCol w="6467855">
                  <a:extLst>
                    <a:ext uri="{9D8B030D-6E8A-4147-A177-3AD203B41FA5}">
                      <a16:colId xmlns:a16="http://schemas.microsoft.com/office/drawing/2014/main" val="883067495"/>
                    </a:ext>
                  </a:extLst>
                </a:gridCol>
              </a:tblGrid>
              <a:tr h="458216">
                <a:tc>
                  <a:txBody>
                    <a:bodyPr/>
                    <a:lstStyle/>
                    <a:p>
                      <a:pPr algn="l" fontAlgn="ctr"/>
                      <a:r>
                        <a:rPr lang="es-ES" sz="1400" b="1" dirty="0">
                          <a:effectLst/>
                          <a:latin typeface="Abadi Extra Light" panose="020B0204020104020204" pitchFamily="34" charset="0"/>
                        </a:rPr>
                        <a:t>Campo de Encabezado TCP</a:t>
                      </a:r>
                      <a:endParaRPr lang="es-ES" sz="1400" dirty="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ctr"/>
                      <a:r>
                        <a:rPr lang="es-ES" sz="1400" b="1" dirty="0">
                          <a:effectLst/>
                          <a:latin typeface="Abadi Extra Light" panose="020B0204020104020204" pitchFamily="34" charset="0"/>
                        </a:rPr>
                        <a:t>Descripción</a:t>
                      </a:r>
                      <a:endParaRPr lang="es-ES" sz="1400" dirty="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04222122"/>
                  </a:ext>
                </a:extLst>
              </a:tr>
              <a:tr h="458216">
                <a:tc>
                  <a:txBody>
                    <a:bodyPr/>
                    <a:lstStyle/>
                    <a:p>
                      <a:pPr fontAlgn="ctr"/>
                      <a:r>
                        <a:rPr lang="es-ES" sz="1400" b="1" dirty="0">
                          <a:effectLst/>
                          <a:latin typeface="Abadi Extra Light" panose="020B0204020104020204" pitchFamily="34" charset="0"/>
                        </a:rPr>
                        <a:t>Puerto de Origen</a:t>
                      </a:r>
                      <a:endParaRPr lang="es-ES" sz="1400" b="0" dirty="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s-ES" sz="1400" b="0">
                          <a:effectLst/>
                          <a:latin typeface="Abadi Extra Light" panose="020B0204020104020204" pitchFamily="34" charset="0"/>
                        </a:rPr>
                        <a:t>Campo de 16 bits utilizado para identificar la aplicación de origen por número de puerto.</a:t>
                      </a: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59001724"/>
                  </a:ext>
                </a:extLst>
              </a:tr>
              <a:tr h="458216">
                <a:tc>
                  <a:txBody>
                    <a:bodyPr/>
                    <a:lstStyle/>
                    <a:p>
                      <a:pPr fontAlgn="ctr"/>
                      <a:r>
                        <a:rPr lang="es-ES" sz="1400" b="1" dirty="0">
                          <a:effectLst/>
                          <a:latin typeface="Abadi Extra Light" panose="020B0204020104020204" pitchFamily="34" charset="0"/>
                        </a:rPr>
                        <a:t>Puerto de Destino</a:t>
                      </a:r>
                      <a:endParaRPr lang="es-ES" sz="1400" b="0" dirty="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fontAlgn="ctr"/>
                      <a:r>
                        <a:rPr lang="es-ES" sz="1400" b="0">
                          <a:effectLst/>
                          <a:latin typeface="Abadi Extra Light" panose="020B0204020104020204" pitchFamily="34" charset="0"/>
                        </a:rPr>
                        <a:t>Un campo de 16 bits utilizado para identificar la aplicación de destino por puerto número.</a:t>
                      </a: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2092245310"/>
                  </a:ext>
                </a:extLst>
              </a:tr>
              <a:tr h="321062">
                <a:tc>
                  <a:txBody>
                    <a:bodyPr/>
                    <a:lstStyle/>
                    <a:p>
                      <a:pPr fontAlgn="ctr"/>
                      <a:r>
                        <a:rPr lang="es-ES" sz="1400" b="1" dirty="0">
                          <a:effectLst/>
                          <a:latin typeface="Abadi Extra Light" panose="020B0204020104020204" pitchFamily="34" charset="0"/>
                        </a:rPr>
                        <a:t>Secuencia de Números</a:t>
                      </a:r>
                      <a:endParaRPr lang="es-ES" sz="1400" b="0" dirty="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s-ES" sz="1400" b="0">
                          <a:effectLst/>
                          <a:latin typeface="Abadi Extra Light" panose="020B0204020104020204" pitchFamily="34" charset="0"/>
                        </a:rPr>
                        <a:t>Campo de 32 bits utilizado para reensamblar datos.</a:t>
                      </a: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019428675"/>
                  </a:ext>
                </a:extLst>
              </a:tr>
              <a:tr h="458216">
                <a:tc>
                  <a:txBody>
                    <a:bodyPr/>
                    <a:lstStyle/>
                    <a:p>
                      <a:pPr fontAlgn="ctr"/>
                      <a:r>
                        <a:rPr lang="es-ES" sz="1400" b="1" dirty="0">
                          <a:effectLst/>
                          <a:latin typeface="Abadi Extra Light" panose="020B0204020104020204" pitchFamily="34" charset="0"/>
                        </a:rPr>
                        <a:t>Número de Acuse de Recibo</a:t>
                      </a:r>
                      <a:endParaRPr lang="es-ES" sz="1400" b="0" dirty="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fontAlgn="ctr"/>
                      <a:r>
                        <a:rPr lang="es-ES" sz="1400" b="0">
                          <a:effectLst/>
                          <a:latin typeface="Abadi Extra Light" panose="020B0204020104020204" pitchFamily="34" charset="0"/>
                        </a:rPr>
                        <a:t>Un campo de 32 bits utilizado para indicar que se han recibido datos y el siguiente byte esperado de la fuente.</a:t>
                      </a: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2588631621"/>
                  </a:ext>
                </a:extLst>
              </a:tr>
              <a:tr h="595370">
                <a:tc>
                  <a:txBody>
                    <a:bodyPr/>
                    <a:lstStyle/>
                    <a:p>
                      <a:pPr fontAlgn="ctr"/>
                      <a:r>
                        <a:rPr lang="es-ES" sz="1400" b="1" dirty="0">
                          <a:effectLst/>
                          <a:latin typeface="Abadi Extra Light" panose="020B0204020104020204" pitchFamily="34" charset="0"/>
                        </a:rPr>
                        <a:t>Longitud del Encabezado</a:t>
                      </a:r>
                      <a:endParaRPr lang="es-ES" sz="1400" b="0" dirty="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s-ES" sz="1400" b="0">
                          <a:effectLst/>
                          <a:latin typeface="Abadi Extra Light" panose="020B0204020104020204" pitchFamily="34" charset="0"/>
                        </a:rPr>
                        <a:t>Un campo de 4 bits conocido como «desplazamiento de datos» que indica la propiedad longitud del encabezado del segmento TCP.</a:t>
                      </a: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6359862"/>
                  </a:ext>
                </a:extLst>
              </a:tr>
              <a:tr h="321062">
                <a:tc>
                  <a:txBody>
                    <a:bodyPr/>
                    <a:lstStyle/>
                    <a:p>
                      <a:pPr fontAlgn="ctr"/>
                      <a:r>
                        <a:rPr lang="es-ES" sz="1400" b="1" dirty="0">
                          <a:effectLst/>
                          <a:latin typeface="Abadi Extra Light" panose="020B0204020104020204" pitchFamily="34" charset="0"/>
                        </a:rPr>
                        <a:t>Reservado</a:t>
                      </a:r>
                      <a:endParaRPr lang="es-ES" sz="1400" b="0" dirty="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fontAlgn="ctr"/>
                      <a:r>
                        <a:rPr lang="es-ES" sz="1400" b="0">
                          <a:effectLst/>
                          <a:latin typeface="Abadi Extra Light" panose="020B0204020104020204" pitchFamily="34" charset="0"/>
                        </a:rPr>
                        <a:t>Un campo de 6 bits que está reservado para uso futuro.</a:t>
                      </a: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2800735462"/>
                  </a:ext>
                </a:extLst>
              </a:tr>
              <a:tr h="458216">
                <a:tc>
                  <a:txBody>
                    <a:bodyPr/>
                    <a:lstStyle/>
                    <a:p>
                      <a:pPr fontAlgn="ctr"/>
                      <a:r>
                        <a:rPr lang="es-ES" sz="1400" b="1" dirty="0">
                          <a:effectLst/>
                          <a:latin typeface="Abadi Extra Light" panose="020B0204020104020204" pitchFamily="34" charset="0"/>
                        </a:rPr>
                        <a:t>Bits de Control</a:t>
                      </a:r>
                      <a:endParaRPr lang="es-ES" sz="1400" b="0" dirty="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s-ES" sz="1400" b="0">
                          <a:effectLst/>
                          <a:latin typeface="Abadi Extra Light" panose="020B0204020104020204" pitchFamily="34" charset="0"/>
                        </a:rPr>
                        <a:t>Un campo de 6 bits utilizado que incluye códigos de bits, o indicadores, que indican el propósito y función del segmento TCP.</a:t>
                      </a: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27565460"/>
                  </a:ext>
                </a:extLst>
              </a:tr>
              <a:tr h="458216">
                <a:tc>
                  <a:txBody>
                    <a:bodyPr/>
                    <a:lstStyle/>
                    <a:p>
                      <a:pPr fontAlgn="ctr"/>
                      <a:r>
                        <a:rPr lang="es-ES" sz="1400" b="1" dirty="0">
                          <a:effectLst/>
                          <a:latin typeface="Abadi Extra Light" panose="020B0204020104020204" pitchFamily="34" charset="0"/>
                        </a:rPr>
                        <a:t>Tamaño de la ventana</a:t>
                      </a:r>
                      <a:endParaRPr lang="es-ES" sz="1400" b="0" dirty="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fontAlgn="ctr"/>
                      <a:r>
                        <a:rPr lang="es-ES" sz="1400" b="0" dirty="0">
                          <a:effectLst/>
                          <a:latin typeface="Abadi Extra Light" panose="020B0204020104020204" pitchFamily="34" charset="0"/>
                        </a:rPr>
                        <a:t>Un campo de 16 bits utilizado para indicar el número de bytes que se pueden aceptar a la vez.</a:t>
                      </a: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97809913"/>
                  </a:ext>
                </a:extLst>
              </a:tr>
              <a:tr h="321062">
                <a:tc>
                  <a:txBody>
                    <a:bodyPr/>
                    <a:lstStyle/>
                    <a:p>
                      <a:pPr fontAlgn="ctr"/>
                      <a:r>
                        <a:rPr lang="es-ES" sz="1400" b="1">
                          <a:effectLst/>
                          <a:latin typeface="Abadi Extra Light" panose="020B0204020104020204" pitchFamily="34" charset="0"/>
                        </a:rPr>
                        <a:t>Suma de Comprobación</a:t>
                      </a:r>
                      <a:endParaRPr lang="es-ES" sz="1400" b="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n-US" sz="1400" b="0" dirty="0">
                          <a:effectLst/>
                          <a:latin typeface="Abadi Extra Light" panose="020B0204020104020204" pitchFamily="34" charset="0"/>
                        </a:rPr>
                        <a:t>A 16-bit field used for error checking of the segment header and data.</a:t>
                      </a: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36006237"/>
                  </a:ext>
                </a:extLst>
              </a:tr>
              <a:tr h="321062">
                <a:tc>
                  <a:txBody>
                    <a:bodyPr/>
                    <a:lstStyle/>
                    <a:p>
                      <a:pPr fontAlgn="ctr"/>
                      <a:r>
                        <a:rPr lang="es-ES" sz="1400" b="1">
                          <a:effectLst/>
                          <a:latin typeface="Abadi Extra Light" panose="020B0204020104020204" pitchFamily="34" charset="0"/>
                        </a:rPr>
                        <a:t>Urgente</a:t>
                      </a:r>
                      <a:endParaRPr lang="es-ES" sz="1400" b="0">
                        <a:effectLst/>
                        <a:latin typeface="Abadi Extra Light" panose="020B0204020104020204" pitchFamily="34" charset="0"/>
                      </a:endParaRP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fontAlgn="ctr"/>
                      <a:r>
                        <a:rPr lang="es-ES" sz="1400" b="0" dirty="0">
                          <a:effectLst/>
                          <a:latin typeface="Abadi Extra Light" panose="020B0204020104020204" pitchFamily="34" charset="0"/>
                        </a:rPr>
                        <a:t>Campo de 16 bits utilizado para indicar si los datos contenidos son urgentes.</a:t>
                      </a:r>
                    </a:p>
                  </a:txBody>
                  <a:tcPr marL="12988" marR="12988" marT="12988" marB="129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485628838"/>
                  </a:ext>
                </a:extLst>
              </a:tr>
            </a:tbl>
          </a:graphicData>
        </a:graphic>
      </p:graphicFrame>
    </p:spTree>
    <p:extLst>
      <p:ext uri="{BB962C8B-B14F-4D97-AF65-F5344CB8AC3E}">
        <p14:creationId xmlns:p14="http://schemas.microsoft.com/office/powerpoint/2010/main" val="3765689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38CF7-CC3E-456C-BB3E-76698FF1DD0A}"/>
              </a:ext>
            </a:extLst>
          </p:cNvPr>
          <p:cNvSpPr>
            <a:spLocks noGrp="1"/>
          </p:cNvSpPr>
          <p:nvPr>
            <p:ph type="title"/>
          </p:nvPr>
        </p:nvSpPr>
        <p:spPr/>
        <p:txBody>
          <a:bodyPr/>
          <a:lstStyle/>
          <a:p>
            <a:r>
              <a:rPr lang="es-ES" dirty="0"/>
              <a:t>Aplicaciones que utilizan TCP</a:t>
            </a:r>
          </a:p>
        </p:txBody>
      </p:sp>
      <p:sp>
        <p:nvSpPr>
          <p:cNvPr id="3" name="Marcador de contenido 2">
            <a:extLst>
              <a:ext uri="{FF2B5EF4-FFF2-40B4-BE49-F238E27FC236}">
                <a16:creationId xmlns:a16="http://schemas.microsoft.com/office/drawing/2014/main" id="{898AEEC0-D755-468E-9C4D-0469E9DD6337}"/>
              </a:ext>
            </a:extLst>
          </p:cNvPr>
          <p:cNvSpPr>
            <a:spLocks noGrp="1"/>
          </p:cNvSpPr>
          <p:nvPr>
            <p:ph idx="1"/>
          </p:nvPr>
        </p:nvSpPr>
        <p:spPr/>
        <p:txBody>
          <a:bodyPr/>
          <a:lstStyle/>
          <a:p>
            <a:r>
              <a:rPr lang="es-ES" b="1" dirty="0"/>
              <a:t>TCP</a:t>
            </a:r>
            <a:r>
              <a:rPr lang="es-ES" dirty="0"/>
              <a:t> maneja todas las tareas asociadas con la </a:t>
            </a:r>
            <a:r>
              <a:rPr lang="es-ES" b="1" dirty="0"/>
              <a:t>división del flujo de datos en segmentos, proporcionando confiabilidad, controlando el flujo de datos y reordenando segmentos</a:t>
            </a:r>
            <a:r>
              <a:rPr lang="es-ES" dirty="0"/>
              <a:t>.</a:t>
            </a:r>
          </a:p>
          <a:p>
            <a:r>
              <a:rPr lang="es-ES" dirty="0"/>
              <a:t>TCP libera la aplicación de tener que administrar estas tareas. Las aplicaciones, como las que se muestran en la figura, simplemente puede enviar el flujo de datos a la capa de transporte y utilizar los servicios de TCP.</a:t>
            </a:r>
          </a:p>
          <a:p>
            <a:endParaRPr lang="es-ES" dirty="0"/>
          </a:p>
          <a:p>
            <a:endParaRPr lang="es-ES" dirty="0"/>
          </a:p>
        </p:txBody>
      </p:sp>
      <p:pic>
        <p:nvPicPr>
          <p:cNvPr id="5" name="Imagen 4">
            <a:extLst>
              <a:ext uri="{FF2B5EF4-FFF2-40B4-BE49-F238E27FC236}">
                <a16:creationId xmlns:a16="http://schemas.microsoft.com/office/drawing/2014/main" id="{1A24AFC2-3B07-4D4C-B1B8-EB71BEA40DC9}"/>
              </a:ext>
            </a:extLst>
          </p:cNvPr>
          <p:cNvPicPr>
            <a:picLocks noChangeAspect="1"/>
          </p:cNvPicPr>
          <p:nvPr/>
        </p:nvPicPr>
        <p:blipFill>
          <a:blip r:embed="rId2"/>
          <a:stretch>
            <a:fillRect/>
          </a:stretch>
        </p:blipFill>
        <p:spPr>
          <a:xfrm>
            <a:off x="1592539" y="3347489"/>
            <a:ext cx="5417862" cy="3510511"/>
          </a:xfrm>
          <a:prstGeom prst="rect">
            <a:avLst/>
          </a:prstGeom>
        </p:spPr>
      </p:pic>
    </p:spTree>
    <p:extLst>
      <p:ext uri="{BB962C8B-B14F-4D97-AF65-F5344CB8AC3E}">
        <p14:creationId xmlns:p14="http://schemas.microsoft.com/office/powerpoint/2010/main" val="3603624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560F5C-A389-45DE-93A0-9F201565ED4F}"/>
              </a:ext>
            </a:extLst>
          </p:cNvPr>
          <p:cNvSpPr>
            <a:spLocks noGrp="1"/>
          </p:cNvSpPr>
          <p:nvPr>
            <p:ph type="title"/>
          </p:nvPr>
        </p:nvSpPr>
        <p:spPr/>
        <p:txBody>
          <a:bodyPr/>
          <a:lstStyle/>
          <a:p>
            <a:r>
              <a:rPr lang="es-ES" dirty="0"/>
              <a:t>Establecimiento de Conexiones TCP</a:t>
            </a:r>
          </a:p>
        </p:txBody>
      </p:sp>
      <p:sp>
        <p:nvSpPr>
          <p:cNvPr id="3" name="Marcador de contenido 2">
            <a:extLst>
              <a:ext uri="{FF2B5EF4-FFF2-40B4-BE49-F238E27FC236}">
                <a16:creationId xmlns:a16="http://schemas.microsoft.com/office/drawing/2014/main" id="{09463D5D-883E-42C2-8704-0DA443C00F33}"/>
              </a:ext>
            </a:extLst>
          </p:cNvPr>
          <p:cNvSpPr>
            <a:spLocks noGrp="1"/>
          </p:cNvSpPr>
          <p:nvPr>
            <p:ph idx="1"/>
          </p:nvPr>
        </p:nvSpPr>
        <p:spPr/>
        <p:txBody>
          <a:bodyPr/>
          <a:lstStyle/>
          <a:p>
            <a:r>
              <a:rPr lang="es-ES" dirty="0"/>
              <a:t>En algunas culturas, cuando dos personas se conocen, generalmente se saludan dándose la mano. Ambas partes entienden el acto de estrechar la mano como una señal de saludo amistoso. </a:t>
            </a:r>
          </a:p>
          <a:p>
            <a:r>
              <a:rPr lang="es-ES" dirty="0"/>
              <a:t>Las conexiones en la red son similares. </a:t>
            </a:r>
          </a:p>
          <a:p>
            <a:endParaRPr lang="es-ES" dirty="0"/>
          </a:p>
          <a:p>
            <a:endParaRPr lang="es-ES" dirty="0"/>
          </a:p>
        </p:txBody>
      </p:sp>
    </p:spTree>
    <p:extLst>
      <p:ext uri="{BB962C8B-B14F-4D97-AF65-F5344CB8AC3E}">
        <p14:creationId xmlns:p14="http://schemas.microsoft.com/office/powerpoint/2010/main" val="2348444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AF7188-0951-4E5B-801B-64DCA1B32C22}"/>
              </a:ext>
            </a:extLst>
          </p:cNvPr>
          <p:cNvSpPr>
            <a:spLocks noGrp="1"/>
          </p:cNvSpPr>
          <p:nvPr>
            <p:ph type="title"/>
          </p:nvPr>
        </p:nvSpPr>
        <p:spPr/>
        <p:txBody>
          <a:bodyPr/>
          <a:lstStyle/>
          <a:p>
            <a:r>
              <a:rPr lang="es-ES" dirty="0"/>
              <a:t>FUNCIONAMIENTO</a:t>
            </a:r>
          </a:p>
        </p:txBody>
      </p:sp>
      <p:sp>
        <p:nvSpPr>
          <p:cNvPr id="3" name="Marcador de contenido 2">
            <a:extLst>
              <a:ext uri="{FF2B5EF4-FFF2-40B4-BE49-F238E27FC236}">
                <a16:creationId xmlns:a16="http://schemas.microsoft.com/office/drawing/2014/main" id="{41B59CA2-67F1-414B-8EBC-A6257579798C}"/>
              </a:ext>
            </a:extLst>
          </p:cNvPr>
          <p:cNvSpPr>
            <a:spLocks noGrp="1"/>
          </p:cNvSpPr>
          <p:nvPr>
            <p:ph idx="1"/>
          </p:nvPr>
        </p:nvSpPr>
        <p:spPr>
          <a:xfrm>
            <a:off x="0" y="1609344"/>
            <a:ext cx="8963406" cy="648082"/>
          </a:xfrm>
        </p:spPr>
        <p:txBody>
          <a:bodyPr/>
          <a:lstStyle/>
          <a:p>
            <a:r>
              <a:rPr lang="es-ES" dirty="0"/>
              <a:t>Las conexiones TCP se componen de tres fases:</a:t>
            </a:r>
          </a:p>
        </p:txBody>
      </p:sp>
      <p:graphicFrame>
        <p:nvGraphicFramePr>
          <p:cNvPr id="4" name="Diagrama 3">
            <a:extLst>
              <a:ext uri="{FF2B5EF4-FFF2-40B4-BE49-F238E27FC236}">
                <a16:creationId xmlns:a16="http://schemas.microsoft.com/office/drawing/2014/main" id="{DFE033C9-F0CB-474D-8065-739A8C355632}"/>
              </a:ext>
            </a:extLst>
          </p:cNvPr>
          <p:cNvGraphicFramePr/>
          <p:nvPr>
            <p:extLst>
              <p:ext uri="{D42A27DB-BD31-4B8C-83A1-F6EECF244321}">
                <p14:modId xmlns:p14="http://schemas.microsoft.com/office/powerpoint/2010/main" val="723275963"/>
              </p:ext>
            </p:extLst>
          </p:nvPr>
        </p:nvGraphicFramePr>
        <p:xfrm>
          <a:off x="1666875" y="1838325"/>
          <a:ext cx="6096000" cy="2158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id="{A73AA8C4-208D-4A9A-9484-8734D07F413A}"/>
              </a:ext>
            </a:extLst>
          </p:cNvPr>
          <p:cNvSpPr txBox="1"/>
          <p:nvPr/>
        </p:nvSpPr>
        <p:spPr>
          <a:xfrm>
            <a:off x="0" y="4362361"/>
            <a:ext cx="9144000" cy="2343239"/>
          </a:xfrm>
          <a:prstGeom prst="rect">
            <a:avLst/>
          </a:prstGeom>
        </p:spPr>
        <p:txBody>
          <a:bodyPr vert="horz" lIns="91440" tIns="45720" rIns="91440" bIns="45720" rtlCol="0">
            <a:normAutofit/>
          </a:bodyPr>
          <a:lstStyle>
            <a:lvl1pPr marL="182880" indent="-182880" defTabSz="914400">
              <a:lnSpc>
                <a:spcPct val="90000"/>
              </a:lnSpc>
              <a:spcBef>
                <a:spcPts val="1200"/>
              </a:spcBef>
              <a:buClr>
                <a:schemeClr val="accent1">
                  <a:lumMod val="75000"/>
                </a:schemeClr>
              </a:buClr>
              <a:buSzPct val="85000"/>
              <a:buFont typeface="Wingdings" pitchFamily="2" charset="2"/>
              <a:buChar char="§"/>
              <a:defRPr sz="2000">
                <a:latin typeface="Abadi Extra Light" panose="020B0204020104020204" pitchFamily="34"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defRPr>
                <a:latin typeface="Abadi Extra Light" panose="020B0204020104020204" pitchFamily="34" charset="0"/>
              </a:defRP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s-ES" dirty="0"/>
              <a:t>En las conexiones TCP, el cliente host establece la conexión con el servidor mediante el proceso de “negociación en tres pasos”.</a:t>
            </a:r>
          </a:p>
          <a:p>
            <a:r>
              <a:rPr lang="es-ES" dirty="0"/>
              <a:t>Para liberar la conexión se usa una “negociación en cuatro pasos”</a:t>
            </a:r>
          </a:p>
          <a:p>
            <a:r>
              <a:rPr lang="es-ES" dirty="0"/>
              <a:t>A continuación, se explicará cada una de las fases</a:t>
            </a:r>
          </a:p>
        </p:txBody>
      </p:sp>
    </p:spTree>
    <p:extLst>
      <p:ext uri="{BB962C8B-B14F-4D97-AF65-F5344CB8AC3E}">
        <p14:creationId xmlns:p14="http://schemas.microsoft.com/office/powerpoint/2010/main" val="4031400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CFE93-C1CD-41E8-B169-D3AA7451140D}"/>
              </a:ext>
            </a:extLst>
          </p:cNvPr>
          <p:cNvSpPr>
            <a:spLocks noGrp="1"/>
          </p:cNvSpPr>
          <p:nvPr>
            <p:ph type="title"/>
          </p:nvPr>
        </p:nvSpPr>
        <p:spPr/>
        <p:txBody>
          <a:bodyPr/>
          <a:lstStyle/>
          <a:p>
            <a:r>
              <a:rPr lang="es-ES" dirty="0"/>
              <a:t>ESTABLECIMIENTO DE LA CONEXIÓN</a:t>
            </a:r>
          </a:p>
        </p:txBody>
      </p:sp>
      <p:sp>
        <p:nvSpPr>
          <p:cNvPr id="3" name="Marcador de contenido 2">
            <a:extLst>
              <a:ext uri="{FF2B5EF4-FFF2-40B4-BE49-F238E27FC236}">
                <a16:creationId xmlns:a16="http://schemas.microsoft.com/office/drawing/2014/main" id="{D9EF5A57-54CC-4761-8BE1-494A7135F418}"/>
              </a:ext>
            </a:extLst>
          </p:cNvPr>
          <p:cNvSpPr>
            <a:spLocks noGrp="1"/>
          </p:cNvSpPr>
          <p:nvPr>
            <p:ph idx="1"/>
          </p:nvPr>
        </p:nvSpPr>
        <p:spPr/>
        <p:txBody>
          <a:bodyPr/>
          <a:lstStyle/>
          <a:p>
            <a:pPr marL="0" indent="0">
              <a:buNone/>
            </a:pPr>
            <a:r>
              <a:rPr lang="es-ES" b="1" u="sng" dirty="0"/>
              <a:t>PASO 1. SYN</a:t>
            </a:r>
          </a:p>
          <a:p>
            <a:r>
              <a:rPr lang="es-ES" dirty="0"/>
              <a:t>El cliente solicita una sesión de comunicación con el servidor y </a:t>
            </a:r>
            <a:r>
              <a:rPr lang="es-ES" sz="2000" dirty="0">
                <a:latin typeface="Abadi Extra Light" panose="020B0204020104020204" pitchFamily="34" charset="0"/>
              </a:rPr>
              <a:t>realiza la apertura activa de un puerto enviado un paquete </a:t>
            </a:r>
            <a:r>
              <a:rPr lang="es-ES" sz="2000" b="1" dirty="0">
                <a:latin typeface="Abadi Extra Light" panose="020B0204020104020204" pitchFamily="34" charset="0"/>
              </a:rPr>
              <a:t>SYN</a:t>
            </a:r>
            <a:r>
              <a:rPr lang="es-ES" sz="2000" dirty="0">
                <a:latin typeface="Abadi Extra Light" panose="020B0204020104020204" pitchFamily="34" charset="0"/>
              </a:rPr>
              <a:t> al servidor</a:t>
            </a:r>
          </a:p>
          <a:p>
            <a:endParaRPr lang="es-ES" dirty="0"/>
          </a:p>
        </p:txBody>
      </p:sp>
      <p:pic>
        <p:nvPicPr>
          <p:cNvPr id="5" name="Imagen 4">
            <a:extLst>
              <a:ext uri="{FF2B5EF4-FFF2-40B4-BE49-F238E27FC236}">
                <a16:creationId xmlns:a16="http://schemas.microsoft.com/office/drawing/2014/main" id="{D924ACC5-20D4-4C92-B833-1855E94CADFC}"/>
              </a:ext>
            </a:extLst>
          </p:cNvPr>
          <p:cNvPicPr>
            <a:picLocks noChangeAspect="1"/>
          </p:cNvPicPr>
          <p:nvPr/>
        </p:nvPicPr>
        <p:blipFill>
          <a:blip r:embed="rId2"/>
          <a:stretch>
            <a:fillRect/>
          </a:stretch>
        </p:blipFill>
        <p:spPr>
          <a:xfrm>
            <a:off x="1009650" y="2352675"/>
            <a:ext cx="6515100" cy="4505325"/>
          </a:xfrm>
          <a:prstGeom prst="rect">
            <a:avLst/>
          </a:prstGeom>
        </p:spPr>
      </p:pic>
      <p:graphicFrame>
        <p:nvGraphicFramePr>
          <p:cNvPr id="6" name="Diagrama 5">
            <a:extLst>
              <a:ext uri="{FF2B5EF4-FFF2-40B4-BE49-F238E27FC236}">
                <a16:creationId xmlns:a16="http://schemas.microsoft.com/office/drawing/2014/main" id="{DC66D250-74E4-442D-AF09-20231047EDE9}"/>
              </a:ext>
            </a:extLst>
          </p:cNvPr>
          <p:cNvGraphicFramePr/>
          <p:nvPr>
            <p:extLst>
              <p:ext uri="{D42A27DB-BD31-4B8C-83A1-F6EECF244321}">
                <p14:modId xmlns:p14="http://schemas.microsoft.com/office/powerpoint/2010/main" val="4150947880"/>
              </p:ext>
            </p:extLst>
          </p:nvPr>
        </p:nvGraphicFramePr>
        <p:xfrm>
          <a:off x="5353050" y="1219199"/>
          <a:ext cx="3610356" cy="781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5526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0A3322-2953-4EA1-9829-C167CAC42AC1}"/>
              </a:ext>
            </a:extLst>
          </p:cNvPr>
          <p:cNvSpPr>
            <a:spLocks noGrp="1"/>
          </p:cNvSpPr>
          <p:nvPr>
            <p:ph type="title"/>
          </p:nvPr>
        </p:nvSpPr>
        <p:spPr/>
        <p:txBody>
          <a:bodyPr/>
          <a:lstStyle/>
          <a:p>
            <a:r>
              <a:rPr lang="es-ES" dirty="0"/>
              <a:t>ESTABLECIMIENTO DE LA CONEXIÓN</a:t>
            </a:r>
          </a:p>
        </p:txBody>
      </p:sp>
      <p:sp>
        <p:nvSpPr>
          <p:cNvPr id="3" name="Marcador de contenido 2">
            <a:extLst>
              <a:ext uri="{FF2B5EF4-FFF2-40B4-BE49-F238E27FC236}">
                <a16:creationId xmlns:a16="http://schemas.microsoft.com/office/drawing/2014/main" id="{76546CBB-E1D1-4ED3-9BC2-8344D0FAE67E}"/>
              </a:ext>
            </a:extLst>
          </p:cNvPr>
          <p:cNvSpPr>
            <a:spLocks noGrp="1"/>
          </p:cNvSpPr>
          <p:nvPr>
            <p:ph idx="1"/>
          </p:nvPr>
        </p:nvSpPr>
        <p:spPr/>
        <p:txBody>
          <a:bodyPr/>
          <a:lstStyle/>
          <a:p>
            <a:pPr marL="0" indent="0">
              <a:buNone/>
            </a:pPr>
            <a:r>
              <a:rPr lang="es-ES" b="1" u="sng" dirty="0"/>
              <a:t>Paso 2. ACK y SYN</a:t>
            </a:r>
          </a:p>
          <a:p>
            <a:r>
              <a:rPr lang="es-ES" dirty="0"/>
              <a:t>El servidor comprueba si el puerto está abierto (es decir, si existe un proceso escuchando en dicho puerto)</a:t>
            </a:r>
          </a:p>
          <a:p>
            <a:pPr lvl="1"/>
            <a:r>
              <a:rPr lang="es-ES" dirty="0"/>
              <a:t>Si no lo está se envía al cliente un paquete de respuesta con el bit RST activado. Rechazo de conexión</a:t>
            </a:r>
          </a:p>
          <a:p>
            <a:pPr lvl="1"/>
            <a:r>
              <a:rPr lang="es-ES" dirty="0"/>
              <a:t>Si está abierto, se envía un paquete </a:t>
            </a:r>
            <a:r>
              <a:rPr lang="es-ES" b="1" dirty="0"/>
              <a:t>SYN-ACK</a:t>
            </a:r>
          </a:p>
          <a:p>
            <a:endParaRPr lang="es-ES" dirty="0"/>
          </a:p>
          <a:p>
            <a:endParaRPr lang="es-ES" dirty="0"/>
          </a:p>
        </p:txBody>
      </p:sp>
      <p:pic>
        <p:nvPicPr>
          <p:cNvPr id="5" name="Imagen 4">
            <a:extLst>
              <a:ext uri="{FF2B5EF4-FFF2-40B4-BE49-F238E27FC236}">
                <a16:creationId xmlns:a16="http://schemas.microsoft.com/office/drawing/2014/main" id="{BBA529BB-EF5C-4345-95BB-24B677FF1C79}"/>
              </a:ext>
            </a:extLst>
          </p:cNvPr>
          <p:cNvPicPr>
            <a:picLocks noChangeAspect="1"/>
          </p:cNvPicPr>
          <p:nvPr/>
        </p:nvPicPr>
        <p:blipFill>
          <a:blip r:embed="rId2"/>
          <a:stretch>
            <a:fillRect/>
          </a:stretch>
        </p:blipFill>
        <p:spPr>
          <a:xfrm>
            <a:off x="2047875" y="3444640"/>
            <a:ext cx="5438965" cy="3413360"/>
          </a:xfrm>
          <a:prstGeom prst="rect">
            <a:avLst/>
          </a:prstGeom>
        </p:spPr>
      </p:pic>
      <p:graphicFrame>
        <p:nvGraphicFramePr>
          <p:cNvPr id="8" name="Diagrama 7">
            <a:extLst>
              <a:ext uri="{FF2B5EF4-FFF2-40B4-BE49-F238E27FC236}">
                <a16:creationId xmlns:a16="http://schemas.microsoft.com/office/drawing/2014/main" id="{1808161A-F49E-4CEA-8BF5-183CA5235525}"/>
              </a:ext>
            </a:extLst>
          </p:cNvPr>
          <p:cNvGraphicFramePr/>
          <p:nvPr>
            <p:extLst>
              <p:ext uri="{D42A27DB-BD31-4B8C-83A1-F6EECF244321}">
                <p14:modId xmlns:p14="http://schemas.microsoft.com/office/powerpoint/2010/main" val="4150947880"/>
              </p:ext>
            </p:extLst>
          </p:nvPr>
        </p:nvGraphicFramePr>
        <p:xfrm>
          <a:off x="5353050" y="1219199"/>
          <a:ext cx="3610356" cy="781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0609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58F5F3-C4D9-4B24-AA49-D55D29B70ADD}"/>
              </a:ext>
            </a:extLst>
          </p:cNvPr>
          <p:cNvSpPr>
            <a:spLocks noGrp="1"/>
          </p:cNvSpPr>
          <p:nvPr>
            <p:ph type="title"/>
          </p:nvPr>
        </p:nvSpPr>
        <p:spPr/>
        <p:txBody>
          <a:bodyPr/>
          <a:lstStyle/>
          <a:p>
            <a:r>
              <a:rPr lang="es-ES" dirty="0"/>
              <a:t>ESTABLECIMIENTO DE LA CONEXIÓN</a:t>
            </a:r>
          </a:p>
        </p:txBody>
      </p:sp>
      <p:sp>
        <p:nvSpPr>
          <p:cNvPr id="3" name="Marcador de contenido 2">
            <a:extLst>
              <a:ext uri="{FF2B5EF4-FFF2-40B4-BE49-F238E27FC236}">
                <a16:creationId xmlns:a16="http://schemas.microsoft.com/office/drawing/2014/main" id="{A108936C-EF29-4EFA-B195-32ED692F673D}"/>
              </a:ext>
            </a:extLst>
          </p:cNvPr>
          <p:cNvSpPr>
            <a:spLocks noGrp="1"/>
          </p:cNvSpPr>
          <p:nvPr>
            <p:ph idx="1"/>
          </p:nvPr>
        </p:nvSpPr>
        <p:spPr/>
        <p:txBody>
          <a:bodyPr/>
          <a:lstStyle/>
          <a:p>
            <a:pPr marL="0" indent="0">
              <a:buNone/>
            </a:pPr>
            <a:r>
              <a:rPr lang="es-ES" b="1" u="sng" dirty="0"/>
              <a:t>PASO 3. ACK</a:t>
            </a:r>
          </a:p>
          <a:p>
            <a:r>
              <a:rPr lang="es-ES" dirty="0"/>
              <a:t>El cliente debe responder con un </a:t>
            </a:r>
            <a:r>
              <a:rPr lang="es-ES" b="1" dirty="0"/>
              <a:t>ACK</a:t>
            </a:r>
            <a:r>
              <a:rPr lang="es-ES" dirty="0"/>
              <a:t> completando la negociación en tres pasos</a:t>
            </a:r>
          </a:p>
          <a:p>
            <a:endParaRPr lang="es-ES" dirty="0"/>
          </a:p>
          <a:p>
            <a:endParaRPr lang="es-ES" dirty="0"/>
          </a:p>
          <a:p>
            <a:endParaRPr lang="es-ES" dirty="0"/>
          </a:p>
          <a:p>
            <a:endParaRPr lang="es-ES" dirty="0"/>
          </a:p>
          <a:p>
            <a:endParaRPr lang="es-ES" dirty="0"/>
          </a:p>
        </p:txBody>
      </p:sp>
      <p:pic>
        <p:nvPicPr>
          <p:cNvPr id="5" name="Imagen 4">
            <a:extLst>
              <a:ext uri="{FF2B5EF4-FFF2-40B4-BE49-F238E27FC236}">
                <a16:creationId xmlns:a16="http://schemas.microsoft.com/office/drawing/2014/main" id="{36142688-02DD-441D-A7F1-62C96ABC0D62}"/>
              </a:ext>
            </a:extLst>
          </p:cNvPr>
          <p:cNvPicPr>
            <a:picLocks noChangeAspect="1"/>
          </p:cNvPicPr>
          <p:nvPr/>
        </p:nvPicPr>
        <p:blipFill>
          <a:blip r:embed="rId2"/>
          <a:stretch>
            <a:fillRect/>
          </a:stretch>
        </p:blipFill>
        <p:spPr>
          <a:xfrm>
            <a:off x="1076325" y="2524125"/>
            <a:ext cx="6477000" cy="3848100"/>
          </a:xfrm>
          <a:prstGeom prst="rect">
            <a:avLst/>
          </a:prstGeom>
        </p:spPr>
      </p:pic>
      <p:graphicFrame>
        <p:nvGraphicFramePr>
          <p:cNvPr id="8" name="Diagrama 7">
            <a:extLst>
              <a:ext uri="{FF2B5EF4-FFF2-40B4-BE49-F238E27FC236}">
                <a16:creationId xmlns:a16="http://schemas.microsoft.com/office/drawing/2014/main" id="{9FDBCF6F-FB1B-4A22-BF4C-1E8B30807C18}"/>
              </a:ext>
            </a:extLst>
          </p:cNvPr>
          <p:cNvGraphicFramePr/>
          <p:nvPr>
            <p:extLst>
              <p:ext uri="{D42A27DB-BD31-4B8C-83A1-F6EECF244321}">
                <p14:modId xmlns:p14="http://schemas.microsoft.com/office/powerpoint/2010/main" val="4150947880"/>
              </p:ext>
            </p:extLst>
          </p:nvPr>
        </p:nvGraphicFramePr>
        <p:xfrm>
          <a:off x="5353050" y="1219199"/>
          <a:ext cx="3610356" cy="781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ángulo: esquina doblada 8">
            <a:extLst>
              <a:ext uri="{FF2B5EF4-FFF2-40B4-BE49-F238E27FC236}">
                <a16:creationId xmlns:a16="http://schemas.microsoft.com/office/drawing/2014/main" id="{A0019791-BD36-4E30-910F-18D4835A460A}"/>
              </a:ext>
            </a:extLst>
          </p:cNvPr>
          <p:cNvSpPr/>
          <p:nvPr/>
        </p:nvSpPr>
        <p:spPr>
          <a:xfrm>
            <a:off x="7019925" y="5279609"/>
            <a:ext cx="1857756" cy="847725"/>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u="sng" dirty="0">
                <a:solidFill>
                  <a:schemeClr val="tx1"/>
                </a:solidFill>
                <a:latin typeface="Abadi Extra Light" panose="020B0204020104020204" pitchFamily="34" charset="0"/>
              </a:rPr>
              <a:t>Establecimiento conexión</a:t>
            </a:r>
          </a:p>
          <a:p>
            <a:pPr algn="ctr"/>
            <a:r>
              <a:rPr lang="es-ES" sz="1200" dirty="0">
                <a:solidFill>
                  <a:schemeClr val="tx1"/>
                </a:solidFill>
                <a:latin typeface="Abadi Extra Light" panose="020B0204020104020204" pitchFamily="34" charset="0"/>
              </a:rPr>
              <a:t>Negociación en tres pasos</a:t>
            </a:r>
          </a:p>
        </p:txBody>
      </p:sp>
    </p:spTree>
    <p:extLst>
      <p:ext uri="{BB962C8B-B14F-4D97-AF65-F5344CB8AC3E}">
        <p14:creationId xmlns:p14="http://schemas.microsoft.com/office/powerpoint/2010/main" val="425468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7E0A6-2142-4DB8-9CD2-4AEFC838FAA4}"/>
              </a:ext>
            </a:extLst>
          </p:cNvPr>
          <p:cNvSpPr>
            <a:spLocks noGrp="1"/>
          </p:cNvSpPr>
          <p:nvPr>
            <p:ph type="title"/>
          </p:nvPr>
        </p:nvSpPr>
        <p:spPr/>
        <p:txBody>
          <a:bodyPr/>
          <a:lstStyle/>
          <a:p>
            <a:r>
              <a:rPr lang="es-ES" dirty="0"/>
              <a:t>TRANSFERENCIA DE DATOS</a:t>
            </a:r>
          </a:p>
        </p:txBody>
      </p:sp>
      <p:sp>
        <p:nvSpPr>
          <p:cNvPr id="3" name="Marcador de contenido 2">
            <a:extLst>
              <a:ext uri="{FF2B5EF4-FFF2-40B4-BE49-F238E27FC236}">
                <a16:creationId xmlns:a16="http://schemas.microsoft.com/office/drawing/2014/main" id="{92B3EFA2-B323-4251-A7C8-DBBF3727EC64}"/>
              </a:ext>
            </a:extLst>
          </p:cNvPr>
          <p:cNvSpPr>
            <a:spLocks noGrp="1"/>
          </p:cNvSpPr>
          <p:nvPr>
            <p:ph idx="1"/>
          </p:nvPr>
        </p:nvSpPr>
        <p:spPr>
          <a:xfrm>
            <a:off x="0" y="2114550"/>
            <a:ext cx="8963406" cy="4012784"/>
          </a:xfrm>
        </p:spPr>
        <p:txBody>
          <a:bodyPr>
            <a:normAutofit/>
          </a:bodyPr>
          <a:lstStyle/>
          <a:p>
            <a:r>
              <a:rPr lang="es-ES" sz="1800" dirty="0"/>
              <a:t>En esta etapa se utilizan una serie de </a:t>
            </a:r>
            <a:r>
              <a:rPr lang="es-ES" sz="1800" b="1" dirty="0"/>
              <a:t>mecanismos para asegurar la fiabilidad y robustez del protocolo.</a:t>
            </a:r>
          </a:p>
          <a:p>
            <a:r>
              <a:rPr lang="es-ES" sz="1800" dirty="0"/>
              <a:t>Entre ellos están: </a:t>
            </a:r>
          </a:p>
          <a:p>
            <a:pPr lvl="1"/>
            <a:r>
              <a:rPr lang="es-ES" dirty="0"/>
              <a:t>el uso del </a:t>
            </a:r>
            <a:r>
              <a:rPr lang="es-ES" dirty="0" err="1"/>
              <a:t>nº</a:t>
            </a:r>
            <a:r>
              <a:rPr lang="es-ES" dirty="0"/>
              <a:t> de secuencia para ordenar los segmentos TCP recibidos y detectar paquetes duplicados, </a:t>
            </a:r>
          </a:p>
          <a:p>
            <a:pPr lvl="1"/>
            <a:r>
              <a:rPr lang="es-ES" i="1" dirty="0" err="1"/>
              <a:t>checksum</a:t>
            </a:r>
            <a:r>
              <a:rPr lang="es-ES" dirty="0"/>
              <a:t> para detectar errores</a:t>
            </a:r>
          </a:p>
          <a:p>
            <a:pPr lvl="1"/>
            <a:r>
              <a:rPr lang="es-ES" dirty="0"/>
              <a:t>temporizadores para detectar perdidas y retrasos.</a:t>
            </a:r>
          </a:p>
        </p:txBody>
      </p:sp>
      <p:graphicFrame>
        <p:nvGraphicFramePr>
          <p:cNvPr id="4" name="Diagrama 3">
            <a:extLst>
              <a:ext uri="{FF2B5EF4-FFF2-40B4-BE49-F238E27FC236}">
                <a16:creationId xmlns:a16="http://schemas.microsoft.com/office/drawing/2014/main" id="{3265055C-07C5-4FFC-84F6-FFB9B50170FA}"/>
              </a:ext>
            </a:extLst>
          </p:cNvPr>
          <p:cNvGraphicFramePr/>
          <p:nvPr>
            <p:extLst>
              <p:ext uri="{D42A27DB-BD31-4B8C-83A1-F6EECF244321}">
                <p14:modId xmlns:p14="http://schemas.microsoft.com/office/powerpoint/2010/main" val="3229050987"/>
              </p:ext>
            </p:extLst>
          </p:nvPr>
        </p:nvGraphicFramePr>
        <p:xfrm>
          <a:off x="5353050" y="1219199"/>
          <a:ext cx="3610356" cy="781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2174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E970AEAE-5BBD-4C97-973C-15B51AE4B890}"/>
              </a:ext>
            </a:extLst>
          </p:cNvPr>
          <p:cNvPicPr>
            <a:picLocks noChangeAspect="1"/>
          </p:cNvPicPr>
          <p:nvPr/>
        </p:nvPicPr>
        <p:blipFill>
          <a:blip r:embed="rId2"/>
          <a:stretch>
            <a:fillRect/>
          </a:stretch>
        </p:blipFill>
        <p:spPr>
          <a:xfrm>
            <a:off x="2300287" y="3057525"/>
            <a:ext cx="4543425" cy="3800475"/>
          </a:xfrm>
          <a:prstGeom prst="rect">
            <a:avLst/>
          </a:prstGeom>
        </p:spPr>
      </p:pic>
      <p:sp>
        <p:nvSpPr>
          <p:cNvPr id="2" name="Título 1">
            <a:extLst>
              <a:ext uri="{FF2B5EF4-FFF2-40B4-BE49-F238E27FC236}">
                <a16:creationId xmlns:a16="http://schemas.microsoft.com/office/drawing/2014/main" id="{9FD7E0A6-2142-4DB8-9CD2-4AEFC838FAA4}"/>
              </a:ext>
            </a:extLst>
          </p:cNvPr>
          <p:cNvSpPr>
            <a:spLocks noGrp="1"/>
          </p:cNvSpPr>
          <p:nvPr>
            <p:ph type="title"/>
          </p:nvPr>
        </p:nvSpPr>
        <p:spPr/>
        <p:txBody>
          <a:bodyPr/>
          <a:lstStyle/>
          <a:p>
            <a:r>
              <a:rPr lang="es-ES" dirty="0"/>
              <a:t>FIN DE LA CONEXIÓN</a:t>
            </a:r>
          </a:p>
        </p:txBody>
      </p:sp>
      <p:sp>
        <p:nvSpPr>
          <p:cNvPr id="3" name="Marcador de contenido 2">
            <a:extLst>
              <a:ext uri="{FF2B5EF4-FFF2-40B4-BE49-F238E27FC236}">
                <a16:creationId xmlns:a16="http://schemas.microsoft.com/office/drawing/2014/main" id="{92B3EFA2-B323-4251-A7C8-DBBF3727EC64}"/>
              </a:ext>
            </a:extLst>
          </p:cNvPr>
          <p:cNvSpPr>
            <a:spLocks noGrp="1"/>
          </p:cNvSpPr>
          <p:nvPr>
            <p:ph idx="1"/>
          </p:nvPr>
        </p:nvSpPr>
        <p:spPr>
          <a:xfrm>
            <a:off x="0" y="2114550"/>
            <a:ext cx="8963406" cy="4012784"/>
          </a:xfrm>
        </p:spPr>
        <p:txBody>
          <a:bodyPr/>
          <a:lstStyle/>
          <a:p>
            <a:pPr marL="0" indent="0">
              <a:buNone/>
            </a:pPr>
            <a:r>
              <a:rPr lang="es-ES" b="1" u="sng" dirty="0"/>
              <a:t>Paso 1. FIN</a:t>
            </a:r>
          </a:p>
          <a:p>
            <a:r>
              <a:rPr lang="es-ES" dirty="0"/>
              <a:t>Cuando el cliente no tiene más datos para enviar en la transmisión, envía un segmento con el indicador FIN establecido.</a:t>
            </a:r>
          </a:p>
        </p:txBody>
      </p:sp>
      <p:graphicFrame>
        <p:nvGraphicFramePr>
          <p:cNvPr id="4" name="Diagrama 3">
            <a:extLst>
              <a:ext uri="{FF2B5EF4-FFF2-40B4-BE49-F238E27FC236}">
                <a16:creationId xmlns:a16="http://schemas.microsoft.com/office/drawing/2014/main" id="{3265055C-07C5-4FFC-84F6-FFB9B50170FA}"/>
              </a:ext>
            </a:extLst>
          </p:cNvPr>
          <p:cNvGraphicFramePr/>
          <p:nvPr>
            <p:extLst>
              <p:ext uri="{D42A27DB-BD31-4B8C-83A1-F6EECF244321}">
                <p14:modId xmlns:p14="http://schemas.microsoft.com/office/powerpoint/2010/main" val="683244195"/>
              </p:ext>
            </p:extLst>
          </p:nvPr>
        </p:nvGraphicFramePr>
        <p:xfrm>
          <a:off x="5353050" y="1219199"/>
          <a:ext cx="3610356" cy="7810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863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7E0A6-2142-4DB8-9CD2-4AEFC838FAA4}"/>
              </a:ext>
            </a:extLst>
          </p:cNvPr>
          <p:cNvSpPr>
            <a:spLocks noGrp="1"/>
          </p:cNvSpPr>
          <p:nvPr>
            <p:ph type="title"/>
          </p:nvPr>
        </p:nvSpPr>
        <p:spPr/>
        <p:txBody>
          <a:bodyPr/>
          <a:lstStyle/>
          <a:p>
            <a:r>
              <a:rPr lang="es-ES" dirty="0"/>
              <a:t>FIN DE LA CONEXIÓN</a:t>
            </a:r>
          </a:p>
        </p:txBody>
      </p:sp>
      <p:sp>
        <p:nvSpPr>
          <p:cNvPr id="3" name="Marcador de contenido 2">
            <a:extLst>
              <a:ext uri="{FF2B5EF4-FFF2-40B4-BE49-F238E27FC236}">
                <a16:creationId xmlns:a16="http://schemas.microsoft.com/office/drawing/2014/main" id="{92B3EFA2-B323-4251-A7C8-DBBF3727EC64}"/>
              </a:ext>
            </a:extLst>
          </p:cNvPr>
          <p:cNvSpPr>
            <a:spLocks noGrp="1"/>
          </p:cNvSpPr>
          <p:nvPr>
            <p:ph idx="1"/>
          </p:nvPr>
        </p:nvSpPr>
        <p:spPr>
          <a:xfrm>
            <a:off x="0" y="2114550"/>
            <a:ext cx="8963406" cy="4012784"/>
          </a:xfrm>
        </p:spPr>
        <p:txBody>
          <a:bodyPr/>
          <a:lstStyle/>
          <a:p>
            <a:pPr marL="0" indent="0">
              <a:buNone/>
            </a:pPr>
            <a:r>
              <a:rPr lang="es-ES" b="1" u="sng" dirty="0"/>
              <a:t>Paso 2. ACK</a:t>
            </a:r>
          </a:p>
          <a:p>
            <a:pPr marL="0" indent="0">
              <a:buNone/>
            </a:pPr>
            <a:r>
              <a:rPr lang="es-ES" dirty="0"/>
              <a:t>El servidor envía un ACK para acusar recibo del FIN para terminar la sesión de cliente a servidor.</a:t>
            </a:r>
          </a:p>
        </p:txBody>
      </p:sp>
      <p:graphicFrame>
        <p:nvGraphicFramePr>
          <p:cNvPr id="4" name="Diagrama 3">
            <a:extLst>
              <a:ext uri="{FF2B5EF4-FFF2-40B4-BE49-F238E27FC236}">
                <a16:creationId xmlns:a16="http://schemas.microsoft.com/office/drawing/2014/main" id="{3265055C-07C5-4FFC-84F6-FFB9B50170FA}"/>
              </a:ext>
            </a:extLst>
          </p:cNvPr>
          <p:cNvGraphicFramePr/>
          <p:nvPr/>
        </p:nvGraphicFramePr>
        <p:xfrm>
          <a:off x="5353050" y="1219199"/>
          <a:ext cx="3610356" cy="781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Imagen 7">
            <a:extLst>
              <a:ext uri="{FF2B5EF4-FFF2-40B4-BE49-F238E27FC236}">
                <a16:creationId xmlns:a16="http://schemas.microsoft.com/office/drawing/2014/main" id="{C2353DF4-1928-4580-956F-124396D2A229}"/>
              </a:ext>
            </a:extLst>
          </p:cNvPr>
          <p:cNvPicPr>
            <a:picLocks noChangeAspect="1"/>
          </p:cNvPicPr>
          <p:nvPr/>
        </p:nvPicPr>
        <p:blipFill>
          <a:blip r:embed="rId7"/>
          <a:stretch>
            <a:fillRect/>
          </a:stretch>
        </p:blipFill>
        <p:spPr>
          <a:xfrm>
            <a:off x="2143124" y="3119437"/>
            <a:ext cx="4857750" cy="3676650"/>
          </a:xfrm>
          <a:prstGeom prst="rect">
            <a:avLst/>
          </a:prstGeom>
        </p:spPr>
      </p:pic>
    </p:spTree>
    <p:extLst>
      <p:ext uri="{BB962C8B-B14F-4D97-AF65-F5344CB8AC3E}">
        <p14:creationId xmlns:p14="http://schemas.microsoft.com/office/powerpoint/2010/main" val="490395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E58C9E8-3A3F-48B2-B82A-5A8EAF860578}"/>
              </a:ext>
            </a:extLst>
          </p:cNvPr>
          <p:cNvSpPr>
            <a:spLocks noGrp="1"/>
          </p:cNvSpPr>
          <p:nvPr>
            <p:ph type="title"/>
          </p:nvPr>
        </p:nvSpPr>
        <p:spPr/>
        <p:txBody>
          <a:bodyPr/>
          <a:lstStyle/>
          <a:p>
            <a:r>
              <a:rPr lang="es-ES" dirty="0"/>
              <a:t>DONDE ESTAMOS</a:t>
            </a:r>
          </a:p>
        </p:txBody>
      </p:sp>
      <p:sp>
        <p:nvSpPr>
          <p:cNvPr id="5" name="Marcador de contenido 4">
            <a:extLst>
              <a:ext uri="{FF2B5EF4-FFF2-40B4-BE49-F238E27FC236}">
                <a16:creationId xmlns:a16="http://schemas.microsoft.com/office/drawing/2014/main" id="{C74BB128-4E8B-455D-A07C-2DD5B2AAC3AF}"/>
              </a:ext>
            </a:extLst>
          </p:cNvPr>
          <p:cNvSpPr>
            <a:spLocks noGrp="1"/>
          </p:cNvSpPr>
          <p:nvPr>
            <p:ph sz="quarter" idx="13"/>
          </p:nvPr>
        </p:nvSpPr>
        <p:spPr/>
        <p:txBody>
          <a:bodyPr/>
          <a:lstStyle/>
          <a:p>
            <a:r>
              <a:rPr lang="es-ES" dirty="0"/>
              <a:t>Capa 4 del modelo OSI</a:t>
            </a:r>
          </a:p>
        </p:txBody>
      </p:sp>
      <p:pic>
        <p:nvPicPr>
          <p:cNvPr id="6" name="Imagen 5">
            <a:extLst>
              <a:ext uri="{FF2B5EF4-FFF2-40B4-BE49-F238E27FC236}">
                <a16:creationId xmlns:a16="http://schemas.microsoft.com/office/drawing/2014/main" id="{9974F344-873D-4234-9A5A-E70B4B244923}"/>
              </a:ext>
            </a:extLst>
          </p:cNvPr>
          <p:cNvPicPr>
            <a:picLocks noChangeAspect="1"/>
          </p:cNvPicPr>
          <p:nvPr/>
        </p:nvPicPr>
        <p:blipFill>
          <a:blip r:embed="rId2"/>
          <a:stretch>
            <a:fillRect/>
          </a:stretch>
        </p:blipFill>
        <p:spPr>
          <a:xfrm>
            <a:off x="4002038" y="804672"/>
            <a:ext cx="5018906" cy="5910422"/>
          </a:xfrm>
          <a:prstGeom prst="rect">
            <a:avLst/>
          </a:prstGeom>
        </p:spPr>
      </p:pic>
      <p:cxnSp>
        <p:nvCxnSpPr>
          <p:cNvPr id="3" name="Conector recto de flecha 2">
            <a:extLst>
              <a:ext uri="{FF2B5EF4-FFF2-40B4-BE49-F238E27FC236}">
                <a16:creationId xmlns:a16="http://schemas.microsoft.com/office/drawing/2014/main" id="{2B1C3CC4-480E-4321-8EFF-E2F6E7DA868B}"/>
              </a:ext>
            </a:extLst>
          </p:cNvPr>
          <p:cNvCxnSpPr>
            <a:cxnSpLocks/>
          </p:cNvCxnSpPr>
          <p:nvPr/>
        </p:nvCxnSpPr>
        <p:spPr>
          <a:xfrm flipH="1">
            <a:off x="8001000" y="2933700"/>
            <a:ext cx="628650" cy="4953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1206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7E0A6-2142-4DB8-9CD2-4AEFC838FAA4}"/>
              </a:ext>
            </a:extLst>
          </p:cNvPr>
          <p:cNvSpPr>
            <a:spLocks noGrp="1"/>
          </p:cNvSpPr>
          <p:nvPr>
            <p:ph type="title"/>
          </p:nvPr>
        </p:nvSpPr>
        <p:spPr/>
        <p:txBody>
          <a:bodyPr/>
          <a:lstStyle/>
          <a:p>
            <a:r>
              <a:rPr lang="es-ES" dirty="0"/>
              <a:t>FIN DE LA CONEXIÓN</a:t>
            </a:r>
          </a:p>
        </p:txBody>
      </p:sp>
      <p:sp>
        <p:nvSpPr>
          <p:cNvPr id="3" name="Marcador de contenido 2">
            <a:extLst>
              <a:ext uri="{FF2B5EF4-FFF2-40B4-BE49-F238E27FC236}">
                <a16:creationId xmlns:a16="http://schemas.microsoft.com/office/drawing/2014/main" id="{92B3EFA2-B323-4251-A7C8-DBBF3727EC64}"/>
              </a:ext>
            </a:extLst>
          </p:cNvPr>
          <p:cNvSpPr>
            <a:spLocks noGrp="1"/>
          </p:cNvSpPr>
          <p:nvPr>
            <p:ph idx="1"/>
          </p:nvPr>
        </p:nvSpPr>
        <p:spPr>
          <a:xfrm>
            <a:off x="0" y="2114550"/>
            <a:ext cx="8963406" cy="4012784"/>
          </a:xfrm>
        </p:spPr>
        <p:txBody>
          <a:bodyPr/>
          <a:lstStyle/>
          <a:p>
            <a:pPr marL="0" indent="0">
              <a:buNone/>
            </a:pPr>
            <a:r>
              <a:rPr lang="es-ES" b="1" u="sng" dirty="0"/>
              <a:t>Paso 3. FIN</a:t>
            </a:r>
          </a:p>
          <a:p>
            <a:pPr marL="0" indent="0">
              <a:buNone/>
            </a:pPr>
            <a:r>
              <a:rPr lang="es-ES" dirty="0"/>
              <a:t>El servidor envía un FIN al cliente para terminar la sesión de servidor a cliente.</a:t>
            </a:r>
          </a:p>
          <a:p>
            <a:pPr marL="0" indent="0">
              <a:buNone/>
            </a:pPr>
            <a:endParaRPr lang="es-ES" dirty="0"/>
          </a:p>
        </p:txBody>
      </p:sp>
      <p:graphicFrame>
        <p:nvGraphicFramePr>
          <p:cNvPr id="4" name="Diagrama 3">
            <a:extLst>
              <a:ext uri="{FF2B5EF4-FFF2-40B4-BE49-F238E27FC236}">
                <a16:creationId xmlns:a16="http://schemas.microsoft.com/office/drawing/2014/main" id="{3265055C-07C5-4FFC-84F6-FFB9B50170FA}"/>
              </a:ext>
            </a:extLst>
          </p:cNvPr>
          <p:cNvGraphicFramePr/>
          <p:nvPr/>
        </p:nvGraphicFramePr>
        <p:xfrm>
          <a:off x="5353050" y="1219199"/>
          <a:ext cx="3610356" cy="781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n 8">
            <a:extLst>
              <a:ext uri="{FF2B5EF4-FFF2-40B4-BE49-F238E27FC236}">
                <a16:creationId xmlns:a16="http://schemas.microsoft.com/office/drawing/2014/main" id="{B5D896B3-643A-4E95-A5A0-173ED9A3F64F}"/>
              </a:ext>
            </a:extLst>
          </p:cNvPr>
          <p:cNvPicPr>
            <a:picLocks noChangeAspect="1"/>
          </p:cNvPicPr>
          <p:nvPr/>
        </p:nvPicPr>
        <p:blipFill>
          <a:blip r:embed="rId7"/>
          <a:stretch>
            <a:fillRect/>
          </a:stretch>
        </p:blipFill>
        <p:spPr>
          <a:xfrm>
            <a:off x="2252661" y="3219449"/>
            <a:ext cx="4638675" cy="3619500"/>
          </a:xfrm>
          <a:prstGeom prst="rect">
            <a:avLst/>
          </a:prstGeom>
        </p:spPr>
      </p:pic>
    </p:spTree>
    <p:extLst>
      <p:ext uri="{BB962C8B-B14F-4D97-AF65-F5344CB8AC3E}">
        <p14:creationId xmlns:p14="http://schemas.microsoft.com/office/powerpoint/2010/main" val="1352066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7E0A6-2142-4DB8-9CD2-4AEFC838FAA4}"/>
              </a:ext>
            </a:extLst>
          </p:cNvPr>
          <p:cNvSpPr>
            <a:spLocks noGrp="1"/>
          </p:cNvSpPr>
          <p:nvPr>
            <p:ph type="title"/>
          </p:nvPr>
        </p:nvSpPr>
        <p:spPr/>
        <p:txBody>
          <a:bodyPr/>
          <a:lstStyle/>
          <a:p>
            <a:r>
              <a:rPr lang="es-ES" dirty="0"/>
              <a:t>FIN DE LA CONEXIÓN</a:t>
            </a:r>
          </a:p>
        </p:txBody>
      </p:sp>
      <p:sp>
        <p:nvSpPr>
          <p:cNvPr id="3" name="Marcador de contenido 2">
            <a:extLst>
              <a:ext uri="{FF2B5EF4-FFF2-40B4-BE49-F238E27FC236}">
                <a16:creationId xmlns:a16="http://schemas.microsoft.com/office/drawing/2014/main" id="{92B3EFA2-B323-4251-A7C8-DBBF3727EC64}"/>
              </a:ext>
            </a:extLst>
          </p:cNvPr>
          <p:cNvSpPr>
            <a:spLocks noGrp="1"/>
          </p:cNvSpPr>
          <p:nvPr>
            <p:ph idx="1"/>
          </p:nvPr>
        </p:nvSpPr>
        <p:spPr>
          <a:xfrm>
            <a:off x="0" y="2114550"/>
            <a:ext cx="8963406" cy="4012784"/>
          </a:xfrm>
        </p:spPr>
        <p:txBody>
          <a:bodyPr/>
          <a:lstStyle/>
          <a:p>
            <a:pPr marL="0" indent="0">
              <a:buNone/>
            </a:pPr>
            <a:r>
              <a:rPr lang="es-ES" b="1" u="sng" dirty="0"/>
              <a:t>Paso 4. ACK</a:t>
            </a:r>
          </a:p>
          <a:p>
            <a:pPr marL="0" indent="0">
              <a:buNone/>
            </a:pPr>
            <a:r>
              <a:rPr lang="es-ES" dirty="0"/>
              <a:t>El cliente responde con un ACK para dar acuse de recibo del FIN desde el servidor.</a:t>
            </a:r>
          </a:p>
        </p:txBody>
      </p:sp>
      <p:graphicFrame>
        <p:nvGraphicFramePr>
          <p:cNvPr id="4" name="Diagrama 3">
            <a:extLst>
              <a:ext uri="{FF2B5EF4-FFF2-40B4-BE49-F238E27FC236}">
                <a16:creationId xmlns:a16="http://schemas.microsoft.com/office/drawing/2014/main" id="{3265055C-07C5-4FFC-84F6-FFB9B50170FA}"/>
              </a:ext>
            </a:extLst>
          </p:cNvPr>
          <p:cNvGraphicFramePr/>
          <p:nvPr/>
        </p:nvGraphicFramePr>
        <p:xfrm>
          <a:off x="5353050" y="1219199"/>
          <a:ext cx="3610356" cy="781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ángulo: esquina doblada 9">
            <a:extLst>
              <a:ext uri="{FF2B5EF4-FFF2-40B4-BE49-F238E27FC236}">
                <a16:creationId xmlns:a16="http://schemas.microsoft.com/office/drawing/2014/main" id="{133E1B85-D497-47F3-8514-69EC9B4F3776}"/>
              </a:ext>
            </a:extLst>
          </p:cNvPr>
          <p:cNvSpPr/>
          <p:nvPr/>
        </p:nvSpPr>
        <p:spPr>
          <a:xfrm>
            <a:off x="7019925" y="5279609"/>
            <a:ext cx="2038350" cy="847725"/>
          </a:xfrm>
          <a:prstGeom prst="foldedCorne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u="sng" dirty="0">
                <a:solidFill>
                  <a:schemeClr val="tx1"/>
                </a:solidFill>
                <a:latin typeface="Abadi Extra Light" panose="020B0204020104020204" pitchFamily="34" charset="0"/>
              </a:rPr>
              <a:t>Fin conexión</a:t>
            </a:r>
          </a:p>
          <a:p>
            <a:pPr algn="ctr"/>
            <a:r>
              <a:rPr lang="es-ES" sz="1200" dirty="0">
                <a:solidFill>
                  <a:schemeClr val="tx1"/>
                </a:solidFill>
                <a:latin typeface="Abadi Extra Light" panose="020B0204020104020204" pitchFamily="34" charset="0"/>
              </a:rPr>
              <a:t>Negociación en cuatro pasos</a:t>
            </a:r>
          </a:p>
        </p:txBody>
      </p:sp>
      <p:pic>
        <p:nvPicPr>
          <p:cNvPr id="11" name="Imagen 10">
            <a:extLst>
              <a:ext uri="{FF2B5EF4-FFF2-40B4-BE49-F238E27FC236}">
                <a16:creationId xmlns:a16="http://schemas.microsoft.com/office/drawing/2014/main" id="{C190E0E6-9F6F-422D-98C0-375A3FCE641B}"/>
              </a:ext>
            </a:extLst>
          </p:cNvPr>
          <p:cNvPicPr>
            <a:picLocks noChangeAspect="1"/>
          </p:cNvPicPr>
          <p:nvPr/>
        </p:nvPicPr>
        <p:blipFill>
          <a:blip r:embed="rId7"/>
          <a:stretch>
            <a:fillRect/>
          </a:stretch>
        </p:blipFill>
        <p:spPr>
          <a:xfrm>
            <a:off x="2157603" y="3162300"/>
            <a:ext cx="4648200" cy="3695700"/>
          </a:xfrm>
          <a:prstGeom prst="rect">
            <a:avLst/>
          </a:prstGeom>
        </p:spPr>
      </p:pic>
    </p:spTree>
    <p:extLst>
      <p:ext uri="{BB962C8B-B14F-4D97-AF65-F5344CB8AC3E}">
        <p14:creationId xmlns:p14="http://schemas.microsoft.com/office/powerpoint/2010/main" val="1494485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A6FADB-AAE0-4C3B-A066-775300B58CDB}"/>
              </a:ext>
            </a:extLst>
          </p:cNvPr>
          <p:cNvSpPr>
            <a:spLocks noGrp="1"/>
          </p:cNvSpPr>
          <p:nvPr>
            <p:ph type="title"/>
          </p:nvPr>
        </p:nvSpPr>
        <p:spPr/>
        <p:txBody>
          <a:bodyPr/>
          <a:lstStyle/>
          <a:p>
            <a:r>
              <a:rPr lang="es-ES" dirty="0"/>
              <a:t>ESTADOS DE CONEXIÓN TCP</a:t>
            </a:r>
          </a:p>
        </p:txBody>
      </p:sp>
      <p:graphicFrame>
        <p:nvGraphicFramePr>
          <p:cNvPr id="4" name="Tabla 4">
            <a:extLst>
              <a:ext uri="{FF2B5EF4-FFF2-40B4-BE49-F238E27FC236}">
                <a16:creationId xmlns:a16="http://schemas.microsoft.com/office/drawing/2014/main" id="{5C601BCF-CEB9-40B2-9F61-C1B54B3AED51}"/>
              </a:ext>
            </a:extLst>
          </p:cNvPr>
          <p:cNvGraphicFramePr>
            <a:graphicFrameLocks noGrp="1"/>
          </p:cNvGraphicFramePr>
          <p:nvPr>
            <p:ph idx="1"/>
            <p:extLst>
              <p:ext uri="{D42A27DB-BD31-4B8C-83A1-F6EECF244321}">
                <p14:modId xmlns:p14="http://schemas.microsoft.com/office/powerpoint/2010/main" val="334351315"/>
              </p:ext>
            </p:extLst>
          </p:nvPr>
        </p:nvGraphicFramePr>
        <p:xfrm>
          <a:off x="438150" y="1343024"/>
          <a:ext cx="8515350" cy="5345442"/>
        </p:xfrm>
        <a:graphic>
          <a:graphicData uri="http://schemas.openxmlformats.org/drawingml/2006/table">
            <a:tbl>
              <a:tblPr firstRow="1" bandRow="1">
                <a:tableStyleId>{5C22544A-7EE6-4342-B048-85BDC9FD1C3A}</a:tableStyleId>
              </a:tblPr>
              <a:tblGrid>
                <a:gridCol w="1511226">
                  <a:extLst>
                    <a:ext uri="{9D8B030D-6E8A-4147-A177-3AD203B41FA5}">
                      <a16:colId xmlns:a16="http://schemas.microsoft.com/office/drawing/2014/main" val="903944925"/>
                    </a:ext>
                  </a:extLst>
                </a:gridCol>
                <a:gridCol w="1375487">
                  <a:extLst>
                    <a:ext uri="{9D8B030D-6E8A-4147-A177-3AD203B41FA5}">
                      <a16:colId xmlns:a16="http://schemas.microsoft.com/office/drawing/2014/main" val="1033493524"/>
                    </a:ext>
                  </a:extLst>
                </a:gridCol>
                <a:gridCol w="5628637">
                  <a:extLst>
                    <a:ext uri="{9D8B030D-6E8A-4147-A177-3AD203B41FA5}">
                      <a16:colId xmlns:a16="http://schemas.microsoft.com/office/drawing/2014/main" val="3187753487"/>
                    </a:ext>
                  </a:extLst>
                </a:gridCol>
              </a:tblGrid>
              <a:tr h="364314">
                <a:tc>
                  <a:txBody>
                    <a:bodyPr/>
                    <a:lstStyle/>
                    <a:p>
                      <a:r>
                        <a:rPr lang="es-ES" sz="1600" dirty="0">
                          <a:latin typeface="Abadi Extra Light" panose="020B0204020104020204" pitchFamily="34" charset="0"/>
                        </a:rPr>
                        <a:t>Estado</a:t>
                      </a:r>
                    </a:p>
                  </a:txBody>
                  <a:tcPr/>
                </a:tc>
                <a:tc>
                  <a:txBody>
                    <a:bodyPr/>
                    <a:lstStyle/>
                    <a:p>
                      <a:r>
                        <a:rPr lang="es-ES" sz="1600" dirty="0">
                          <a:latin typeface="Abadi Extra Light" panose="020B0204020104020204" pitchFamily="34" charset="0"/>
                        </a:rPr>
                        <a:t>Lado</a:t>
                      </a:r>
                    </a:p>
                  </a:txBody>
                  <a:tcPr/>
                </a:tc>
                <a:tc>
                  <a:txBody>
                    <a:bodyPr/>
                    <a:lstStyle/>
                    <a:p>
                      <a:r>
                        <a:rPr lang="es-ES" sz="1600" dirty="0">
                          <a:latin typeface="Abadi Extra Light" panose="020B0204020104020204" pitchFamily="34" charset="0"/>
                        </a:rPr>
                        <a:t>Significado</a:t>
                      </a:r>
                    </a:p>
                  </a:txBody>
                  <a:tcPr/>
                </a:tc>
                <a:extLst>
                  <a:ext uri="{0D108BD9-81ED-4DB2-BD59-A6C34878D82A}">
                    <a16:rowId xmlns:a16="http://schemas.microsoft.com/office/drawing/2014/main" val="3761165533"/>
                  </a:ext>
                </a:extLst>
              </a:tr>
              <a:tr h="346514">
                <a:tc>
                  <a:txBody>
                    <a:bodyPr/>
                    <a:lstStyle/>
                    <a:p>
                      <a:r>
                        <a:rPr lang="es-ES" sz="1600" dirty="0">
                          <a:latin typeface="Abadi Extra Light" panose="020B0204020104020204" pitchFamily="34" charset="0"/>
                        </a:rPr>
                        <a:t>LISTENING</a:t>
                      </a:r>
                    </a:p>
                  </a:txBody>
                  <a:tcPr/>
                </a:tc>
                <a:tc>
                  <a:txBody>
                    <a:bodyPr/>
                    <a:lstStyle/>
                    <a:p>
                      <a:r>
                        <a:rPr lang="es-ES" sz="1600" dirty="0">
                          <a:latin typeface="Abadi Extra Light" panose="020B0204020104020204" pitchFamily="34" charset="0"/>
                        </a:rPr>
                        <a:t>Servidor</a:t>
                      </a:r>
                    </a:p>
                  </a:txBody>
                  <a:tcPr/>
                </a:tc>
                <a:tc>
                  <a:txBody>
                    <a:bodyPr/>
                    <a:lstStyle/>
                    <a:p>
                      <a:r>
                        <a:rPr lang="es-ES" sz="1600" dirty="0">
                          <a:latin typeface="Abadi Extra Light" panose="020B0204020104020204" pitchFamily="34" charset="0"/>
                        </a:rPr>
                        <a:t>El servidor está a la espera de recibir peticiones SYN</a:t>
                      </a:r>
                    </a:p>
                  </a:txBody>
                  <a:tcPr/>
                </a:tc>
                <a:extLst>
                  <a:ext uri="{0D108BD9-81ED-4DB2-BD59-A6C34878D82A}">
                    <a16:rowId xmlns:a16="http://schemas.microsoft.com/office/drawing/2014/main" val="598509468"/>
                  </a:ext>
                </a:extLst>
              </a:tr>
              <a:tr h="346514">
                <a:tc>
                  <a:txBody>
                    <a:bodyPr/>
                    <a:lstStyle/>
                    <a:p>
                      <a:r>
                        <a:rPr lang="es-ES" sz="1600" dirty="0">
                          <a:latin typeface="Abadi Extra Light" panose="020B0204020104020204" pitchFamily="34" charset="0"/>
                        </a:rPr>
                        <a:t>SYN_SENT</a:t>
                      </a:r>
                    </a:p>
                  </a:txBody>
                  <a:tcPr/>
                </a:tc>
                <a:tc>
                  <a:txBody>
                    <a:bodyPr/>
                    <a:lstStyle/>
                    <a:p>
                      <a:r>
                        <a:rPr lang="es-ES" sz="1600" dirty="0">
                          <a:latin typeface="Abadi Extra Light" panose="020B0204020104020204" pitchFamily="34" charset="0"/>
                        </a:rPr>
                        <a:t>Cliente</a:t>
                      </a:r>
                    </a:p>
                  </a:txBody>
                  <a:tcPr/>
                </a:tc>
                <a:tc>
                  <a:txBody>
                    <a:bodyPr/>
                    <a:lstStyle/>
                    <a:p>
                      <a:r>
                        <a:rPr lang="es-ES" sz="1600" dirty="0">
                          <a:latin typeface="Abadi Extra Light" panose="020B0204020104020204" pitchFamily="34" charset="0"/>
                        </a:rPr>
                        <a:t>El cliente ha enviado una petición SYN al servidor</a:t>
                      </a:r>
                    </a:p>
                  </a:txBody>
                  <a:tcPr/>
                </a:tc>
                <a:extLst>
                  <a:ext uri="{0D108BD9-81ED-4DB2-BD59-A6C34878D82A}">
                    <a16:rowId xmlns:a16="http://schemas.microsoft.com/office/drawing/2014/main" val="2373161581"/>
                  </a:ext>
                </a:extLst>
              </a:tr>
              <a:tr h="346514">
                <a:tc>
                  <a:txBody>
                    <a:bodyPr/>
                    <a:lstStyle/>
                    <a:p>
                      <a:r>
                        <a:rPr lang="es-ES" sz="1600" dirty="0">
                          <a:latin typeface="Abadi Extra Light" panose="020B0204020104020204" pitchFamily="34" charset="0"/>
                        </a:rPr>
                        <a:t>SYN_RCVD</a:t>
                      </a:r>
                    </a:p>
                  </a:txBody>
                  <a:tcPr/>
                </a:tc>
                <a:tc>
                  <a:txBody>
                    <a:bodyPr/>
                    <a:lstStyle/>
                    <a:p>
                      <a:r>
                        <a:rPr lang="es-ES" sz="1600" dirty="0">
                          <a:latin typeface="Abadi Extra Light" panose="020B0204020104020204" pitchFamily="34" charset="0"/>
                        </a:rPr>
                        <a:t>Servidor</a:t>
                      </a:r>
                    </a:p>
                  </a:txBody>
                  <a:tcPr/>
                </a:tc>
                <a:tc>
                  <a:txBody>
                    <a:bodyPr/>
                    <a:lstStyle/>
                    <a:p>
                      <a:r>
                        <a:rPr lang="es-ES" sz="1600" dirty="0">
                          <a:latin typeface="Abadi Extra Light" panose="020B0204020104020204" pitchFamily="34" charset="0"/>
                        </a:rPr>
                        <a:t>El servidor ha recibido una petición SYN desde un cliente</a:t>
                      </a:r>
                    </a:p>
                  </a:txBody>
                  <a:tcPr/>
                </a:tc>
                <a:extLst>
                  <a:ext uri="{0D108BD9-81ED-4DB2-BD59-A6C34878D82A}">
                    <a16:rowId xmlns:a16="http://schemas.microsoft.com/office/drawing/2014/main" val="166019968"/>
                  </a:ext>
                </a:extLst>
              </a:tr>
              <a:tr h="768976">
                <a:tc>
                  <a:txBody>
                    <a:bodyPr/>
                    <a:lstStyle/>
                    <a:p>
                      <a:r>
                        <a:rPr lang="es-ES" sz="1600" dirty="0">
                          <a:latin typeface="Abadi Extra Light" panose="020B0204020104020204" pitchFamily="34" charset="0"/>
                        </a:rPr>
                        <a:t>ESTABLISHED</a:t>
                      </a:r>
                    </a:p>
                  </a:txBody>
                  <a:tcPr/>
                </a:tc>
                <a:tc>
                  <a:txBody>
                    <a:bodyPr/>
                    <a:lstStyle/>
                    <a:p>
                      <a:r>
                        <a:rPr lang="es-ES" sz="1600" dirty="0">
                          <a:latin typeface="Abadi Extra Light" panose="020B0204020104020204" pitchFamily="34" charset="0"/>
                        </a:rPr>
                        <a:t>Ambos</a:t>
                      </a:r>
                    </a:p>
                  </a:txBody>
                  <a:tcPr/>
                </a:tc>
                <a:tc>
                  <a:txBody>
                    <a:bodyPr/>
                    <a:lstStyle/>
                    <a:p>
                      <a:r>
                        <a:rPr lang="es-ES" sz="1600" dirty="0">
                          <a:latin typeface="Abadi Extra Light" panose="020B0204020104020204" pitchFamily="34" charset="0"/>
                        </a:rPr>
                        <a:t>Conexión establecida</a:t>
                      </a:r>
                      <a:br>
                        <a:rPr lang="es-ES" sz="1600" dirty="0">
                          <a:latin typeface="Abadi Extra Light" panose="020B0204020104020204" pitchFamily="34" charset="0"/>
                        </a:rPr>
                      </a:br>
                      <a:r>
                        <a:rPr lang="es-ES" sz="1600" dirty="0">
                          <a:latin typeface="Abadi Extra Light" panose="020B0204020104020204" pitchFamily="34" charset="0"/>
                        </a:rPr>
                        <a:t>El cliente ha recibido un reconocimiento SYN-ACK</a:t>
                      </a:r>
                    </a:p>
                    <a:p>
                      <a:r>
                        <a:rPr lang="es-ES" sz="1600" dirty="0">
                          <a:latin typeface="Abadi Extra Light" panose="020B0204020104020204" pitchFamily="34" charset="0"/>
                        </a:rPr>
                        <a:t>El servidor ha recibido un reconocimiento ACK</a:t>
                      </a:r>
                    </a:p>
                  </a:txBody>
                  <a:tcPr/>
                </a:tc>
                <a:extLst>
                  <a:ext uri="{0D108BD9-81ED-4DB2-BD59-A6C34878D82A}">
                    <a16:rowId xmlns:a16="http://schemas.microsoft.com/office/drawing/2014/main" val="2551828548"/>
                  </a:ext>
                </a:extLst>
              </a:tr>
              <a:tr h="346514">
                <a:tc gridSpan="3">
                  <a:txBody>
                    <a:bodyPr/>
                    <a:lstStyle/>
                    <a:p>
                      <a:pPr algn="ctr"/>
                      <a:r>
                        <a:rPr lang="es-ES" sz="1600" dirty="0">
                          <a:latin typeface="Abadi Extra Light" panose="020B0204020104020204" pitchFamily="34" charset="0"/>
                        </a:rPr>
                        <a:t>Cierre pasivo</a:t>
                      </a:r>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2715688457"/>
                  </a:ext>
                </a:extLst>
              </a:tr>
              <a:tr h="346514">
                <a:tc>
                  <a:txBody>
                    <a:bodyPr/>
                    <a:lstStyle/>
                    <a:p>
                      <a:r>
                        <a:rPr lang="es-ES" sz="1600" dirty="0">
                          <a:latin typeface="Abadi Extra Light" panose="020B0204020104020204" pitchFamily="34" charset="0"/>
                        </a:rPr>
                        <a:t>CLOSE_WAIT</a:t>
                      </a:r>
                    </a:p>
                  </a:txBody>
                  <a:tcPr/>
                </a:tc>
                <a:tc>
                  <a:txBody>
                    <a:bodyPr/>
                    <a:lstStyle/>
                    <a:p>
                      <a:r>
                        <a:rPr lang="es-ES" sz="1600" dirty="0">
                          <a:latin typeface="Abadi Extra Light" panose="020B0204020104020204" pitchFamily="34" charset="0"/>
                        </a:rPr>
                        <a:t>Ambos</a:t>
                      </a:r>
                    </a:p>
                  </a:txBody>
                  <a:tcPr/>
                </a:tc>
                <a:tc>
                  <a:txBody>
                    <a:bodyPr/>
                    <a:lstStyle/>
                    <a:p>
                      <a:r>
                        <a:rPr lang="es-ES" sz="1600" dirty="0">
                          <a:latin typeface="Abadi Extra Light" panose="020B0204020104020204" pitchFamily="34" charset="0"/>
                        </a:rPr>
                        <a:t>FIN recibido y ACK enviado desde ESTABLISHED</a:t>
                      </a:r>
                    </a:p>
                  </a:txBody>
                  <a:tcPr/>
                </a:tc>
                <a:extLst>
                  <a:ext uri="{0D108BD9-81ED-4DB2-BD59-A6C34878D82A}">
                    <a16:rowId xmlns:a16="http://schemas.microsoft.com/office/drawing/2014/main" val="3505364970"/>
                  </a:ext>
                </a:extLst>
              </a:tr>
              <a:tr h="346514">
                <a:tc>
                  <a:txBody>
                    <a:bodyPr/>
                    <a:lstStyle/>
                    <a:p>
                      <a:r>
                        <a:rPr lang="es-ES" sz="1600" dirty="0">
                          <a:latin typeface="Abadi Extra Light" panose="020B0204020104020204" pitchFamily="34" charset="0"/>
                        </a:rPr>
                        <a:t>LAST_ACK</a:t>
                      </a:r>
                    </a:p>
                  </a:txBody>
                  <a:tcPr/>
                </a:tc>
                <a:tc>
                  <a:txBody>
                    <a:bodyPr/>
                    <a:lstStyle/>
                    <a:p>
                      <a:r>
                        <a:rPr lang="es-ES" sz="1600" dirty="0">
                          <a:latin typeface="Abadi Extra Light" panose="020B0204020104020204" pitchFamily="34" charset="0"/>
                        </a:rPr>
                        <a:t>Ambos</a:t>
                      </a:r>
                    </a:p>
                  </a:txBody>
                  <a:tcPr/>
                </a:tc>
                <a:tc>
                  <a:txBody>
                    <a:bodyPr/>
                    <a:lstStyle/>
                    <a:p>
                      <a:r>
                        <a:rPr lang="es-ES" sz="1600" dirty="0">
                          <a:latin typeface="Abadi Extra Light" panose="020B0204020104020204" pitchFamily="34" charset="0"/>
                        </a:rPr>
                        <a:t>FIN enviado y esperando ACK desde CLOSE_WAIT</a:t>
                      </a:r>
                    </a:p>
                  </a:txBody>
                  <a:tcPr/>
                </a:tc>
                <a:extLst>
                  <a:ext uri="{0D108BD9-81ED-4DB2-BD59-A6C34878D82A}">
                    <a16:rowId xmlns:a16="http://schemas.microsoft.com/office/drawing/2014/main" val="2579837197"/>
                  </a:ext>
                </a:extLst>
              </a:tr>
              <a:tr h="346514">
                <a:tc>
                  <a:txBody>
                    <a:bodyPr/>
                    <a:lstStyle/>
                    <a:p>
                      <a:r>
                        <a:rPr lang="es-ES" sz="1600" dirty="0">
                          <a:latin typeface="Abadi Extra Light" panose="020B0204020104020204" pitchFamily="34" charset="0"/>
                        </a:rPr>
                        <a:t>CLOSED</a:t>
                      </a:r>
                    </a:p>
                  </a:txBody>
                  <a:tcPr/>
                </a:tc>
                <a:tc>
                  <a:txBody>
                    <a:bodyPr/>
                    <a:lstStyle/>
                    <a:p>
                      <a:r>
                        <a:rPr lang="es-ES" sz="1600" dirty="0">
                          <a:latin typeface="Abadi Extra Light" panose="020B0204020104020204" pitchFamily="34" charset="0"/>
                        </a:rPr>
                        <a:t>Ambos</a:t>
                      </a:r>
                    </a:p>
                  </a:txBody>
                  <a:tcPr/>
                </a:tc>
                <a:tc>
                  <a:txBody>
                    <a:bodyPr/>
                    <a:lstStyle/>
                    <a:p>
                      <a:r>
                        <a:rPr lang="es-ES" sz="1600" dirty="0">
                          <a:latin typeface="Abadi Extra Light" panose="020B0204020104020204" pitchFamily="34" charset="0"/>
                        </a:rPr>
                        <a:t>Conexión terminada. ACK recibido desde LAST_ACK</a:t>
                      </a:r>
                    </a:p>
                  </a:txBody>
                  <a:tcPr/>
                </a:tc>
                <a:extLst>
                  <a:ext uri="{0D108BD9-81ED-4DB2-BD59-A6C34878D82A}">
                    <a16:rowId xmlns:a16="http://schemas.microsoft.com/office/drawing/2014/main" val="3251246962"/>
                  </a:ext>
                </a:extLst>
              </a:tr>
              <a:tr h="346514">
                <a:tc gridSpan="3">
                  <a:txBody>
                    <a:bodyPr/>
                    <a:lstStyle/>
                    <a:p>
                      <a:pPr algn="ctr"/>
                      <a:r>
                        <a:rPr lang="es-ES" sz="1600" dirty="0">
                          <a:latin typeface="Abadi Extra Light" panose="020B0204020104020204" pitchFamily="34" charset="0"/>
                        </a:rPr>
                        <a:t>Cierre activo o local</a:t>
                      </a:r>
                    </a:p>
                  </a:txBody>
                  <a:tcPr/>
                </a:tc>
                <a:tc hMerge="1">
                  <a:txBody>
                    <a:bodyPr/>
                    <a:lstStyle/>
                    <a:p>
                      <a:endParaRPr lang="es-ES" dirty="0"/>
                    </a:p>
                  </a:txBody>
                  <a:tcPr/>
                </a:tc>
                <a:tc hMerge="1">
                  <a:txBody>
                    <a:bodyPr/>
                    <a:lstStyle/>
                    <a:p>
                      <a:endParaRPr lang="es-ES" dirty="0"/>
                    </a:p>
                  </a:txBody>
                  <a:tcPr/>
                </a:tc>
                <a:extLst>
                  <a:ext uri="{0D108BD9-81ED-4DB2-BD59-A6C34878D82A}">
                    <a16:rowId xmlns:a16="http://schemas.microsoft.com/office/drawing/2014/main" val="1394156433"/>
                  </a:ext>
                </a:extLst>
              </a:tr>
              <a:tr h="346514">
                <a:tc>
                  <a:txBody>
                    <a:bodyPr/>
                    <a:lstStyle/>
                    <a:p>
                      <a:r>
                        <a:rPr lang="es-ES" sz="1600" dirty="0">
                          <a:latin typeface="Abadi Extra Light" panose="020B0204020104020204" pitchFamily="34" charset="0"/>
                        </a:rPr>
                        <a:t>FIN_WAIT_1</a:t>
                      </a:r>
                    </a:p>
                  </a:txBody>
                  <a:tcPr/>
                </a:tc>
                <a:tc>
                  <a:txBody>
                    <a:bodyPr/>
                    <a:lstStyle/>
                    <a:p>
                      <a:r>
                        <a:rPr lang="es-ES" sz="1600" dirty="0">
                          <a:latin typeface="Abadi Extra Light" panose="020B0204020104020204" pitchFamily="34" charset="0"/>
                        </a:rPr>
                        <a:t>Ambos</a:t>
                      </a:r>
                    </a:p>
                  </a:txBody>
                  <a:tcPr/>
                </a:tc>
                <a:tc>
                  <a:txBody>
                    <a:bodyPr/>
                    <a:lstStyle/>
                    <a:p>
                      <a:r>
                        <a:rPr lang="es-ES" sz="1600" dirty="0">
                          <a:latin typeface="Abadi Extra Light" panose="020B0204020104020204" pitchFamily="34" charset="0"/>
                        </a:rPr>
                        <a:t>FIN enviado y esperando ACK desde ESTABLISHED</a:t>
                      </a:r>
                    </a:p>
                  </a:txBody>
                  <a:tcPr/>
                </a:tc>
                <a:extLst>
                  <a:ext uri="{0D108BD9-81ED-4DB2-BD59-A6C34878D82A}">
                    <a16:rowId xmlns:a16="http://schemas.microsoft.com/office/drawing/2014/main" val="2775228928"/>
                  </a:ext>
                </a:extLst>
              </a:tr>
              <a:tr h="346514">
                <a:tc>
                  <a:txBody>
                    <a:bodyPr/>
                    <a:lstStyle/>
                    <a:p>
                      <a:r>
                        <a:rPr lang="es-ES" sz="1600" dirty="0">
                          <a:latin typeface="Abadi Extra Light" panose="020B0204020104020204" pitchFamily="34" charset="0"/>
                        </a:rPr>
                        <a:t>FIN_WAIT_2</a:t>
                      </a:r>
                    </a:p>
                  </a:txBody>
                  <a:tcPr/>
                </a:tc>
                <a:tc>
                  <a:txBody>
                    <a:bodyPr/>
                    <a:lstStyle/>
                    <a:p>
                      <a:r>
                        <a:rPr lang="es-ES" sz="1600" dirty="0">
                          <a:latin typeface="Abadi Extra Light" panose="020B0204020104020204" pitchFamily="34" charset="0"/>
                        </a:rPr>
                        <a:t>Ambos</a:t>
                      </a:r>
                    </a:p>
                  </a:txBody>
                  <a:tcPr/>
                </a:tc>
                <a:tc>
                  <a:txBody>
                    <a:bodyPr/>
                    <a:lstStyle/>
                    <a:p>
                      <a:r>
                        <a:rPr lang="es-ES" sz="1600" dirty="0">
                          <a:latin typeface="Abadi Extra Light" panose="020B0204020104020204" pitchFamily="34" charset="0"/>
                        </a:rPr>
                        <a:t>ACK recibido desde FIN_WAIT_1</a:t>
                      </a:r>
                    </a:p>
                  </a:txBody>
                  <a:tcPr/>
                </a:tc>
                <a:extLst>
                  <a:ext uri="{0D108BD9-81ED-4DB2-BD59-A6C34878D82A}">
                    <a16:rowId xmlns:a16="http://schemas.microsoft.com/office/drawing/2014/main" val="1118315145"/>
                  </a:ext>
                </a:extLst>
              </a:tr>
              <a:tr h="346514">
                <a:tc>
                  <a:txBody>
                    <a:bodyPr/>
                    <a:lstStyle/>
                    <a:p>
                      <a:r>
                        <a:rPr lang="es-ES" sz="1600" dirty="0">
                          <a:latin typeface="Abadi Extra Light" panose="020B0204020104020204" pitchFamily="34" charset="0"/>
                        </a:rPr>
                        <a:t>TIME_WAIT</a:t>
                      </a:r>
                    </a:p>
                  </a:txBody>
                  <a:tcPr/>
                </a:tc>
                <a:tc>
                  <a:txBody>
                    <a:bodyPr/>
                    <a:lstStyle/>
                    <a:p>
                      <a:r>
                        <a:rPr lang="es-ES" sz="1600" dirty="0">
                          <a:latin typeface="Abadi Extra Light" panose="020B0204020104020204" pitchFamily="34" charset="0"/>
                        </a:rPr>
                        <a:t>Solo uno</a:t>
                      </a:r>
                    </a:p>
                  </a:txBody>
                  <a:tcPr/>
                </a:tc>
                <a:tc>
                  <a:txBody>
                    <a:bodyPr/>
                    <a:lstStyle/>
                    <a:p>
                      <a:r>
                        <a:rPr lang="es-ES" sz="1600" dirty="0">
                          <a:latin typeface="Abadi Extra Light" panose="020B0204020104020204" pitchFamily="34" charset="0"/>
                        </a:rPr>
                        <a:t>FIN recibido y ACK enviado desde FIN_WAIT_2</a:t>
                      </a:r>
                    </a:p>
                  </a:txBody>
                  <a:tcPr/>
                </a:tc>
                <a:extLst>
                  <a:ext uri="{0D108BD9-81ED-4DB2-BD59-A6C34878D82A}">
                    <a16:rowId xmlns:a16="http://schemas.microsoft.com/office/drawing/2014/main" val="4211763651"/>
                  </a:ext>
                </a:extLst>
              </a:tr>
              <a:tr h="346514">
                <a:tc>
                  <a:txBody>
                    <a:bodyPr/>
                    <a:lstStyle/>
                    <a:p>
                      <a:r>
                        <a:rPr lang="es-ES" sz="1600" dirty="0">
                          <a:latin typeface="Abadi Extra Light" panose="020B0204020104020204" pitchFamily="34" charset="0"/>
                        </a:rPr>
                        <a:t>CLOSED </a:t>
                      </a:r>
                    </a:p>
                  </a:txBody>
                  <a:tcPr/>
                </a:tc>
                <a:tc>
                  <a:txBody>
                    <a:bodyPr/>
                    <a:lstStyle/>
                    <a:p>
                      <a:r>
                        <a:rPr lang="es-ES" sz="1600" dirty="0">
                          <a:latin typeface="Abadi Extra Light" panose="020B0204020104020204" pitchFamily="34" charset="0"/>
                        </a:rPr>
                        <a:t>Ambos</a:t>
                      </a:r>
                    </a:p>
                  </a:txBody>
                  <a:tcPr/>
                </a:tc>
                <a:tc>
                  <a:txBody>
                    <a:bodyPr/>
                    <a:lstStyle/>
                    <a:p>
                      <a:r>
                        <a:rPr lang="es-ES" sz="1600" dirty="0">
                          <a:latin typeface="Abadi Extra Light" panose="020B0204020104020204" pitchFamily="34" charset="0"/>
                        </a:rPr>
                        <a:t>Conexión terminada. </a:t>
                      </a:r>
                    </a:p>
                  </a:txBody>
                  <a:tcPr/>
                </a:tc>
                <a:extLst>
                  <a:ext uri="{0D108BD9-81ED-4DB2-BD59-A6C34878D82A}">
                    <a16:rowId xmlns:a16="http://schemas.microsoft.com/office/drawing/2014/main" val="612195825"/>
                  </a:ext>
                </a:extLst>
              </a:tr>
            </a:tbl>
          </a:graphicData>
        </a:graphic>
      </p:graphicFrame>
    </p:spTree>
    <p:extLst>
      <p:ext uri="{BB962C8B-B14F-4D97-AF65-F5344CB8AC3E}">
        <p14:creationId xmlns:p14="http://schemas.microsoft.com/office/powerpoint/2010/main" val="783800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114C43-4CDF-4E82-9E2C-43AE18BC4A5D}"/>
              </a:ext>
            </a:extLst>
          </p:cNvPr>
          <p:cNvSpPr>
            <a:spLocks noGrp="1"/>
          </p:cNvSpPr>
          <p:nvPr>
            <p:ph type="title"/>
          </p:nvPr>
        </p:nvSpPr>
        <p:spPr/>
        <p:txBody>
          <a:bodyPr/>
          <a:lstStyle/>
          <a:p>
            <a:r>
              <a:rPr lang="es-ES" dirty="0"/>
              <a:t>Estados de una conexión </a:t>
            </a:r>
            <a:r>
              <a:rPr lang="es-ES" dirty="0" err="1"/>
              <a:t>tcp</a:t>
            </a:r>
            <a:r>
              <a:rPr lang="es-ES" dirty="0"/>
              <a:t>	</a:t>
            </a:r>
          </a:p>
        </p:txBody>
      </p:sp>
      <p:sp>
        <p:nvSpPr>
          <p:cNvPr id="3" name="Marcador de contenido 2">
            <a:extLst>
              <a:ext uri="{FF2B5EF4-FFF2-40B4-BE49-F238E27FC236}">
                <a16:creationId xmlns:a16="http://schemas.microsoft.com/office/drawing/2014/main" id="{52485CFB-8897-4827-82D8-425DB8962B9C}"/>
              </a:ext>
            </a:extLst>
          </p:cNvPr>
          <p:cNvSpPr>
            <a:spLocks noGrp="1"/>
          </p:cNvSpPr>
          <p:nvPr>
            <p:ph idx="1"/>
          </p:nvPr>
        </p:nvSpPr>
        <p:spPr/>
        <p:txBody>
          <a:bodyPr>
            <a:normAutofit/>
          </a:bodyPr>
          <a:lstStyle/>
          <a:p>
            <a:r>
              <a:rPr lang="es-ES" sz="1800" dirty="0"/>
              <a:t>Los primeros estados (</a:t>
            </a:r>
            <a:r>
              <a:rPr lang="es-ES" sz="1800" i="1" dirty="0" err="1"/>
              <a:t>listening</a:t>
            </a:r>
            <a:r>
              <a:rPr lang="es-ES" sz="1800" i="1" dirty="0"/>
              <a:t>, </a:t>
            </a:r>
            <a:r>
              <a:rPr lang="es-ES" sz="1800" i="1" dirty="0" err="1"/>
              <a:t>syn_sent</a:t>
            </a:r>
            <a:r>
              <a:rPr lang="es-ES" sz="1800" i="1" dirty="0"/>
              <a:t>, </a:t>
            </a:r>
            <a:r>
              <a:rPr lang="es-ES" sz="1800" i="1" dirty="0" err="1"/>
              <a:t>syn_rcvd</a:t>
            </a:r>
            <a:r>
              <a:rPr lang="es-ES" sz="1800" i="1" dirty="0"/>
              <a:t> y </a:t>
            </a:r>
            <a:r>
              <a:rPr lang="es-ES" sz="1800" i="1" dirty="0" err="1"/>
              <a:t>established</a:t>
            </a:r>
            <a:r>
              <a:rPr lang="es-ES" sz="1800" dirty="0"/>
              <a:t>) están relacionados con el establecimiento de una conexión mediante negociación en tres pasos.</a:t>
            </a:r>
          </a:p>
          <a:p>
            <a:r>
              <a:rPr lang="es-ES" sz="1800" dirty="0"/>
              <a:t>Una vez establecida la conexión se intercambian los datos y ambos sockets están en el estado </a:t>
            </a:r>
            <a:r>
              <a:rPr lang="es-ES" sz="1800" i="1" dirty="0" err="1"/>
              <a:t>established</a:t>
            </a:r>
            <a:endParaRPr lang="es-ES" sz="1800" i="1" dirty="0"/>
          </a:p>
          <a:p>
            <a:r>
              <a:rPr lang="es-ES" sz="1800" dirty="0"/>
              <a:t>Por último, se cierra la conexión donde hay dos casos</a:t>
            </a:r>
          </a:p>
          <a:p>
            <a:pPr lvl="1"/>
            <a:r>
              <a:rPr lang="es-ES" dirty="0"/>
              <a:t> Cierre pasivo</a:t>
            </a:r>
          </a:p>
          <a:p>
            <a:pPr lvl="2"/>
            <a:r>
              <a:rPr lang="es-ES" sz="1800" dirty="0"/>
              <a:t>El socket remoto cierra su mitad enviando un FIN, de modo que el socket local pasa al estado </a:t>
            </a:r>
            <a:r>
              <a:rPr lang="es-ES" sz="1800" i="1" dirty="0" err="1"/>
              <a:t>close_wait</a:t>
            </a:r>
            <a:r>
              <a:rPr lang="es-ES" sz="1800" dirty="0"/>
              <a:t>, es decir, a la espera de que el programa local que inició la comunicación ejecute un </a:t>
            </a:r>
            <a:r>
              <a:rPr lang="es-ES" sz="1800" dirty="0" err="1"/>
              <a:t>close</a:t>
            </a:r>
            <a:r>
              <a:rPr lang="es-ES" sz="1800" dirty="0"/>
              <a:t>() para cerrar el socket local</a:t>
            </a:r>
          </a:p>
          <a:p>
            <a:pPr lvl="1"/>
            <a:r>
              <a:rPr lang="es-ES" dirty="0"/>
              <a:t> Cierre activo</a:t>
            </a:r>
          </a:p>
          <a:p>
            <a:pPr lvl="2"/>
            <a:r>
              <a:rPr lang="es-ES" sz="1800" dirty="0"/>
              <a:t>El socket local cierra su mitad enviando un FIN y pasa al estado </a:t>
            </a:r>
            <a:r>
              <a:rPr lang="es-ES" sz="1800" i="1" dirty="0"/>
              <a:t>fin_wait_1</a:t>
            </a:r>
            <a:r>
              <a:rPr lang="es-ES" sz="1800" dirty="0"/>
              <a:t>, si el socket remoto confirma entonces pasa al estado </a:t>
            </a:r>
            <a:r>
              <a:rPr lang="es-ES" sz="1800" i="1" dirty="0"/>
              <a:t>fin_wait_2</a:t>
            </a:r>
            <a:r>
              <a:rPr lang="es-ES" sz="1800" dirty="0"/>
              <a:t>, y cuando el socket remoto cierra su parte, el socket local pasa al estado </a:t>
            </a:r>
            <a:r>
              <a:rPr lang="es-ES" sz="1800" i="1" dirty="0" err="1"/>
              <a:t>time_wait</a:t>
            </a:r>
            <a:r>
              <a:rPr lang="es-ES" sz="1800" dirty="0"/>
              <a:t>, es decir, a la espera de un tiempo predeterminado para cerrarse automáticamente</a:t>
            </a:r>
          </a:p>
        </p:txBody>
      </p:sp>
    </p:spTree>
    <p:extLst>
      <p:ext uri="{BB962C8B-B14F-4D97-AF65-F5344CB8AC3E}">
        <p14:creationId xmlns:p14="http://schemas.microsoft.com/office/powerpoint/2010/main" val="19967697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E56EDC-F8A6-4FB7-8CDF-2CECC546363A}"/>
              </a:ext>
            </a:extLst>
          </p:cNvPr>
          <p:cNvSpPr>
            <a:spLocks noGrp="1"/>
          </p:cNvSpPr>
          <p:nvPr>
            <p:ph type="title"/>
          </p:nvPr>
        </p:nvSpPr>
        <p:spPr/>
        <p:txBody>
          <a:bodyPr/>
          <a:lstStyle/>
          <a:p>
            <a:r>
              <a:rPr lang="es-ES" dirty="0"/>
              <a:t>Campo de Bits de Control</a:t>
            </a:r>
          </a:p>
        </p:txBody>
      </p:sp>
      <p:sp>
        <p:nvSpPr>
          <p:cNvPr id="3" name="Marcador de contenido 2">
            <a:extLst>
              <a:ext uri="{FF2B5EF4-FFF2-40B4-BE49-F238E27FC236}">
                <a16:creationId xmlns:a16="http://schemas.microsoft.com/office/drawing/2014/main" id="{CB9CAD24-5722-4F9E-A1F5-A5B64EAC2A26}"/>
              </a:ext>
            </a:extLst>
          </p:cNvPr>
          <p:cNvSpPr>
            <a:spLocks noGrp="1"/>
          </p:cNvSpPr>
          <p:nvPr>
            <p:ph idx="1"/>
          </p:nvPr>
        </p:nvSpPr>
        <p:spPr>
          <a:xfrm>
            <a:off x="0" y="4029075"/>
            <a:ext cx="8963406" cy="2098259"/>
          </a:xfrm>
        </p:spPr>
        <p:txBody>
          <a:bodyPr>
            <a:noAutofit/>
          </a:bodyPr>
          <a:lstStyle/>
          <a:p>
            <a:r>
              <a:rPr lang="es-ES" sz="1600" dirty="0"/>
              <a:t>Los seis indicadores </a:t>
            </a:r>
            <a:r>
              <a:rPr lang="es-ES" sz="1600" b="1" dirty="0"/>
              <a:t>de bits de control </a:t>
            </a:r>
            <a:r>
              <a:rPr lang="es-ES" sz="1600" dirty="0"/>
              <a:t>son los siguientes:</a:t>
            </a:r>
          </a:p>
          <a:p>
            <a:endParaRPr lang="es-ES" sz="1600" dirty="0"/>
          </a:p>
          <a:p>
            <a:pPr lvl="1"/>
            <a:r>
              <a:rPr lang="es-ES" sz="1400" dirty="0"/>
              <a:t>URG - campo de puntero urgente significativo</a:t>
            </a:r>
          </a:p>
          <a:p>
            <a:pPr lvl="1"/>
            <a:r>
              <a:rPr lang="es-ES" sz="1400" dirty="0"/>
              <a:t>ACK - Indicador de acuse de recibo utilizado en el establecimiento de la conexión y la terminación de la sesión</a:t>
            </a:r>
          </a:p>
          <a:p>
            <a:pPr lvl="1"/>
            <a:r>
              <a:rPr lang="es-ES" sz="1400" dirty="0"/>
              <a:t>PSH - Función de empuje</a:t>
            </a:r>
          </a:p>
          <a:p>
            <a:pPr lvl="1"/>
            <a:r>
              <a:rPr lang="es-ES" sz="1400" dirty="0"/>
              <a:t>RST - Restablece la conexión cuando se produce un error o un tiempo de espera</a:t>
            </a:r>
          </a:p>
          <a:p>
            <a:pPr lvl="1"/>
            <a:r>
              <a:rPr lang="es-ES" sz="1400" dirty="0"/>
              <a:t>SYN - Sincroniza números de secuencia utilizados en el establecimiento de conexión</a:t>
            </a:r>
          </a:p>
          <a:p>
            <a:pPr lvl="1"/>
            <a:r>
              <a:rPr lang="es-ES" sz="1400" dirty="0"/>
              <a:t>FIN - No más datos del remitente y se utilizan en la terminación de la sesión</a:t>
            </a:r>
          </a:p>
        </p:txBody>
      </p:sp>
      <p:pic>
        <p:nvPicPr>
          <p:cNvPr id="5" name="Imagen 4">
            <a:extLst>
              <a:ext uri="{FF2B5EF4-FFF2-40B4-BE49-F238E27FC236}">
                <a16:creationId xmlns:a16="http://schemas.microsoft.com/office/drawing/2014/main" id="{E60D9B25-1561-450F-93C0-54B93D89B783}"/>
              </a:ext>
            </a:extLst>
          </p:cNvPr>
          <p:cNvPicPr>
            <a:picLocks noChangeAspect="1"/>
          </p:cNvPicPr>
          <p:nvPr/>
        </p:nvPicPr>
        <p:blipFill>
          <a:blip r:embed="rId2"/>
          <a:stretch>
            <a:fillRect/>
          </a:stretch>
        </p:blipFill>
        <p:spPr>
          <a:xfrm>
            <a:off x="2038350" y="1395151"/>
            <a:ext cx="5067300" cy="2467498"/>
          </a:xfrm>
          <a:prstGeom prst="rect">
            <a:avLst/>
          </a:prstGeom>
        </p:spPr>
      </p:pic>
    </p:spTree>
    <p:extLst>
      <p:ext uri="{BB962C8B-B14F-4D97-AF65-F5344CB8AC3E}">
        <p14:creationId xmlns:p14="http://schemas.microsoft.com/office/powerpoint/2010/main" val="1926439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Protocolo UDP</a:t>
            </a:r>
            <a:br>
              <a:rPr lang="es-ES" dirty="0"/>
            </a:br>
            <a:r>
              <a:rPr lang="es-ES" dirty="0"/>
              <a:t>USER DATAGRAM </a:t>
            </a:r>
            <a:r>
              <a:rPr lang="es-ES" dirty="0" err="1"/>
              <a:t>protocol</a:t>
            </a:r>
            <a:endParaRPr lang="es-ES" dirty="0"/>
          </a:p>
        </p:txBody>
      </p:sp>
    </p:spTree>
    <p:extLst>
      <p:ext uri="{BB962C8B-B14F-4D97-AF65-F5344CB8AC3E}">
        <p14:creationId xmlns:p14="http://schemas.microsoft.com/office/powerpoint/2010/main" val="1946053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F024D-8785-4180-B1BB-5B71056D9064}"/>
              </a:ext>
            </a:extLst>
          </p:cNvPr>
          <p:cNvSpPr>
            <a:spLocks noGrp="1"/>
          </p:cNvSpPr>
          <p:nvPr>
            <p:ph type="title"/>
          </p:nvPr>
        </p:nvSpPr>
        <p:spPr/>
        <p:txBody>
          <a:bodyPr/>
          <a:lstStyle/>
          <a:p>
            <a:r>
              <a:rPr lang="pt-BR" dirty="0"/>
              <a:t>INTRODUCCIÓN</a:t>
            </a:r>
            <a:endParaRPr lang="es-ES" dirty="0"/>
          </a:p>
        </p:txBody>
      </p:sp>
      <p:sp>
        <p:nvSpPr>
          <p:cNvPr id="3" name="Marcador de contenido 2">
            <a:extLst>
              <a:ext uri="{FF2B5EF4-FFF2-40B4-BE49-F238E27FC236}">
                <a16:creationId xmlns:a16="http://schemas.microsoft.com/office/drawing/2014/main" id="{6F02DE62-D796-41DC-8F4B-D7C24389E6EE}"/>
              </a:ext>
            </a:extLst>
          </p:cNvPr>
          <p:cNvSpPr>
            <a:spLocks noGrp="1"/>
          </p:cNvSpPr>
          <p:nvPr>
            <p:ph idx="1"/>
          </p:nvPr>
        </p:nvSpPr>
        <p:spPr/>
        <p:txBody>
          <a:bodyPr>
            <a:normAutofit/>
          </a:bodyPr>
          <a:lstStyle/>
          <a:p>
            <a:r>
              <a:rPr lang="es-ES" dirty="0"/>
              <a:t>UDP está definido en el estándar </a:t>
            </a:r>
            <a:r>
              <a:rPr lang="es-ES" dirty="0">
                <a:hlinkClick r:id="rId2"/>
              </a:rPr>
              <a:t>RFC 768</a:t>
            </a:r>
            <a:endParaRPr lang="es-ES" dirty="0"/>
          </a:p>
          <a:p>
            <a:r>
              <a:rPr lang="es-ES" b="1" dirty="0"/>
              <a:t>UDP</a:t>
            </a:r>
            <a:r>
              <a:rPr lang="es-ES" dirty="0"/>
              <a:t> es un protocolo de transporte liviano que </a:t>
            </a:r>
            <a:r>
              <a:rPr lang="es-ES" b="1" dirty="0"/>
              <a:t>ofrece la misma segmentación y rearmado de datos que TCP, pero sin la confiabilidad y el control del flujo </a:t>
            </a:r>
            <a:r>
              <a:rPr lang="es-ES" dirty="0"/>
              <a:t>de TCP.</a:t>
            </a:r>
          </a:p>
          <a:p>
            <a:endParaRPr lang="es-ES" dirty="0"/>
          </a:p>
          <a:p>
            <a:r>
              <a:rPr lang="es-ES" dirty="0"/>
              <a:t>Las </a:t>
            </a:r>
            <a:r>
              <a:rPr lang="es-ES" b="1" dirty="0"/>
              <a:t>características</a:t>
            </a:r>
            <a:r>
              <a:rPr lang="es-ES" dirty="0"/>
              <a:t> UDP incluyen lo siguiente:</a:t>
            </a:r>
          </a:p>
          <a:p>
            <a:endParaRPr lang="es-ES" dirty="0"/>
          </a:p>
          <a:p>
            <a:pPr lvl="1"/>
            <a:r>
              <a:rPr lang="es-ES" dirty="0"/>
              <a:t>Los datos se reconstruyen en el orden en que se recibieron.</a:t>
            </a:r>
          </a:p>
          <a:p>
            <a:pPr lvl="1"/>
            <a:r>
              <a:rPr lang="es-ES" dirty="0"/>
              <a:t>Los segmentos perdidos no se vuelven a enviar.</a:t>
            </a:r>
          </a:p>
          <a:p>
            <a:pPr lvl="1"/>
            <a:r>
              <a:rPr lang="es-ES" dirty="0"/>
              <a:t>No hay establecimiento de sesión.</a:t>
            </a:r>
          </a:p>
          <a:p>
            <a:pPr lvl="1"/>
            <a:r>
              <a:rPr lang="es-ES" dirty="0"/>
              <a:t>El envío no está informado sobre la disponibilidad de recursos.</a:t>
            </a:r>
          </a:p>
        </p:txBody>
      </p:sp>
    </p:spTree>
    <p:extLst>
      <p:ext uri="{BB962C8B-B14F-4D97-AF65-F5344CB8AC3E}">
        <p14:creationId xmlns:p14="http://schemas.microsoft.com/office/powerpoint/2010/main" val="24122868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0BF70-F4D1-4BAC-89F2-2A71262BE6BB}"/>
              </a:ext>
            </a:extLst>
          </p:cNvPr>
          <p:cNvSpPr>
            <a:spLocks noGrp="1"/>
          </p:cNvSpPr>
          <p:nvPr>
            <p:ph type="title"/>
          </p:nvPr>
        </p:nvSpPr>
        <p:spPr/>
        <p:txBody>
          <a:bodyPr/>
          <a:lstStyle/>
          <a:p>
            <a:r>
              <a:rPr lang="pt-BR" dirty="0"/>
              <a:t>CARACTERÍSTICAS</a:t>
            </a:r>
            <a:endParaRPr lang="es-ES" dirty="0"/>
          </a:p>
        </p:txBody>
      </p:sp>
      <p:sp>
        <p:nvSpPr>
          <p:cNvPr id="3" name="Marcador de contenido 2">
            <a:extLst>
              <a:ext uri="{FF2B5EF4-FFF2-40B4-BE49-F238E27FC236}">
                <a16:creationId xmlns:a16="http://schemas.microsoft.com/office/drawing/2014/main" id="{BB22CBFE-3023-42A8-8D19-3169759FC5C8}"/>
              </a:ext>
            </a:extLst>
          </p:cNvPr>
          <p:cNvSpPr>
            <a:spLocks noGrp="1"/>
          </p:cNvSpPr>
          <p:nvPr>
            <p:ph idx="1"/>
          </p:nvPr>
        </p:nvSpPr>
        <p:spPr/>
        <p:txBody>
          <a:bodyPr>
            <a:normAutofit/>
          </a:bodyPr>
          <a:lstStyle/>
          <a:p>
            <a:r>
              <a:rPr lang="es-ES" dirty="0"/>
              <a:t>UDP es un protocolo del nivel de transporte basado en el intercambio de </a:t>
            </a:r>
            <a:r>
              <a:rPr lang="es-ES" b="1" dirty="0"/>
              <a:t>datagramas</a:t>
            </a:r>
          </a:p>
          <a:p>
            <a:r>
              <a:rPr lang="es-ES" dirty="0"/>
              <a:t>Es:</a:t>
            </a:r>
          </a:p>
          <a:p>
            <a:pPr lvl="1"/>
            <a:r>
              <a:rPr lang="es-ES" sz="2000" b="1" dirty="0"/>
              <a:t>No orientado a conexión</a:t>
            </a:r>
          </a:p>
          <a:p>
            <a:pPr lvl="2"/>
            <a:r>
              <a:rPr lang="es-ES" sz="2000" dirty="0"/>
              <a:t>Permite el envío de datagramas a través de la red sin que se haya establecido previamente una conexión, ya que el propio datagrama incorpora suficiente información de direccionamiento en su cabecera</a:t>
            </a:r>
          </a:p>
          <a:p>
            <a:pPr lvl="1"/>
            <a:r>
              <a:rPr lang="es-ES" sz="2000" b="1" dirty="0"/>
              <a:t>No fiable</a:t>
            </a:r>
          </a:p>
          <a:p>
            <a:pPr lvl="2"/>
            <a:r>
              <a:rPr lang="es-ES" sz="2000" dirty="0"/>
              <a:t>No se sabe si los paquetes han llegado correctamente, ya que no hay confirmación de entrega o recepción. No tiene control de flujo, por lo que los paquetes pueden adelantarse unos a otros y llegar desordenados</a:t>
            </a:r>
          </a:p>
        </p:txBody>
      </p:sp>
    </p:spTree>
    <p:extLst>
      <p:ext uri="{BB962C8B-B14F-4D97-AF65-F5344CB8AC3E}">
        <p14:creationId xmlns:p14="http://schemas.microsoft.com/office/powerpoint/2010/main" val="3602320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C5E8C1-5217-42F3-BAD4-FA985FBBF921}"/>
              </a:ext>
            </a:extLst>
          </p:cNvPr>
          <p:cNvSpPr>
            <a:spLocks noGrp="1"/>
          </p:cNvSpPr>
          <p:nvPr>
            <p:ph type="title"/>
          </p:nvPr>
        </p:nvSpPr>
        <p:spPr/>
        <p:txBody>
          <a:bodyPr/>
          <a:lstStyle/>
          <a:p>
            <a:r>
              <a:rPr lang="pt-BR" dirty="0"/>
              <a:t>EJEMPLO</a:t>
            </a:r>
            <a:endParaRPr lang="es-ES" dirty="0"/>
          </a:p>
        </p:txBody>
      </p:sp>
      <p:pic>
        <p:nvPicPr>
          <p:cNvPr id="4" name="14.1.5 UDP">
            <a:hlinkClick r:id="" action="ppaction://media"/>
            <a:extLst>
              <a:ext uri="{FF2B5EF4-FFF2-40B4-BE49-F238E27FC236}">
                <a16:creationId xmlns:a16="http://schemas.microsoft.com/office/drawing/2014/main" id="{91E24A19-A466-47FF-BD71-3B74F2C9A45B}"/>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186359" y="995315"/>
            <a:ext cx="8309112" cy="5757910"/>
          </a:xfrm>
        </p:spPr>
      </p:pic>
    </p:spTree>
    <p:extLst>
      <p:ext uri="{BB962C8B-B14F-4D97-AF65-F5344CB8AC3E}">
        <p14:creationId xmlns:p14="http://schemas.microsoft.com/office/powerpoint/2010/main" val="325007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163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347FD-CA02-41F0-A817-6C8CB1872FB2}"/>
              </a:ext>
            </a:extLst>
          </p:cNvPr>
          <p:cNvSpPr>
            <a:spLocks noGrp="1"/>
          </p:cNvSpPr>
          <p:nvPr>
            <p:ph type="title"/>
          </p:nvPr>
        </p:nvSpPr>
        <p:spPr/>
        <p:txBody>
          <a:bodyPr/>
          <a:lstStyle/>
          <a:p>
            <a:r>
              <a:rPr lang="es-ES" dirty="0"/>
              <a:t>FUNCIONAMIENTO</a:t>
            </a:r>
          </a:p>
        </p:txBody>
      </p:sp>
      <p:sp>
        <p:nvSpPr>
          <p:cNvPr id="3" name="Marcador de contenido 2">
            <a:extLst>
              <a:ext uri="{FF2B5EF4-FFF2-40B4-BE49-F238E27FC236}">
                <a16:creationId xmlns:a16="http://schemas.microsoft.com/office/drawing/2014/main" id="{38A0F2E7-01BD-473A-A7A7-387C437034E1}"/>
              </a:ext>
            </a:extLst>
          </p:cNvPr>
          <p:cNvSpPr>
            <a:spLocks noGrp="1"/>
          </p:cNvSpPr>
          <p:nvPr>
            <p:ph idx="1"/>
          </p:nvPr>
        </p:nvSpPr>
        <p:spPr/>
        <p:txBody>
          <a:bodyPr/>
          <a:lstStyle/>
          <a:p>
            <a:r>
              <a:rPr lang="es-ES" dirty="0"/>
              <a:t>Cuando se envían datagramas UDP a un destino, a menudo toman diferentes rutas y llegan en el orden equivocado. </a:t>
            </a:r>
          </a:p>
          <a:p>
            <a:r>
              <a:rPr lang="es-ES" dirty="0"/>
              <a:t>UDP no realiza un seguimiento de los números de secuencia de la manera en que lo hace TCP. UDP no tiene forma de reordenar datagramas en el orden en que se transmiten</a:t>
            </a:r>
          </a:p>
          <a:p>
            <a:r>
              <a:rPr lang="es-ES" dirty="0"/>
              <a:t>Por lo tanto, UDP simplemente reensambla los datos en el orden en que se recibieron y los envía a la aplicación. Si la secuencia de datos es importante para la aplicación, esta debe identificar la secuencia adecuada y determinar cómo se deben procesar los datos.</a:t>
            </a:r>
          </a:p>
        </p:txBody>
      </p:sp>
    </p:spTree>
    <p:extLst>
      <p:ext uri="{BB962C8B-B14F-4D97-AF65-F5344CB8AC3E}">
        <p14:creationId xmlns:p14="http://schemas.microsoft.com/office/powerpoint/2010/main" val="366613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F52D5-F139-4A13-8846-E94681496A46}"/>
              </a:ext>
            </a:extLst>
          </p:cNvPr>
          <p:cNvSpPr>
            <a:spLocks noGrp="1"/>
          </p:cNvSpPr>
          <p:nvPr>
            <p:ph type="title"/>
          </p:nvPr>
        </p:nvSpPr>
        <p:spPr/>
        <p:txBody>
          <a:bodyPr/>
          <a:lstStyle/>
          <a:p>
            <a:r>
              <a:rPr lang="es-ES" dirty="0"/>
              <a:t>DESCRIPCIÓN GENERAL</a:t>
            </a:r>
          </a:p>
        </p:txBody>
      </p:sp>
      <p:sp>
        <p:nvSpPr>
          <p:cNvPr id="3" name="Marcador de contenido 2">
            <a:extLst>
              <a:ext uri="{FF2B5EF4-FFF2-40B4-BE49-F238E27FC236}">
                <a16:creationId xmlns:a16="http://schemas.microsoft.com/office/drawing/2014/main" id="{5D529F48-A4AC-4202-8733-32206D1A9112}"/>
              </a:ext>
            </a:extLst>
          </p:cNvPr>
          <p:cNvSpPr>
            <a:spLocks noGrp="1"/>
          </p:cNvSpPr>
          <p:nvPr>
            <p:ph idx="1"/>
          </p:nvPr>
        </p:nvSpPr>
        <p:spPr/>
        <p:txBody>
          <a:bodyPr/>
          <a:lstStyle/>
          <a:p>
            <a:r>
              <a:rPr lang="es-ES" dirty="0"/>
              <a:t>En el </a:t>
            </a:r>
            <a:r>
              <a:rPr lang="es-ES" b="1" dirty="0"/>
              <a:t>emisor</a:t>
            </a:r>
            <a:r>
              <a:rPr lang="es-ES" dirty="0"/>
              <a:t> recibe el mensaje procedente del nivel de aplicación, lo divide en segmentos y los entrega a la capa o nivel de red, asegurándose de que lleguen al otro extremo.</a:t>
            </a:r>
          </a:p>
          <a:p>
            <a:r>
              <a:rPr lang="es-ES" dirty="0"/>
              <a:t>En el </a:t>
            </a:r>
            <a:r>
              <a:rPr lang="es-ES" b="1" dirty="0"/>
              <a:t>receptor</a:t>
            </a:r>
            <a:r>
              <a:rPr lang="es-ES" dirty="0"/>
              <a:t> se ensamblan todos los segmentos para formar de nuevo el mensaje y entregarlo libre de errores a la capa o nivel de aplicación</a:t>
            </a:r>
          </a:p>
          <a:p>
            <a:r>
              <a:rPr lang="es-ES" dirty="0"/>
              <a:t>El </a:t>
            </a:r>
            <a:r>
              <a:rPr lang="es-ES" b="1" dirty="0"/>
              <a:t>nivel de transporte ocurre exclusivamente en los equipos terminales </a:t>
            </a:r>
            <a:r>
              <a:rPr lang="es-ES" dirty="0"/>
              <a:t>y no en dispositivos de interconexión que solamente tienen niveles de red, enlace y físico.</a:t>
            </a:r>
          </a:p>
          <a:p>
            <a:r>
              <a:rPr lang="es-ES" dirty="0"/>
              <a:t>Los protocolos de transporte se implementan en el sistema operativo de los equipos terminales.</a:t>
            </a:r>
          </a:p>
        </p:txBody>
      </p:sp>
    </p:spTree>
    <p:extLst>
      <p:ext uri="{BB962C8B-B14F-4D97-AF65-F5344CB8AC3E}">
        <p14:creationId xmlns:p14="http://schemas.microsoft.com/office/powerpoint/2010/main" val="2047407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F347FD-CA02-41F0-A817-6C8CB1872FB2}"/>
              </a:ext>
            </a:extLst>
          </p:cNvPr>
          <p:cNvSpPr>
            <a:spLocks noGrp="1"/>
          </p:cNvSpPr>
          <p:nvPr>
            <p:ph type="title"/>
          </p:nvPr>
        </p:nvSpPr>
        <p:spPr/>
        <p:txBody>
          <a:bodyPr/>
          <a:lstStyle/>
          <a:p>
            <a:r>
              <a:rPr lang="es-ES" dirty="0"/>
              <a:t>FUNCIONAMIENTO</a:t>
            </a:r>
          </a:p>
        </p:txBody>
      </p:sp>
      <p:pic>
        <p:nvPicPr>
          <p:cNvPr id="5" name="Imagen 4">
            <a:extLst>
              <a:ext uri="{FF2B5EF4-FFF2-40B4-BE49-F238E27FC236}">
                <a16:creationId xmlns:a16="http://schemas.microsoft.com/office/drawing/2014/main" id="{8ED950C8-BE26-4588-B95E-21D9DE873F36}"/>
              </a:ext>
            </a:extLst>
          </p:cNvPr>
          <p:cNvPicPr>
            <a:picLocks noChangeAspect="1"/>
          </p:cNvPicPr>
          <p:nvPr/>
        </p:nvPicPr>
        <p:blipFill>
          <a:blip r:embed="rId2"/>
          <a:stretch>
            <a:fillRect/>
          </a:stretch>
        </p:blipFill>
        <p:spPr>
          <a:xfrm>
            <a:off x="895350" y="1241008"/>
            <a:ext cx="7562850" cy="5367953"/>
          </a:xfrm>
          <a:prstGeom prst="rect">
            <a:avLst/>
          </a:prstGeom>
        </p:spPr>
      </p:pic>
    </p:spTree>
    <p:extLst>
      <p:ext uri="{BB962C8B-B14F-4D97-AF65-F5344CB8AC3E}">
        <p14:creationId xmlns:p14="http://schemas.microsoft.com/office/powerpoint/2010/main" val="1279287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C156C-CC65-4C1D-B8F6-4EFF012ABF7B}"/>
              </a:ext>
            </a:extLst>
          </p:cNvPr>
          <p:cNvSpPr>
            <a:spLocks noGrp="1"/>
          </p:cNvSpPr>
          <p:nvPr>
            <p:ph type="title"/>
          </p:nvPr>
        </p:nvSpPr>
        <p:spPr/>
        <p:txBody>
          <a:bodyPr/>
          <a:lstStyle/>
          <a:p>
            <a:r>
              <a:rPr lang="es-ES" dirty="0"/>
              <a:t>FORMATO SEGMENTO UDP</a:t>
            </a:r>
          </a:p>
        </p:txBody>
      </p:sp>
      <p:sp>
        <p:nvSpPr>
          <p:cNvPr id="3" name="Marcador de contenido 2">
            <a:extLst>
              <a:ext uri="{FF2B5EF4-FFF2-40B4-BE49-F238E27FC236}">
                <a16:creationId xmlns:a16="http://schemas.microsoft.com/office/drawing/2014/main" id="{D7CCC15C-5323-4951-956D-777E676B2E3D}"/>
              </a:ext>
            </a:extLst>
          </p:cNvPr>
          <p:cNvSpPr>
            <a:spLocks noGrp="1"/>
          </p:cNvSpPr>
          <p:nvPr>
            <p:ph idx="1"/>
          </p:nvPr>
        </p:nvSpPr>
        <p:spPr/>
        <p:txBody>
          <a:bodyPr>
            <a:noAutofit/>
          </a:bodyPr>
          <a:lstStyle/>
          <a:p>
            <a:r>
              <a:rPr lang="es-ES" sz="1800" dirty="0"/>
              <a:t>Los bloques de comunicación en UDP se denominan datagramas. </a:t>
            </a:r>
          </a:p>
          <a:p>
            <a:r>
              <a:rPr lang="es-ES" sz="1800" dirty="0"/>
              <a:t>El encabezado UDP es mucho más simple que el encabezado TCP porque solo tiene cuatro campos y requiere 8 bytes (es decir, 64 bits). </a:t>
            </a:r>
          </a:p>
          <a:p>
            <a:r>
              <a:rPr lang="es-ES" sz="1800" dirty="0"/>
              <a:t>La cabecera UDP consta de 4 campos de los cuales 2 son opcionales (con fondo rojo en la tabla). </a:t>
            </a:r>
          </a:p>
          <a:p>
            <a:endParaRPr lang="es-ES" sz="1800" dirty="0"/>
          </a:p>
        </p:txBody>
      </p:sp>
      <p:pic>
        <p:nvPicPr>
          <p:cNvPr id="5" name="Imagen 4">
            <a:extLst>
              <a:ext uri="{FF2B5EF4-FFF2-40B4-BE49-F238E27FC236}">
                <a16:creationId xmlns:a16="http://schemas.microsoft.com/office/drawing/2014/main" id="{A9033AF9-EFD2-4AE1-B497-FFD8095E868F}"/>
              </a:ext>
            </a:extLst>
          </p:cNvPr>
          <p:cNvPicPr>
            <a:picLocks noChangeAspect="1"/>
          </p:cNvPicPr>
          <p:nvPr/>
        </p:nvPicPr>
        <p:blipFill>
          <a:blip r:embed="rId2"/>
          <a:stretch>
            <a:fillRect/>
          </a:stretch>
        </p:blipFill>
        <p:spPr>
          <a:xfrm>
            <a:off x="1628775" y="3605734"/>
            <a:ext cx="5219700" cy="2443829"/>
          </a:xfrm>
          <a:prstGeom prst="rect">
            <a:avLst/>
          </a:prstGeom>
        </p:spPr>
      </p:pic>
    </p:spTree>
    <p:extLst>
      <p:ext uri="{BB962C8B-B14F-4D97-AF65-F5344CB8AC3E}">
        <p14:creationId xmlns:p14="http://schemas.microsoft.com/office/powerpoint/2010/main" val="2867004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4C156C-CC65-4C1D-B8F6-4EFF012ABF7B}"/>
              </a:ext>
            </a:extLst>
          </p:cNvPr>
          <p:cNvSpPr>
            <a:spLocks noGrp="1"/>
          </p:cNvSpPr>
          <p:nvPr>
            <p:ph type="title"/>
          </p:nvPr>
        </p:nvSpPr>
        <p:spPr/>
        <p:txBody>
          <a:bodyPr/>
          <a:lstStyle/>
          <a:p>
            <a:r>
              <a:rPr lang="es-ES" dirty="0"/>
              <a:t>FORMATO SEGMENTO UDP</a:t>
            </a:r>
          </a:p>
        </p:txBody>
      </p:sp>
      <p:sp>
        <p:nvSpPr>
          <p:cNvPr id="3" name="Marcador de contenido 2">
            <a:extLst>
              <a:ext uri="{FF2B5EF4-FFF2-40B4-BE49-F238E27FC236}">
                <a16:creationId xmlns:a16="http://schemas.microsoft.com/office/drawing/2014/main" id="{D7CCC15C-5323-4951-956D-777E676B2E3D}"/>
              </a:ext>
            </a:extLst>
          </p:cNvPr>
          <p:cNvSpPr>
            <a:spLocks noGrp="1"/>
          </p:cNvSpPr>
          <p:nvPr>
            <p:ph idx="1"/>
          </p:nvPr>
        </p:nvSpPr>
        <p:spPr>
          <a:xfrm>
            <a:off x="0" y="1609344"/>
            <a:ext cx="8963406" cy="471248"/>
          </a:xfrm>
        </p:spPr>
        <p:txBody>
          <a:bodyPr>
            <a:noAutofit/>
          </a:bodyPr>
          <a:lstStyle/>
          <a:p>
            <a:r>
              <a:rPr lang="es-ES" sz="1800" dirty="0"/>
              <a:t>La tabla identifica y describe los cuatro </a:t>
            </a:r>
            <a:r>
              <a:rPr lang="es-ES" sz="1800" b="1" dirty="0"/>
              <a:t>campos</a:t>
            </a:r>
            <a:r>
              <a:rPr lang="es-ES" sz="1800" dirty="0"/>
              <a:t> de un encabezado UDP.</a:t>
            </a:r>
          </a:p>
        </p:txBody>
      </p:sp>
      <p:graphicFrame>
        <p:nvGraphicFramePr>
          <p:cNvPr id="4" name="Tabla 3">
            <a:extLst>
              <a:ext uri="{FF2B5EF4-FFF2-40B4-BE49-F238E27FC236}">
                <a16:creationId xmlns:a16="http://schemas.microsoft.com/office/drawing/2014/main" id="{403056EF-D53F-442E-91CD-67E798EB2AD8}"/>
              </a:ext>
            </a:extLst>
          </p:cNvPr>
          <p:cNvGraphicFramePr>
            <a:graphicFrameLocks noGrp="1"/>
          </p:cNvGraphicFramePr>
          <p:nvPr/>
        </p:nvGraphicFramePr>
        <p:xfrm>
          <a:off x="331305" y="2516176"/>
          <a:ext cx="8401878" cy="3381513"/>
        </p:xfrm>
        <a:graphic>
          <a:graphicData uri="http://schemas.openxmlformats.org/drawingml/2006/table">
            <a:tbl>
              <a:tblPr/>
              <a:tblGrid>
                <a:gridCol w="2840520">
                  <a:extLst>
                    <a:ext uri="{9D8B030D-6E8A-4147-A177-3AD203B41FA5}">
                      <a16:colId xmlns:a16="http://schemas.microsoft.com/office/drawing/2014/main" val="35467584"/>
                    </a:ext>
                  </a:extLst>
                </a:gridCol>
                <a:gridCol w="5561358">
                  <a:extLst>
                    <a:ext uri="{9D8B030D-6E8A-4147-A177-3AD203B41FA5}">
                      <a16:colId xmlns:a16="http://schemas.microsoft.com/office/drawing/2014/main" val="1219424694"/>
                    </a:ext>
                  </a:extLst>
                </a:gridCol>
              </a:tblGrid>
              <a:tr h="658505">
                <a:tc>
                  <a:txBody>
                    <a:bodyPr/>
                    <a:lstStyle/>
                    <a:p>
                      <a:pPr algn="l" fontAlgn="ctr"/>
                      <a:r>
                        <a:rPr lang="es-ES" sz="1800" b="1" dirty="0">
                          <a:effectLst/>
                          <a:latin typeface="Abadi Extra Light" panose="020B0204020104020204" pitchFamily="34" charset="0"/>
                        </a:rPr>
                        <a:t>Campo de Encabezado UDP</a:t>
                      </a:r>
                      <a:endParaRPr lang="es-ES" sz="1800" dirty="0">
                        <a:effectLst/>
                        <a:latin typeface="Abadi Extra Light" panose="020B0204020104020204" pitchFamily="34" charset="0"/>
                      </a:endParaRPr>
                    </a:p>
                  </a:txBody>
                  <a:tcPr marL="44697" marR="44697" marT="44697" marB="44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fontAlgn="ctr"/>
                      <a:r>
                        <a:rPr lang="es-ES" sz="1800" b="1" dirty="0">
                          <a:effectLst/>
                          <a:latin typeface="Abadi Extra Light" panose="020B0204020104020204" pitchFamily="34" charset="0"/>
                        </a:rPr>
                        <a:t>Descripción</a:t>
                      </a:r>
                      <a:endParaRPr lang="es-ES" sz="1800" dirty="0">
                        <a:effectLst/>
                        <a:latin typeface="Abadi Extra Light" panose="020B0204020104020204" pitchFamily="34" charset="0"/>
                      </a:endParaRPr>
                    </a:p>
                  </a:txBody>
                  <a:tcPr marL="44697" marR="44697" marT="44697" marB="44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4197390513"/>
                  </a:ext>
                </a:extLst>
              </a:tr>
              <a:tr h="658505">
                <a:tc>
                  <a:txBody>
                    <a:bodyPr/>
                    <a:lstStyle/>
                    <a:p>
                      <a:pPr fontAlgn="ctr"/>
                      <a:r>
                        <a:rPr lang="es-ES" sz="1800" b="1" dirty="0">
                          <a:effectLst/>
                          <a:latin typeface="Abadi Extra Light" panose="020B0204020104020204" pitchFamily="34" charset="0"/>
                        </a:rPr>
                        <a:t>Puerto de Origen</a:t>
                      </a:r>
                      <a:endParaRPr lang="es-ES" sz="1800" b="0" dirty="0">
                        <a:effectLst/>
                        <a:latin typeface="Abadi Extra Light" panose="020B0204020104020204" pitchFamily="34" charset="0"/>
                      </a:endParaRPr>
                    </a:p>
                  </a:txBody>
                  <a:tcPr marL="44697" marR="44697" marT="44697" marB="44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s-ES" sz="1800" b="0">
                          <a:effectLst/>
                          <a:latin typeface="Abadi Extra Light" panose="020B0204020104020204" pitchFamily="34" charset="0"/>
                        </a:rPr>
                        <a:t>Campo de 16 bits utilizado para identificar la aplicación de origen por número de puerto.</a:t>
                      </a:r>
                    </a:p>
                  </a:txBody>
                  <a:tcPr marL="44697" marR="44697" marT="44697" marB="44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8171365"/>
                  </a:ext>
                </a:extLst>
              </a:tr>
              <a:tr h="658505">
                <a:tc>
                  <a:txBody>
                    <a:bodyPr/>
                    <a:lstStyle/>
                    <a:p>
                      <a:pPr fontAlgn="ctr"/>
                      <a:r>
                        <a:rPr lang="es-ES" sz="1800" b="1" dirty="0">
                          <a:effectLst/>
                          <a:latin typeface="Abadi Extra Light" panose="020B0204020104020204" pitchFamily="34" charset="0"/>
                        </a:rPr>
                        <a:t>Puerto de Destino</a:t>
                      </a:r>
                      <a:endParaRPr lang="es-ES" sz="1800" b="0" dirty="0">
                        <a:effectLst/>
                        <a:latin typeface="Abadi Extra Light" panose="020B0204020104020204" pitchFamily="34" charset="0"/>
                      </a:endParaRPr>
                    </a:p>
                  </a:txBody>
                  <a:tcPr marL="44697" marR="44697" marT="44697" marB="44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s-ES" sz="1800" b="0">
                          <a:effectLst/>
                          <a:latin typeface="Abadi Extra Light" panose="020B0204020104020204" pitchFamily="34" charset="0"/>
                        </a:rPr>
                        <a:t>Un campo de 16 bits utilizado para identificar la aplicación de destino por puerto número.</a:t>
                      </a:r>
                    </a:p>
                  </a:txBody>
                  <a:tcPr marL="44697" marR="44697" marT="44697" marB="44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41383986"/>
                  </a:ext>
                </a:extLst>
              </a:tr>
              <a:tr h="538382">
                <a:tc>
                  <a:txBody>
                    <a:bodyPr/>
                    <a:lstStyle/>
                    <a:p>
                      <a:pPr fontAlgn="ctr"/>
                      <a:r>
                        <a:rPr lang="es-ES" sz="1800" b="1" dirty="0">
                          <a:effectLst/>
                          <a:latin typeface="Abadi Extra Light" panose="020B0204020104020204" pitchFamily="34" charset="0"/>
                        </a:rPr>
                        <a:t>Longitud</a:t>
                      </a:r>
                      <a:endParaRPr lang="es-ES" sz="1800" b="0" dirty="0">
                        <a:effectLst/>
                        <a:latin typeface="Abadi Extra Light" panose="020B0204020104020204" pitchFamily="34" charset="0"/>
                      </a:endParaRPr>
                    </a:p>
                  </a:txBody>
                  <a:tcPr marL="44697" marR="44697" marT="44697" marB="44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s-ES" sz="1800" b="0" dirty="0">
                          <a:effectLst/>
                          <a:latin typeface="Abadi Extra Light" panose="020B0204020104020204" pitchFamily="34" charset="0"/>
                        </a:rPr>
                        <a:t>Campo de 16 bits que indica la longitud del encabezado del datagrama UDP.</a:t>
                      </a:r>
                    </a:p>
                  </a:txBody>
                  <a:tcPr marL="44697" marR="44697" marT="44697" marB="44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951161797"/>
                  </a:ext>
                </a:extLst>
              </a:tr>
              <a:tr h="767964">
                <a:tc>
                  <a:txBody>
                    <a:bodyPr/>
                    <a:lstStyle/>
                    <a:p>
                      <a:pPr fontAlgn="ctr"/>
                      <a:r>
                        <a:rPr lang="es-ES" sz="1800" b="1" dirty="0">
                          <a:effectLst/>
                          <a:latin typeface="Abadi Extra Light" panose="020B0204020104020204" pitchFamily="34" charset="0"/>
                        </a:rPr>
                        <a:t>Suma de comprobación</a:t>
                      </a:r>
                      <a:endParaRPr lang="es-ES" sz="1800" b="0" dirty="0">
                        <a:effectLst/>
                        <a:latin typeface="Abadi Extra Light" panose="020B0204020104020204" pitchFamily="34" charset="0"/>
                      </a:endParaRPr>
                    </a:p>
                  </a:txBody>
                  <a:tcPr marL="44697" marR="44697" marT="44697" marB="44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ctr"/>
                      <a:r>
                        <a:rPr lang="es-ES" sz="1800" b="0" dirty="0">
                          <a:effectLst/>
                          <a:latin typeface="Abadi Extra Light" panose="020B0204020104020204" pitchFamily="34" charset="0"/>
                        </a:rPr>
                        <a:t>Campo de 16 bits utilizado para la comprobación de errores del encabezado y los datos del datagrama.</a:t>
                      </a:r>
                    </a:p>
                  </a:txBody>
                  <a:tcPr marL="44697" marR="44697" marT="44697" marB="4469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60058555"/>
                  </a:ext>
                </a:extLst>
              </a:tr>
            </a:tbl>
          </a:graphicData>
        </a:graphic>
      </p:graphicFrame>
    </p:spTree>
    <p:extLst>
      <p:ext uri="{BB962C8B-B14F-4D97-AF65-F5344CB8AC3E}">
        <p14:creationId xmlns:p14="http://schemas.microsoft.com/office/powerpoint/2010/main" val="198488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CD571-CE38-4E4D-8DD8-EB89BE660FB5}"/>
              </a:ext>
            </a:extLst>
          </p:cNvPr>
          <p:cNvSpPr>
            <a:spLocks noGrp="1"/>
          </p:cNvSpPr>
          <p:nvPr>
            <p:ph type="title"/>
          </p:nvPr>
        </p:nvSpPr>
        <p:spPr/>
        <p:txBody>
          <a:bodyPr/>
          <a:lstStyle/>
          <a:p>
            <a:r>
              <a:rPr lang="es-ES" dirty="0"/>
              <a:t>APLICACIONES USAN UDP</a:t>
            </a:r>
          </a:p>
        </p:txBody>
      </p:sp>
      <p:sp>
        <p:nvSpPr>
          <p:cNvPr id="3" name="Marcador de contenido 2">
            <a:extLst>
              <a:ext uri="{FF2B5EF4-FFF2-40B4-BE49-F238E27FC236}">
                <a16:creationId xmlns:a16="http://schemas.microsoft.com/office/drawing/2014/main" id="{6E6ABB5D-9C2F-4136-B715-A3F1CB3DD0A8}"/>
              </a:ext>
            </a:extLst>
          </p:cNvPr>
          <p:cNvSpPr>
            <a:spLocks noGrp="1"/>
          </p:cNvSpPr>
          <p:nvPr>
            <p:ph idx="1"/>
          </p:nvPr>
        </p:nvSpPr>
        <p:spPr>
          <a:xfrm>
            <a:off x="0" y="1609343"/>
            <a:ext cx="9144000" cy="505207"/>
          </a:xfrm>
        </p:spPr>
        <p:txBody>
          <a:bodyPr>
            <a:normAutofit/>
          </a:bodyPr>
          <a:lstStyle/>
          <a:p>
            <a:pPr marL="0" indent="0">
              <a:buNone/>
            </a:pPr>
            <a:r>
              <a:rPr lang="es-ES" dirty="0"/>
              <a:t>Existen tres tipos de aplicaciones que son las más adecuadas para UDP:</a:t>
            </a:r>
          </a:p>
        </p:txBody>
      </p:sp>
      <p:pic>
        <p:nvPicPr>
          <p:cNvPr id="5" name="Imagen 4">
            <a:extLst>
              <a:ext uri="{FF2B5EF4-FFF2-40B4-BE49-F238E27FC236}">
                <a16:creationId xmlns:a16="http://schemas.microsoft.com/office/drawing/2014/main" id="{7DC7B1F7-B510-4E9F-A900-ED108A069876}"/>
              </a:ext>
            </a:extLst>
          </p:cNvPr>
          <p:cNvPicPr>
            <a:picLocks noChangeAspect="1"/>
          </p:cNvPicPr>
          <p:nvPr/>
        </p:nvPicPr>
        <p:blipFill>
          <a:blip r:embed="rId2"/>
          <a:stretch>
            <a:fillRect/>
          </a:stretch>
        </p:blipFill>
        <p:spPr>
          <a:xfrm>
            <a:off x="4219956" y="2243551"/>
            <a:ext cx="4810125" cy="3457575"/>
          </a:xfrm>
          <a:prstGeom prst="rect">
            <a:avLst/>
          </a:prstGeom>
        </p:spPr>
      </p:pic>
      <p:sp>
        <p:nvSpPr>
          <p:cNvPr id="6" name="Marcador de contenido 2">
            <a:extLst>
              <a:ext uri="{FF2B5EF4-FFF2-40B4-BE49-F238E27FC236}">
                <a16:creationId xmlns:a16="http://schemas.microsoft.com/office/drawing/2014/main" id="{09A8C1B5-21E6-42A0-985B-A54599AFDC68}"/>
              </a:ext>
            </a:extLst>
          </p:cNvPr>
          <p:cNvSpPr txBox="1">
            <a:spLocks/>
          </p:cNvSpPr>
          <p:nvPr/>
        </p:nvSpPr>
        <p:spPr>
          <a:xfrm>
            <a:off x="-314325" y="2243551"/>
            <a:ext cx="5107259" cy="451799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Abadi Extra Light" panose="020B0204020104020204" pitchFamily="34"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Abadi Extra Light" panose="020B0204020104020204" pitchFamily="34"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a:r>
              <a:rPr lang="es-ES" b="1" dirty="0"/>
              <a:t>Aplicaciones de video y multimedia en vivo</a:t>
            </a:r>
            <a:r>
              <a:rPr lang="es-ES" dirty="0"/>
              <a:t>: - estas aplicaciones pueden tolerar cierta pérdida de datos, pero requieren poco o ningún retraso. Los ejemplos incluyen VoIP y la transmisión de video en vivo.</a:t>
            </a:r>
          </a:p>
          <a:p>
            <a:pPr lvl="1"/>
            <a:r>
              <a:rPr lang="es-ES" b="1" dirty="0"/>
              <a:t>Solicitudes simples de solicitud y respuesta</a:t>
            </a:r>
            <a:r>
              <a:rPr lang="es-ES" dirty="0"/>
              <a:t>: - aplicaciones con transacciones simples en las que un host envía una solicitud y puede o no recibir una respuesta. Los ejemplos incluyen DNS y DHCP.</a:t>
            </a:r>
          </a:p>
          <a:p>
            <a:pPr lvl="1"/>
            <a:r>
              <a:rPr lang="es-ES" b="1" dirty="0"/>
              <a:t>Aplicaciones que manejan la confiabilidad por sí mismas</a:t>
            </a:r>
            <a:r>
              <a:rPr lang="es-ES" dirty="0"/>
              <a:t>: - comunicaciones unidireccionales donde el control de flujo, la detección de errores, los reconocimientos y la recuperación de errores no son necesarios o la aplicación puede manejarlos. Los ejemplos incluyen SNMP y TFTP.</a:t>
            </a:r>
          </a:p>
        </p:txBody>
      </p:sp>
    </p:spTree>
    <p:extLst>
      <p:ext uri="{BB962C8B-B14F-4D97-AF65-F5344CB8AC3E}">
        <p14:creationId xmlns:p14="http://schemas.microsoft.com/office/powerpoint/2010/main" val="3519955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D6C819-7441-4BC4-8F2D-E1A4CC61F484}"/>
              </a:ext>
            </a:extLst>
          </p:cNvPr>
          <p:cNvSpPr>
            <a:spLocks noGrp="1"/>
          </p:cNvSpPr>
          <p:nvPr>
            <p:ph type="ctrTitle"/>
          </p:nvPr>
        </p:nvSpPr>
        <p:spPr>
          <a:xfrm>
            <a:off x="788670" y="1432223"/>
            <a:ext cx="7857490" cy="3035808"/>
          </a:xfrm>
        </p:spPr>
        <p:txBody>
          <a:bodyPr/>
          <a:lstStyle/>
          <a:p>
            <a:r>
              <a:rPr lang="es-ES" dirty="0"/>
              <a:t>UDP VS TCP</a:t>
            </a:r>
          </a:p>
        </p:txBody>
      </p:sp>
    </p:spTree>
    <p:extLst>
      <p:ext uri="{BB962C8B-B14F-4D97-AF65-F5344CB8AC3E}">
        <p14:creationId xmlns:p14="http://schemas.microsoft.com/office/powerpoint/2010/main" val="23502246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14DA5-3C44-4E20-90E2-2CB20753502C}"/>
              </a:ext>
            </a:extLst>
          </p:cNvPr>
          <p:cNvSpPr>
            <a:spLocks noGrp="1"/>
          </p:cNvSpPr>
          <p:nvPr>
            <p:ph type="title"/>
          </p:nvPr>
        </p:nvSpPr>
        <p:spPr/>
        <p:txBody>
          <a:bodyPr/>
          <a:lstStyle/>
          <a:p>
            <a:r>
              <a:rPr lang="es-ES" dirty="0"/>
              <a:t>Protocolo de la capa de transporte correcto para la aplicación adecuada</a:t>
            </a:r>
          </a:p>
        </p:txBody>
      </p:sp>
      <p:sp>
        <p:nvSpPr>
          <p:cNvPr id="3" name="Marcador de contenido 2">
            <a:extLst>
              <a:ext uri="{FF2B5EF4-FFF2-40B4-BE49-F238E27FC236}">
                <a16:creationId xmlns:a16="http://schemas.microsoft.com/office/drawing/2014/main" id="{9965B606-C350-4AF3-AF39-41F145C90D1C}"/>
              </a:ext>
            </a:extLst>
          </p:cNvPr>
          <p:cNvSpPr>
            <a:spLocks noGrp="1"/>
          </p:cNvSpPr>
          <p:nvPr>
            <p:ph idx="1"/>
          </p:nvPr>
        </p:nvSpPr>
        <p:spPr/>
        <p:txBody>
          <a:bodyPr/>
          <a:lstStyle/>
          <a:p>
            <a:r>
              <a:rPr lang="es-ES" dirty="0"/>
              <a:t>Algunas aplicaciones pueden tolerar cierta pérdida de datos durante la transmisión a través de la red, pero los retrasos en la transmisión son inaceptables. Para estas aplicaciones, UDP es la mejor opción porque requiere menos sobrecarga de red. </a:t>
            </a:r>
          </a:p>
          <a:p>
            <a:pPr lvl="1"/>
            <a:r>
              <a:rPr lang="es-ES" b="1" dirty="0"/>
              <a:t>UDP es preferible para aplicaciones como Voz sobre IP </a:t>
            </a:r>
            <a:r>
              <a:rPr lang="es-ES" dirty="0"/>
              <a:t>(VoIP). Los reconocimientos y la retransmisión retrasarían la entrega y harían inaceptable la conversación de voz.</a:t>
            </a:r>
          </a:p>
          <a:p>
            <a:r>
              <a:rPr lang="es-ES" dirty="0"/>
              <a:t>Para otras aplicaciones es importante que todos los datos lleguen y que puedan ser procesados en su secuencia adecuada. Para estos tipos de aplicaciones, TCP se utiliza como protocolo de transporte. </a:t>
            </a:r>
          </a:p>
          <a:p>
            <a:pPr lvl="1"/>
            <a:r>
              <a:rPr lang="es-ES" dirty="0"/>
              <a:t>Por ejemplo, las </a:t>
            </a:r>
            <a:r>
              <a:rPr lang="es-ES" b="1" dirty="0"/>
              <a:t>aplicaciones como las bases de datos, los navegadores web y los clientes de correo electrónico, requieren que todos los datos que se envían lleguen a destino en su formato original.</a:t>
            </a:r>
            <a:r>
              <a:rPr lang="es-ES" dirty="0"/>
              <a:t> Cualquier dato faltante podría corromper una comunicación, haciéndola incompleta o ilegible. Por ejemplo, cuando se accede a la información bancaria a través de la web, es importante asegurarse de que toda la información se envía y recibe correctamente.</a:t>
            </a:r>
          </a:p>
        </p:txBody>
      </p:sp>
    </p:spTree>
    <p:extLst>
      <p:ext uri="{BB962C8B-B14F-4D97-AF65-F5344CB8AC3E}">
        <p14:creationId xmlns:p14="http://schemas.microsoft.com/office/powerpoint/2010/main" val="3594983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AC4CF-AABB-423E-97A4-2F5AB147C52D}"/>
              </a:ext>
            </a:extLst>
          </p:cNvPr>
          <p:cNvSpPr>
            <a:spLocks noGrp="1"/>
          </p:cNvSpPr>
          <p:nvPr>
            <p:ph type="title"/>
          </p:nvPr>
        </p:nvSpPr>
        <p:spPr/>
        <p:txBody>
          <a:bodyPr/>
          <a:lstStyle/>
          <a:p>
            <a:r>
              <a:rPr lang="es-ES" dirty="0"/>
              <a:t>UDP VS TCP</a:t>
            </a:r>
          </a:p>
        </p:txBody>
      </p:sp>
      <p:pic>
        <p:nvPicPr>
          <p:cNvPr id="5" name="Imagen 4">
            <a:extLst>
              <a:ext uri="{FF2B5EF4-FFF2-40B4-BE49-F238E27FC236}">
                <a16:creationId xmlns:a16="http://schemas.microsoft.com/office/drawing/2014/main" id="{381FFE8D-A020-4A46-862D-7BAB9324FF81}"/>
              </a:ext>
            </a:extLst>
          </p:cNvPr>
          <p:cNvPicPr>
            <a:picLocks noChangeAspect="1"/>
          </p:cNvPicPr>
          <p:nvPr/>
        </p:nvPicPr>
        <p:blipFill>
          <a:blip r:embed="rId2"/>
          <a:stretch>
            <a:fillRect/>
          </a:stretch>
        </p:blipFill>
        <p:spPr>
          <a:xfrm>
            <a:off x="1000125" y="1485519"/>
            <a:ext cx="6743700" cy="5088996"/>
          </a:xfrm>
          <a:prstGeom prst="rect">
            <a:avLst/>
          </a:prstGeom>
        </p:spPr>
      </p:pic>
    </p:spTree>
    <p:extLst>
      <p:ext uri="{BB962C8B-B14F-4D97-AF65-F5344CB8AC3E}">
        <p14:creationId xmlns:p14="http://schemas.microsoft.com/office/powerpoint/2010/main" val="1309451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D91FE1-212D-4DA1-8787-720EE8145CAC}"/>
              </a:ext>
            </a:extLst>
          </p:cNvPr>
          <p:cNvSpPr>
            <a:spLocks noGrp="1"/>
          </p:cNvSpPr>
          <p:nvPr>
            <p:ph type="title"/>
          </p:nvPr>
        </p:nvSpPr>
        <p:spPr/>
        <p:txBody>
          <a:bodyPr/>
          <a:lstStyle/>
          <a:p>
            <a:r>
              <a:rPr lang="es-ES" dirty="0"/>
              <a:t>BIBLIOGRAFÍA</a:t>
            </a:r>
          </a:p>
        </p:txBody>
      </p:sp>
      <p:sp>
        <p:nvSpPr>
          <p:cNvPr id="3" name="Marcador de contenido 2">
            <a:extLst>
              <a:ext uri="{FF2B5EF4-FFF2-40B4-BE49-F238E27FC236}">
                <a16:creationId xmlns:a16="http://schemas.microsoft.com/office/drawing/2014/main" id="{51DFE5CF-5363-4EC9-B443-7792AF526E4B}"/>
              </a:ext>
            </a:extLst>
          </p:cNvPr>
          <p:cNvSpPr>
            <a:spLocks noGrp="1"/>
          </p:cNvSpPr>
          <p:nvPr>
            <p:ph idx="1"/>
          </p:nvPr>
        </p:nvSpPr>
        <p:spPr/>
        <p:txBody>
          <a:bodyPr>
            <a:normAutofit/>
          </a:bodyPr>
          <a:lstStyle/>
          <a:p>
            <a:pPr>
              <a:buFont typeface="Wingdings" panose="05000000000000000000" pitchFamily="2" charset="2"/>
              <a:buChar char="q"/>
            </a:pPr>
            <a:r>
              <a:rPr lang="es-ES" dirty="0"/>
              <a:t> Capítulo 12. Nivel de transporte. Protocolos</a:t>
            </a:r>
            <a:br>
              <a:rPr lang="es-ES" dirty="0"/>
            </a:br>
            <a:r>
              <a:rPr lang="es-ES" dirty="0"/>
              <a:t> Planificación y Administración de Redes. Editorial Garceta 2ª Edición</a:t>
            </a:r>
          </a:p>
          <a:p>
            <a:pPr>
              <a:buFont typeface="Wingdings" panose="05000000000000000000" pitchFamily="2" charset="2"/>
              <a:buChar char="q"/>
            </a:pPr>
            <a:r>
              <a:rPr lang="es-ES" dirty="0"/>
              <a:t> Módulo 14. Capa de transporte</a:t>
            </a:r>
            <a:br>
              <a:rPr lang="es-ES" dirty="0"/>
            </a:br>
            <a:r>
              <a:rPr lang="es-ES" dirty="0"/>
              <a:t> Curso CCNA 1 </a:t>
            </a:r>
            <a:r>
              <a:rPr lang="es-ES" dirty="0" err="1"/>
              <a:t>Introduction</a:t>
            </a:r>
            <a:r>
              <a:rPr lang="es-ES" dirty="0"/>
              <a:t> </a:t>
            </a:r>
            <a:r>
              <a:rPr lang="es-ES" dirty="0" err="1"/>
              <a:t>To</a:t>
            </a:r>
            <a:r>
              <a:rPr lang="es-ES" dirty="0"/>
              <a:t> Networks v7</a:t>
            </a:r>
          </a:p>
          <a:p>
            <a:endParaRPr lang="es-ES" dirty="0"/>
          </a:p>
        </p:txBody>
      </p:sp>
    </p:spTree>
    <p:extLst>
      <p:ext uri="{BB962C8B-B14F-4D97-AF65-F5344CB8AC3E}">
        <p14:creationId xmlns:p14="http://schemas.microsoft.com/office/powerpoint/2010/main" val="682412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679902-1484-4F1C-929D-3E64083334FE}"/>
              </a:ext>
            </a:extLst>
          </p:cNvPr>
          <p:cNvSpPr>
            <a:spLocks noGrp="1"/>
          </p:cNvSpPr>
          <p:nvPr>
            <p:ph type="title"/>
          </p:nvPr>
        </p:nvSpPr>
        <p:spPr>
          <a:xfrm>
            <a:off x="254000" y="1155160"/>
            <a:ext cx="5751484" cy="4580300"/>
          </a:xfrm>
        </p:spPr>
        <p:txBody>
          <a:bodyPr vert="horz" lIns="91440" tIns="45720" rIns="91440" bIns="45720" rtlCol="0" anchor="ctr">
            <a:normAutofit/>
          </a:bodyPr>
          <a:lstStyle/>
          <a:p>
            <a:pPr algn="ctr">
              <a:lnSpc>
                <a:spcPct val="80000"/>
              </a:lnSpc>
            </a:pPr>
            <a:r>
              <a:rPr lang="en-US" sz="7200" dirty="0">
                <a:blipFill dpi="0" rotWithShape="1">
                  <a:blip r:embed="rId2"/>
                  <a:srcRect/>
                  <a:tile tx="6350" ty="-127000" sx="65000" sy="64000" flip="none" algn="tl"/>
                </a:blipFill>
              </a:rPr>
              <a:t>NIVEL TRANSPORTE</a:t>
            </a:r>
          </a:p>
        </p:txBody>
      </p:sp>
    </p:spTree>
    <p:extLst>
      <p:ext uri="{BB962C8B-B14F-4D97-AF65-F5344CB8AC3E}">
        <p14:creationId xmlns:p14="http://schemas.microsoft.com/office/powerpoint/2010/main" val="163908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5F9CA-BF81-4D64-9B28-442AD88B1D05}"/>
              </a:ext>
            </a:extLst>
          </p:cNvPr>
          <p:cNvSpPr>
            <a:spLocks noGrp="1"/>
          </p:cNvSpPr>
          <p:nvPr>
            <p:ph type="title"/>
          </p:nvPr>
        </p:nvSpPr>
        <p:spPr/>
        <p:txBody>
          <a:bodyPr/>
          <a:lstStyle/>
          <a:p>
            <a:r>
              <a:rPr lang="es-ES" dirty="0"/>
              <a:t>DESCRIPCIÓN GENERAL</a:t>
            </a:r>
          </a:p>
        </p:txBody>
      </p:sp>
      <p:sp>
        <p:nvSpPr>
          <p:cNvPr id="3" name="Marcador de contenido 2">
            <a:extLst>
              <a:ext uri="{FF2B5EF4-FFF2-40B4-BE49-F238E27FC236}">
                <a16:creationId xmlns:a16="http://schemas.microsoft.com/office/drawing/2014/main" id="{5C219A28-13D0-42EF-A682-7DA8C2DCA190}"/>
              </a:ext>
            </a:extLst>
          </p:cNvPr>
          <p:cNvSpPr>
            <a:spLocks noGrp="1"/>
          </p:cNvSpPr>
          <p:nvPr>
            <p:ph idx="1"/>
          </p:nvPr>
        </p:nvSpPr>
        <p:spPr/>
        <p:txBody>
          <a:bodyPr/>
          <a:lstStyle/>
          <a:p>
            <a:r>
              <a:rPr lang="es-ES" dirty="0"/>
              <a:t>La capa de transporte es donde, como su nombre indica, </a:t>
            </a:r>
            <a:r>
              <a:rPr lang="es-ES" b="1" dirty="0"/>
              <a:t>los datos se transportan de un host a otro. </a:t>
            </a:r>
          </a:p>
          <a:p>
            <a:r>
              <a:rPr lang="es-ES" dirty="0"/>
              <a:t>La capa de transporte </a:t>
            </a:r>
            <a:r>
              <a:rPr lang="es-ES" b="1" dirty="0"/>
              <a:t>no tiene conocimiento </a:t>
            </a:r>
            <a:r>
              <a:rPr lang="es-ES" dirty="0"/>
              <a:t>del </a:t>
            </a:r>
            <a:r>
              <a:rPr lang="es-ES" b="1" dirty="0"/>
              <a:t>tipo de host </a:t>
            </a:r>
            <a:r>
              <a:rPr lang="es-ES" dirty="0"/>
              <a:t>de destino, el tipo de </a:t>
            </a:r>
            <a:r>
              <a:rPr lang="es-ES" b="1" dirty="0"/>
              <a:t>medio</a:t>
            </a:r>
            <a:r>
              <a:rPr lang="es-ES" dirty="0"/>
              <a:t> por el que deben viajar los datos, la </a:t>
            </a:r>
            <a:r>
              <a:rPr lang="es-ES" b="1" dirty="0"/>
              <a:t>ruta</a:t>
            </a:r>
            <a:r>
              <a:rPr lang="es-ES" dirty="0"/>
              <a:t> tomada por los datos, la </a:t>
            </a:r>
            <a:r>
              <a:rPr lang="es-ES" b="1" dirty="0"/>
              <a:t>congestión</a:t>
            </a:r>
            <a:r>
              <a:rPr lang="es-ES" dirty="0"/>
              <a:t> en un enlace o el tamaño de la red.</a:t>
            </a:r>
          </a:p>
          <a:p>
            <a:r>
              <a:rPr lang="es-ES" dirty="0"/>
              <a:t>La capa de transporte utiliza </a:t>
            </a:r>
            <a:r>
              <a:rPr lang="es-ES" b="1" dirty="0"/>
              <a:t>dos protocolos: TCP y UDP. </a:t>
            </a:r>
          </a:p>
          <a:p>
            <a:pPr lvl="1"/>
            <a:r>
              <a:rPr lang="es-ES" b="1" dirty="0"/>
              <a:t>TCP </a:t>
            </a:r>
            <a:r>
              <a:rPr lang="es-ES" dirty="0"/>
              <a:t>podría asemejarse a recibir una carta certificada. Tienes que firmar antes de que el transportista de correo te la entregue. Esto ralentiza un poco el proceso, pero el remitente sabe con certeza que recibió la carta y cuándo la recibió. </a:t>
            </a:r>
          </a:p>
          <a:p>
            <a:pPr lvl="1"/>
            <a:r>
              <a:rPr lang="es-ES" b="1" dirty="0"/>
              <a:t>UDP</a:t>
            </a:r>
            <a:r>
              <a:rPr lang="es-ES" dirty="0"/>
              <a:t> es como una carta común con un sello. El remitente no puede estar seguro de que has recibido la carta. Hay momentos en que UDP, como una carta, es el protocolo que se necesita. </a:t>
            </a:r>
          </a:p>
        </p:txBody>
      </p:sp>
    </p:spTree>
    <p:extLst>
      <p:ext uri="{BB962C8B-B14F-4D97-AF65-F5344CB8AC3E}">
        <p14:creationId xmlns:p14="http://schemas.microsoft.com/office/powerpoint/2010/main" val="291473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071AD-FE3A-4D16-917D-46A2F3FF7651}"/>
              </a:ext>
            </a:extLst>
          </p:cNvPr>
          <p:cNvSpPr>
            <a:spLocks noGrp="1"/>
          </p:cNvSpPr>
          <p:nvPr>
            <p:ph type="title"/>
          </p:nvPr>
        </p:nvSpPr>
        <p:spPr/>
        <p:txBody>
          <a:bodyPr/>
          <a:lstStyle/>
          <a:p>
            <a:r>
              <a:rPr lang="es-ES" dirty="0"/>
              <a:t>FUNCIONES</a:t>
            </a:r>
          </a:p>
        </p:txBody>
      </p:sp>
      <p:sp>
        <p:nvSpPr>
          <p:cNvPr id="3" name="Marcador de contenido 2">
            <a:extLst>
              <a:ext uri="{FF2B5EF4-FFF2-40B4-BE49-F238E27FC236}">
                <a16:creationId xmlns:a16="http://schemas.microsoft.com/office/drawing/2014/main" id="{11685FE4-FA3F-4EF9-B165-452E3709337A}"/>
              </a:ext>
            </a:extLst>
          </p:cNvPr>
          <p:cNvSpPr>
            <a:spLocks noGrp="1"/>
          </p:cNvSpPr>
          <p:nvPr>
            <p:ph idx="1"/>
          </p:nvPr>
        </p:nvSpPr>
        <p:spPr>
          <a:xfrm>
            <a:off x="0" y="1609343"/>
            <a:ext cx="8963406" cy="562357"/>
          </a:xfrm>
        </p:spPr>
        <p:txBody>
          <a:bodyPr/>
          <a:lstStyle/>
          <a:p>
            <a:r>
              <a:rPr lang="es-ES" dirty="0"/>
              <a:t>La </a:t>
            </a:r>
            <a:r>
              <a:rPr lang="es-ES" b="1" dirty="0"/>
              <a:t>capa de transporte </a:t>
            </a:r>
            <a:r>
              <a:rPr lang="es-ES" dirty="0"/>
              <a:t>tiene las siguientes </a:t>
            </a:r>
            <a:r>
              <a:rPr lang="es-ES" b="1" dirty="0"/>
              <a:t>responsabilidades</a:t>
            </a:r>
            <a:r>
              <a:rPr lang="es-ES" dirty="0"/>
              <a:t>:</a:t>
            </a:r>
          </a:p>
        </p:txBody>
      </p:sp>
      <p:graphicFrame>
        <p:nvGraphicFramePr>
          <p:cNvPr id="4" name="Diagrama 3">
            <a:extLst>
              <a:ext uri="{FF2B5EF4-FFF2-40B4-BE49-F238E27FC236}">
                <a16:creationId xmlns:a16="http://schemas.microsoft.com/office/drawing/2014/main" id="{2E5A6694-5302-4285-B363-FCA360F2A3A0}"/>
              </a:ext>
            </a:extLst>
          </p:cNvPr>
          <p:cNvGraphicFramePr/>
          <p:nvPr>
            <p:extLst>
              <p:ext uri="{D42A27DB-BD31-4B8C-83A1-F6EECF244321}">
                <p14:modId xmlns:p14="http://schemas.microsoft.com/office/powerpoint/2010/main" val="3610225768"/>
              </p:ext>
            </p:extLst>
          </p:nvPr>
        </p:nvGraphicFramePr>
        <p:xfrm>
          <a:off x="314325" y="2245930"/>
          <a:ext cx="8315326" cy="3870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9034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E012ADF-9C6B-4603-B050-FA05E2CFEC1F}"/>
              </a:ext>
            </a:extLst>
          </p:cNvPr>
          <p:cNvPicPr>
            <a:picLocks noChangeAspect="1"/>
          </p:cNvPicPr>
          <p:nvPr/>
        </p:nvPicPr>
        <p:blipFill rotWithShape="1">
          <a:blip r:embed="rId2"/>
          <a:srcRect r="4050"/>
          <a:stretch/>
        </p:blipFill>
        <p:spPr>
          <a:xfrm>
            <a:off x="4557714" y="1609344"/>
            <a:ext cx="4586286" cy="3186574"/>
          </a:xfrm>
          <a:prstGeom prst="rect">
            <a:avLst/>
          </a:prstGeom>
        </p:spPr>
      </p:pic>
      <p:sp>
        <p:nvSpPr>
          <p:cNvPr id="2" name="Título 1">
            <a:extLst>
              <a:ext uri="{FF2B5EF4-FFF2-40B4-BE49-F238E27FC236}">
                <a16:creationId xmlns:a16="http://schemas.microsoft.com/office/drawing/2014/main" id="{696A1F27-6053-45F3-B231-1154FCEF29C7}"/>
              </a:ext>
            </a:extLst>
          </p:cNvPr>
          <p:cNvSpPr>
            <a:spLocks noGrp="1"/>
          </p:cNvSpPr>
          <p:nvPr>
            <p:ph type="title"/>
          </p:nvPr>
        </p:nvSpPr>
        <p:spPr/>
        <p:txBody>
          <a:bodyPr/>
          <a:lstStyle/>
          <a:p>
            <a:r>
              <a:rPr lang="es-ES" dirty="0"/>
              <a:t>Seguimiento de conversaciones individuales</a:t>
            </a:r>
          </a:p>
        </p:txBody>
      </p:sp>
      <p:sp>
        <p:nvSpPr>
          <p:cNvPr id="3" name="Marcador de contenido 2">
            <a:extLst>
              <a:ext uri="{FF2B5EF4-FFF2-40B4-BE49-F238E27FC236}">
                <a16:creationId xmlns:a16="http://schemas.microsoft.com/office/drawing/2014/main" id="{C930A2F0-CB4C-41A2-BA01-5F29E24B0686}"/>
              </a:ext>
            </a:extLst>
          </p:cNvPr>
          <p:cNvSpPr>
            <a:spLocks noGrp="1"/>
          </p:cNvSpPr>
          <p:nvPr>
            <p:ph idx="1"/>
          </p:nvPr>
        </p:nvSpPr>
        <p:spPr>
          <a:xfrm>
            <a:off x="0" y="1798129"/>
            <a:ext cx="4586286" cy="2865882"/>
          </a:xfrm>
        </p:spPr>
        <p:txBody>
          <a:bodyPr>
            <a:noAutofit/>
          </a:bodyPr>
          <a:lstStyle/>
          <a:p>
            <a:r>
              <a:rPr lang="es-ES" sz="1800" dirty="0"/>
              <a:t>Un host puede tener </a:t>
            </a:r>
            <a:r>
              <a:rPr lang="es-ES" sz="1800" b="1" dirty="0"/>
              <a:t>múltiples aplicaciones que se comunican</a:t>
            </a:r>
            <a:r>
              <a:rPr lang="es-ES" sz="1800" dirty="0"/>
              <a:t> a través de la red simultáneamente.</a:t>
            </a:r>
          </a:p>
          <a:p>
            <a:r>
              <a:rPr lang="es-ES" sz="1800" dirty="0"/>
              <a:t>En la capa de transporte, cada conjunto de datos que fluye entre una aplicación de origen y una aplicación de destino se conoce como una </a:t>
            </a:r>
            <a:r>
              <a:rPr lang="es-ES" sz="1800" b="1" dirty="0"/>
              <a:t>conversación</a:t>
            </a:r>
            <a:r>
              <a:rPr lang="es-ES" sz="1800" dirty="0"/>
              <a:t> y se rastrea por separado. Es responsabilidad de la capa de transporte mantener y hacer un seguimiento de todas estas conversaciones.</a:t>
            </a:r>
          </a:p>
        </p:txBody>
      </p:sp>
      <p:sp>
        <p:nvSpPr>
          <p:cNvPr id="7" name="Marcador de contenido 2">
            <a:extLst>
              <a:ext uri="{FF2B5EF4-FFF2-40B4-BE49-F238E27FC236}">
                <a16:creationId xmlns:a16="http://schemas.microsoft.com/office/drawing/2014/main" id="{0514EF88-FE12-4A02-9C62-E296A103F093}"/>
              </a:ext>
            </a:extLst>
          </p:cNvPr>
          <p:cNvSpPr txBox="1">
            <a:spLocks/>
          </p:cNvSpPr>
          <p:nvPr/>
        </p:nvSpPr>
        <p:spPr>
          <a:xfrm>
            <a:off x="0" y="4777359"/>
            <a:ext cx="9063036" cy="2105788"/>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Abadi Extra Light" panose="020B0204020104020204" pitchFamily="34" charset="0"/>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Abadi Extra Light" panose="020B0204020104020204" pitchFamily="34" charset="0"/>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Abadi Extra Light" panose="020B0204020104020204" pitchFamily="34" charset="0"/>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sz="1800" dirty="0"/>
              <a:t>La entrega de paquetes se realiza desde un proceso en el equipo emisor, hasta otro proceso en el quipo receptor, usando </a:t>
            </a:r>
            <a:r>
              <a:rPr lang="es-ES" sz="1800" b="1" dirty="0"/>
              <a:t>puertos</a:t>
            </a:r>
          </a:p>
          <a:p>
            <a:r>
              <a:rPr lang="es-ES" sz="1800" dirty="0"/>
              <a:t> Esto permite varias </a:t>
            </a:r>
            <a:r>
              <a:rPr lang="es-ES" sz="1800" b="1" dirty="0"/>
              <a:t>conexiones simultáneas </a:t>
            </a:r>
            <a:r>
              <a:rPr lang="es-ES" sz="1800" dirty="0"/>
              <a:t>en el mismo equipo, por eso es posible abrir varios navegadores y a su vez varias pestañas, todas funcionando a la vez</a:t>
            </a:r>
          </a:p>
        </p:txBody>
      </p:sp>
    </p:spTree>
    <p:extLst>
      <p:ext uri="{BB962C8B-B14F-4D97-AF65-F5344CB8AC3E}">
        <p14:creationId xmlns:p14="http://schemas.microsoft.com/office/powerpoint/2010/main" val="81769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43A8E8B-9595-4DD9-8A4B-2E112185CC8A}"/>
              </a:ext>
            </a:extLst>
          </p:cNvPr>
          <p:cNvPicPr>
            <a:picLocks noChangeAspect="1"/>
          </p:cNvPicPr>
          <p:nvPr/>
        </p:nvPicPr>
        <p:blipFill rotWithShape="1">
          <a:blip r:embed="rId2"/>
          <a:srcRect t="2540" r="1683"/>
          <a:stretch/>
        </p:blipFill>
        <p:spPr>
          <a:xfrm>
            <a:off x="4174095" y="1609344"/>
            <a:ext cx="4955808" cy="3823572"/>
          </a:xfrm>
          <a:prstGeom prst="rect">
            <a:avLst/>
          </a:prstGeom>
        </p:spPr>
      </p:pic>
      <p:sp>
        <p:nvSpPr>
          <p:cNvPr id="2" name="Título 1">
            <a:extLst>
              <a:ext uri="{FF2B5EF4-FFF2-40B4-BE49-F238E27FC236}">
                <a16:creationId xmlns:a16="http://schemas.microsoft.com/office/drawing/2014/main" id="{0AB82DC9-36EF-4BA9-AD92-D3B2DDD4D572}"/>
              </a:ext>
            </a:extLst>
          </p:cNvPr>
          <p:cNvSpPr>
            <a:spLocks noGrp="1"/>
          </p:cNvSpPr>
          <p:nvPr>
            <p:ph type="title"/>
          </p:nvPr>
        </p:nvSpPr>
        <p:spPr/>
        <p:txBody>
          <a:bodyPr>
            <a:normAutofit/>
          </a:bodyPr>
          <a:lstStyle/>
          <a:p>
            <a:r>
              <a:rPr lang="es-ES" sz="3600" dirty="0"/>
              <a:t>Segmentación de Datos y Rearmado de Segmentos</a:t>
            </a:r>
          </a:p>
        </p:txBody>
      </p:sp>
      <p:sp>
        <p:nvSpPr>
          <p:cNvPr id="3" name="Marcador de contenido 2">
            <a:extLst>
              <a:ext uri="{FF2B5EF4-FFF2-40B4-BE49-F238E27FC236}">
                <a16:creationId xmlns:a16="http://schemas.microsoft.com/office/drawing/2014/main" id="{FE21026C-C7D9-4F2C-B1C7-480D76031E19}"/>
              </a:ext>
            </a:extLst>
          </p:cNvPr>
          <p:cNvSpPr>
            <a:spLocks noGrp="1"/>
          </p:cNvSpPr>
          <p:nvPr>
            <p:ph idx="1"/>
          </p:nvPr>
        </p:nvSpPr>
        <p:spPr>
          <a:xfrm>
            <a:off x="0" y="1609344"/>
            <a:ext cx="4295775" cy="1172376"/>
          </a:xfrm>
        </p:spPr>
        <p:txBody>
          <a:bodyPr>
            <a:normAutofit/>
          </a:bodyPr>
          <a:lstStyle/>
          <a:p>
            <a:r>
              <a:rPr lang="es-ES" sz="1800" dirty="0"/>
              <a:t>Es responsabilidad de la capa de transporte </a:t>
            </a:r>
            <a:r>
              <a:rPr lang="es-ES" sz="1800" b="1" dirty="0"/>
              <a:t>dividir los datos </a:t>
            </a:r>
            <a:r>
              <a:rPr lang="es-ES" sz="1800" dirty="0"/>
              <a:t>de la aplicación en </a:t>
            </a:r>
            <a:r>
              <a:rPr lang="es-ES" sz="1800" b="1" dirty="0"/>
              <a:t>bloques</a:t>
            </a:r>
            <a:r>
              <a:rPr lang="es-ES" sz="1800" dirty="0"/>
              <a:t> de </a:t>
            </a:r>
            <a:r>
              <a:rPr lang="es-ES" sz="1800" b="1" dirty="0"/>
              <a:t>tamaño adecuado</a:t>
            </a:r>
            <a:r>
              <a:rPr lang="es-ES" sz="1800" dirty="0"/>
              <a:t>. </a:t>
            </a:r>
          </a:p>
        </p:txBody>
      </p:sp>
      <p:sp>
        <p:nvSpPr>
          <p:cNvPr id="7" name="CuadroTexto 6">
            <a:extLst>
              <a:ext uri="{FF2B5EF4-FFF2-40B4-BE49-F238E27FC236}">
                <a16:creationId xmlns:a16="http://schemas.microsoft.com/office/drawing/2014/main" id="{95F1BD38-DD0F-4094-8D85-8174F032CA9B}"/>
              </a:ext>
            </a:extLst>
          </p:cNvPr>
          <p:cNvSpPr txBox="1"/>
          <p:nvPr/>
        </p:nvSpPr>
        <p:spPr>
          <a:xfrm>
            <a:off x="-68222" y="4519635"/>
            <a:ext cx="5287922" cy="1200329"/>
          </a:xfrm>
          <a:prstGeom prst="rect">
            <a:avLst/>
          </a:prstGeom>
        </p:spPr>
        <p:txBody>
          <a:bodyPr vert="horz" lIns="91440" tIns="45720" rIns="91440" bIns="45720" rtlCol="0">
            <a:noAutofit/>
          </a:bodyPr>
          <a:lstStyle>
            <a:lvl1pPr marL="182880" indent="-182880" defTabSz="914400">
              <a:lnSpc>
                <a:spcPct val="90000"/>
              </a:lnSpc>
              <a:spcBef>
                <a:spcPts val="1200"/>
              </a:spcBef>
              <a:buClr>
                <a:schemeClr val="accent1">
                  <a:lumMod val="75000"/>
                </a:schemeClr>
              </a:buClr>
              <a:buSzPct val="85000"/>
              <a:buFont typeface="Wingdings" pitchFamily="2" charset="2"/>
              <a:buChar char="§"/>
              <a:defRPr sz="2000">
                <a:latin typeface="Abadi Extra Light" panose="020B0204020104020204" pitchFamily="34"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defRPr>
                <a:latin typeface="Abadi Extra Light" panose="020B0204020104020204" pitchFamily="34" charset="0"/>
              </a:defRP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s-ES" sz="1800" b="1" dirty="0"/>
              <a:t>Cada segmento </a:t>
            </a:r>
            <a:r>
              <a:rPr lang="es-ES" sz="1800" dirty="0"/>
              <a:t>lleva un </a:t>
            </a:r>
            <a:r>
              <a:rPr lang="es-ES" sz="1800" b="1" dirty="0" err="1"/>
              <a:t>nº</a:t>
            </a:r>
            <a:r>
              <a:rPr lang="es-ES" sz="1800" b="1" dirty="0"/>
              <a:t> de secuencia </a:t>
            </a:r>
            <a:r>
              <a:rPr lang="es-ES" sz="1800" dirty="0"/>
              <a:t>para permitir el ensamblado posterior en el receptor. </a:t>
            </a:r>
          </a:p>
          <a:p>
            <a:endParaRPr lang="es-ES" sz="1800" dirty="0"/>
          </a:p>
          <a:p>
            <a:r>
              <a:rPr lang="es-ES" sz="1800" dirty="0"/>
              <a:t>El </a:t>
            </a:r>
            <a:r>
              <a:rPr lang="es-ES" sz="1800" b="1" dirty="0"/>
              <a:t>último segmento </a:t>
            </a:r>
            <a:r>
              <a:rPr lang="es-ES" sz="1800" dirty="0"/>
              <a:t>lleva un </a:t>
            </a:r>
            <a:r>
              <a:rPr lang="es-ES" sz="1800" b="1" dirty="0"/>
              <a:t>indicador de fin de secuencia</a:t>
            </a:r>
          </a:p>
        </p:txBody>
      </p:sp>
      <p:sp>
        <p:nvSpPr>
          <p:cNvPr id="9" name="CuadroTexto 8">
            <a:extLst>
              <a:ext uri="{FF2B5EF4-FFF2-40B4-BE49-F238E27FC236}">
                <a16:creationId xmlns:a16="http://schemas.microsoft.com/office/drawing/2014/main" id="{F445414B-C461-4471-A1A3-04F23D4B3CDC}"/>
              </a:ext>
            </a:extLst>
          </p:cNvPr>
          <p:cNvSpPr txBox="1"/>
          <p:nvPr/>
        </p:nvSpPr>
        <p:spPr>
          <a:xfrm>
            <a:off x="0" y="3068768"/>
            <a:ext cx="4456497" cy="1284089"/>
          </a:xfrm>
          <a:prstGeom prst="rect">
            <a:avLst/>
          </a:prstGeom>
        </p:spPr>
        <p:txBody>
          <a:bodyPr vert="horz" lIns="91440" tIns="45720" rIns="91440" bIns="45720" rtlCol="0">
            <a:normAutofit/>
          </a:bodyPr>
          <a:lstStyle>
            <a:defPPr>
              <a:defRPr lang="en-US"/>
            </a:defPPr>
            <a:lvl1pPr marL="182880" indent="-182880" defTabSz="914400">
              <a:lnSpc>
                <a:spcPct val="90000"/>
              </a:lnSpc>
              <a:spcBef>
                <a:spcPts val="1200"/>
              </a:spcBef>
              <a:buClr>
                <a:schemeClr val="accent1">
                  <a:lumMod val="75000"/>
                </a:schemeClr>
              </a:buClr>
              <a:buSzPct val="85000"/>
              <a:buFont typeface="Wingdings" pitchFamily="2" charset="2"/>
              <a:buChar char="§"/>
              <a:defRPr sz="2000">
                <a:latin typeface="Abadi Extra Light" panose="020B0204020104020204" pitchFamily="34" charset="0"/>
              </a:defRPr>
            </a:lvl1pPr>
            <a:lvl2pPr indent="-182880" defTabSz="914400">
              <a:lnSpc>
                <a:spcPct val="90000"/>
              </a:lnSpc>
              <a:spcBef>
                <a:spcPts val="400"/>
              </a:spcBef>
              <a:spcAft>
                <a:spcPts val="200"/>
              </a:spcAft>
              <a:buClr>
                <a:schemeClr val="accent1">
                  <a:lumMod val="75000"/>
                </a:schemeClr>
              </a:buClr>
              <a:buSzPct val="85000"/>
              <a:buFont typeface="Wingdings" pitchFamily="2" charset="2"/>
              <a:buChar char="§"/>
              <a:defRPr>
                <a:latin typeface="Abadi Extra Light" panose="020B0204020104020204" pitchFamily="34" charset="0"/>
              </a:defRPr>
            </a:lvl2pPr>
            <a:lvl3pPr marL="73152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3pPr>
            <a:lvl4pPr marL="100584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4pPr>
            <a:lvl5pPr marL="1280160" indent="-182880" defTabSz="914400">
              <a:lnSpc>
                <a:spcPct val="90000"/>
              </a:lnSpc>
              <a:spcBef>
                <a:spcPts val="400"/>
              </a:spcBef>
              <a:spcAft>
                <a:spcPts val="200"/>
              </a:spcAft>
              <a:buClr>
                <a:schemeClr val="accent1">
                  <a:lumMod val="75000"/>
                </a:schemeClr>
              </a:buClr>
              <a:buSzPct val="85000"/>
              <a:buFont typeface="Wingdings" pitchFamily="2" charset="2"/>
              <a:buChar char="§"/>
              <a:defRPr sz="1600">
                <a:latin typeface="Abadi Extra Light" panose="020B0204020104020204" pitchFamily="34" charset="0"/>
              </a:defRPr>
            </a:lvl5pPr>
            <a:lvl6pPr marL="16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6pPr>
            <a:lvl7pPr marL="19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7pPr>
            <a:lvl8pPr marL="22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8pPr>
            <a:lvl9pPr marL="2500000" indent="-228600" defTabSz="914400">
              <a:lnSpc>
                <a:spcPct val="90000"/>
              </a:lnSpc>
              <a:spcBef>
                <a:spcPts val="400"/>
              </a:spcBef>
              <a:spcAft>
                <a:spcPts val="200"/>
              </a:spcAft>
              <a:buClr>
                <a:schemeClr val="accent1">
                  <a:lumMod val="75000"/>
                </a:schemeClr>
              </a:buClr>
              <a:buSzPct val="85000"/>
              <a:buFont typeface="Wingdings" pitchFamily="2" charset="2"/>
              <a:buChar char="§"/>
              <a:defRPr sz="1600"/>
            </a:lvl9pPr>
          </a:lstStyle>
          <a:p>
            <a:r>
              <a:rPr lang="es-ES" sz="1800" b="1" dirty="0"/>
              <a:t>Dependiendo del protocolo </a:t>
            </a:r>
            <a:r>
              <a:rPr lang="es-ES" sz="1800" dirty="0"/>
              <a:t>de capa de transporte utilizado, los </a:t>
            </a:r>
            <a:r>
              <a:rPr lang="es-ES" sz="1800" b="1" dirty="0"/>
              <a:t>bloques</a:t>
            </a:r>
            <a:r>
              <a:rPr lang="es-ES" sz="1800" dirty="0"/>
              <a:t> de capa de transporte se denominan </a:t>
            </a:r>
            <a:r>
              <a:rPr lang="es-ES" sz="1800" b="1" dirty="0"/>
              <a:t>segmentos o datagramas. </a:t>
            </a:r>
          </a:p>
        </p:txBody>
      </p:sp>
    </p:spTree>
    <p:extLst>
      <p:ext uri="{BB962C8B-B14F-4D97-AF65-F5344CB8AC3E}">
        <p14:creationId xmlns:p14="http://schemas.microsoft.com/office/powerpoint/2010/main" val="37387635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Letras en mader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Letras en madera">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Letras en madera">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Letras en madera</Template>
  <TotalTime>2951</TotalTime>
  <Words>4077</Words>
  <Application>Microsoft Office PowerPoint</Application>
  <PresentationFormat>Presentación en pantalla (4:3)</PresentationFormat>
  <Paragraphs>378</Paragraphs>
  <Slides>58</Slides>
  <Notes>2</Notes>
  <HiddenSlides>0</HiddenSlides>
  <MMClips>2</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58</vt:i4>
      </vt:variant>
    </vt:vector>
  </HeadingPairs>
  <TitlesOfParts>
    <vt:vector size="66" baseType="lpstr">
      <vt:lpstr>Abadi Extra Light</vt:lpstr>
      <vt:lpstr>Calibri</vt:lpstr>
      <vt:lpstr>Courier New</vt:lpstr>
      <vt:lpstr>Rockwell</vt:lpstr>
      <vt:lpstr>Rockwell Condensed</vt:lpstr>
      <vt:lpstr>Rockwell Extra Bold</vt:lpstr>
      <vt:lpstr>Wingdings</vt:lpstr>
      <vt:lpstr>Letras en madera</vt:lpstr>
      <vt:lpstr>NIVEL DE TRANSPORTE</vt:lpstr>
      <vt:lpstr>CONTENIDOS</vt:lpstr>
      <vt:lpstr>INTRODUCCIÓN</vt:lpstr>
      <vt:lpstr>DONDE ESTAMOS</vt:lpstr>
      <vt:lpstr>DESCRIPCIÓN GENERAL</vt:lpstr>
      <vt:lpstr>DESCRIPCIÓN GENERAL</vt:lpstr>
      <vt:lpstr>FUNCIONES</vt:lpstr>
      <vt:lpstr>Seguimiento de conversaciones individuales</vt:lpstr>
      <vt:lpstr>Segmentación de Datos y Rearmado de Segmentos</vt:lpstr>
      <vt:lpstr>Agregar Información de Encabezado</vt:lpstr>
      <vt:lpstr>Identificación de las Aplicaciones</vt:lpstr>
      <vt:lpstr>Multiplexión de Conversaciones</vt:lpstr>
      <vt:lpstr>CONTROL DE ERRORES</vt:lpstr>
      <vt:lpstr>Comunicaciones Múltiples Separadas</vt:lpstr>
      <vt:lpstr>¿Qué es un puerto?</vt:lpstr>
      <vt:lpstr>¿Qué es un puerto?</vt:lpstr>
      <vt:lpstr>Los puertos</vt:lpstr>
      <vt:lpstr>EJEMPLO</vt:lpstr>
      <vt:lpstr>EJEMPLO</vt:lpstr>
      <vt:lpstr>¿Qué es un socket?</vt:lpstr>
      <vt:lpstr>EJEMPLO</vt:lpstr>
      <vt:lpstr>COMANDO NETSTAT</vt:lpstr>
      <vt:lpstr>PROTOCOLOS DE LA CAPA DE TRANSPORTE</vt:lpstr>
      <vt:lpstr>Protocolo tcp transmision control protocol</vt:lpstr>
      <vt:lpstr>INTRODUCCIÓN</vt:lpstr>
      <vt:lpstr>FUNCIONES </vt:lpstr>
      <vt:lpstr>FUNCIONES</vt:lpstr>
      <vt:lpstr>EJEMPLO</vt:lpstr>
      <vt:lpstr>FORMATO SEGMENTO TCP</vt:lpstr>
      <vt:lpstr>FORMATO SEGMENTO TCP</vt:lpstr>
      <vt:lpstr>Aplicaciones que utilizan TCP</vt:lpstr>
      <vt:lpstr>Establecimiento de Conexiones TCP</vt:lpstr>
      <vt:lpstr>FUNCIONAMIENTO</vt:lpstr>
      <vt:lpstr>ESTABLECIMIENTO DE LA CONEXIÓN</vt:lpstr>
      <vt:lpstr>ESTABLECIMIENTO DE LA CONEXIÓN</vt:lpstr>
      <vt:lpstr>ESTABLECIMIENTO DE LA CONEXIÓN</vt:lpstr>
      <vt:lpstr>TRANSFERENCIA DE DATOS</vt:lpstr>
      <vt:lpstr>FIN DE LA CONEXIÓN</vt:lpstr>
      <vt:lpstr>FIN DE LA CONEXIÓN</vt:lpstr>
      <vt:lpstr>FIN DE LA CONEXIÓN</vt:lpstr>
      <vt:lpstr>FIN DE LA CONEXIÓN</vt:lpstr>
      <vt:lpstr>ESTADOS DE CONEXIÓN TCP</vt:lpstr>
      <vt:lpstr>Estados de una conexión tcp </vt:lpstr>
      <vt:lpstr>Campo de Bits de Control</vt:lpstr>
      <vt:lpstr>Protocolo UDP USER DATAGRAM protocol</vt:lpstr>
      <vt:lpstr>INTRODUCCIÓN</vt:lpstr>
      <vt:lpstr>CARACTERÍSTICAS</vt:lpstr>
      <vt:lpstr>EJEMPLO</vt:lpstr>
      <vt:lpstr>FUNCIONAMIENTO</vt:lpstr>
      <vt:lpstr>FUNCIONAMIENTO</vt:lpstr>
      <vt:lpstr>FORMATO SEGMENTO UDP</vt:lpstr>
      <vt:lpstr>FORMATO SEGMENTO UDP</vt:lpstr>
      <vt:lpstr>APLICACIONES USAN UDP</vt:lpstr>
      <vt:lpstr>UDP VS TCP</vt:lpstr>
      <vt:lpstr>Protocolo de la capa de transporte correcto para la aplicación adecuada</vt:lpstr>
      <vt:lpstr>UDP VS TCP</vt:lpstr>
      <vt:lpstr>BIBLIOGRAFÍA</vt:lpstr>
      <vt:lpstr>NIVEL TRANSPORTE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básicos de tcp/IP</dc:title>
  <dc:creator>MIGUEL PC</dc:creator>
  <cp:lastModifiedBy>Lospitao Ruiz Ruth</cp:lastModifiedBy>
  <cp:revision>46</cp:revision>
  <dcterms:created xsi:type="dcterms:W3CDTF">2018-09-12T10:54:36Z</dcterms:created>
  <dcterms:modified xsi:type="dcterms:W3CDTF">2022-03-15T10:44:03Z</dcterms:modified>
</cp:coreProperties>
</file>