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4" r:id="rId3"/>
  </p:sldIdLst>
  <p:sldSz cx="10799763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hVkuYmYhOzcakRQifH0G/buz6U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EEFDD5-160C-41CF-8AE8-4268CA18397C}">
  <a:tblStyle styleId="{2FEEFDD5-160C-41CF-8AE8-4268CA18397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9830CD-A18B-48AA-BED2-DAA0B4EDAF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75" y="62"/>
      </p:cViewPr>
      <p:guideLst>
        <p:guide orient="horz" pos="220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6" Type="http://customschemas.google.com/relationships/presentationmetadata" Target="metadata"/><Relationship Id="rId4" Type="http://schemas.openxmlformats.org/officeDocument/2006/relationships/notesMaster" Target="notesMasters/notesMaster1.xml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1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1"/>
          <p:cNvSpPr txBox="1">
            <a:spLocks noGrp="1"/>
          </p:cNvSpPr>
          <p:nvPr>
            <p:ph type="title"/>
          </p:nvPr>
        </p:nvSpPr>
        <p:spPr>
          <a:xfrm rot="5400000">
            <a:off x="6119039" y="1985428"/>
            <a:ext cx="5851525" cy="24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1"/>
          <p:cNvSpPr txBox="1">
            <a:spLocks noGrp="1"/>
          </p:cNvSpPr>
          <p:nvPr>
            <p:ph type="body" idx="1"/>
          </p:nvPr>
        </p:nvSpPr>
        <p:spPr>
          <a:xfrm rot="5400000">
            <a:off x="1169148" y="-354521"/>
            <a:ext cx="5851525" cy="710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71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1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3"/>
          <p:cNvSpPr txBox="1"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3"/>
          <p:cNvSpPr txBox="1"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3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4"/>
          <p:cNvSpPr txBox="1"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4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4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4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5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body" idx="1"/>
          </p:nvPr>
        </p:nvSpPr>
        <p:spPr>
          <a:xfrm>
            <a:off x="539988" y="1600201"/>
            <a:ext cx="476989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65"/>
          <p:cNvSpPr txBox="1">
            <a:spLocks noGrp="1"/>
          </p:cNvSpPr>
          <p:nvPr>
            <p:ph type="body" idx="2"/>
          </p:nvPr>
        </p:nvSpPr>
        <p:spPr>
          <a:xfrm>
            <a:off x="5489880" y="1600201"/>
            <a:ext cx="476989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65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5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5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6"/>
          <p:cNvSpPr txBox="1"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6"/>
          <p:cNvSpPr txBox="1">
            <a:spLocks noGrp="1"/>
          </p:cNvSpPr>
          <p:nvPr>
            <p:ph type="body" idx="2"/>
          </p:nvPr>
        </p:nvSpPr>
        <p:spPr>
          <a:xfrm>
            <a:off x="539988" y="2174875"/>
            <a:ext cx="4771771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66"/>
          <p:cNvSpPr txBox="1">
            <a:spLocks noGrp="1"/>
          </p:cNvSpPr>
          <p:nvPr>
            <p:ph type="body" idx="3"/>
          </p:nvPr>
        </p:nvSpPr>
        <p:spPr>
          <a:xfrm>
            <a:off x="5486130" y="1535113"/>
            <a:ext cx="477364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6"/>
          <p:cNvSpPr txBox="1">
            <a:spLocks noGrp="1"/>
          </p:cNvSpPr>
          <p:nvPr>
            <p:ph type="body" idx="4"/>
          </p:nvPr>
        </p:nvSpPr>
        <p:spPr>
          <a:xfrm>
            <a:off x="5486130" y="2174875"/>
            <a:ext cx="477364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66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6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6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7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7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7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8"/>
          <p:cNvSpPr txBox="1">
            <a:spLocks noGrp="1"/>
          </p:cNvSpPr>
          <p:nvPr>
            <p:ph type="body" idx="1"/>
          </p:nvPr>
        </p:nvSpPr>
        <p:spPr>
          <a:xfrm>
            <a:off x="4222407" y="273051"/>
            <a:ext cx="6037368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68"/>
          <p:cNvSpPr txBox="1">
            <a:spLocks noGrp="1"/>
          </p:cNvSpPr>
          <p:nvPr>
            <p:ph type="body" idx="2"/>
          </p:nvPr>
        </p:nvSpPr>
        <p:spPr>
          <a:xfrm>
            <a:off x="539989" y="1435101"/>
            <a:ext cx="355304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68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8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8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9"/>
          <p:cNvSpPr txBox="1"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9"/>
          <p:cNvSpPr>
            <a:spLocks noGrp="1"/>
          </p:cNvSpPr>
          <p:nvPr>
            <p:ph type="pic" idx="2"/>
          </p:nvPr>
        </p:nvSpPr>
        <p:spPr>
          <a:xfrm>
            <a:off x="2116829" y="612775"/>
            <a:ext cx="647985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9"/>
          <p:cNvSpPr txBox="1">
            <a:spLocks noGrp="1"/>
          </p:cNvSpPr>
          <p:nvPr>
            <p:ph type="body" idx="1"/>
          </p:nvPr>
        </p:nvSpPr>
        <p:spPr>
          <a:xfrm>
            <a:off x="2116829" y="5367338"/>
            <a:ext cx="647985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69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9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9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0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0"/>
          <p:cNvSpPr txBox="1">
            <a:spLocks noGrp="1"/>
          </p:cNvSpPr>
          <p:nvPr>
            <p:ph type="body" idx="1"/>
          </p:nvPr>
        </p:nvSpPr>
        <p:spPr>
          <a:xfrm rot="5400000">
            <a:off x="3136900" y="-996950"/>
            <a:ext cx="4525963" cy="972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70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0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0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0"/>
          <p:cNvSpPr txBox="1">
            <a:spLocks noGrp="1"/>
          </p:cNvSpPr>
          <p:nvPr>
            <p:ph type="body" idx="1"/>
          </p:nvPr>
        </p:nvSpPr>
        <p:spPr>
          <a:xfrm>
            <a:off x="539750" y="1600200"/>
            <a:ext cx="972026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0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735263" y="1844675"/>
            <a:ext cx="6048375" cy="187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None/>
            </a:pPr>
            <a:r>
              <a:rPr lang="es-ES"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Esquema principal del tema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"/>
          <p:cNvSpPr txBox="1"/>
          <p:nvPr/>
        </p:nvSpPr>
        <p:spPr>
          <a:xfrm>
            <a:off x="2217738" y="537205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9"/>
          <p:cNvCxnSpPr>
            <a:cxnSpLocks/>
          </p:cNvCxnSpPr>
          <p:nvPr/>
        </p:nvCxnSpPr>
        <p:spPr>
          <a:xfrm>
            <a:off x="830263" y="669875"/>
            <a:ext cx="0" cy="5634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9"/>
          <p:cNvCxnSpPr/>
          <p:nvPr/>
        </p:nvCxnSpPr>
        <p:spPr>
          <a:xfrm>
            <a:off x="2890838" y="3098798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9"/>
          <p:cNvCxnSpPr/>
          <p:nvPr/>
        </p:nvCxnSpPr>
        <p:spPr>
          <a:xfrm>
            <a:off x="2890838" y="2645870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9"/>
          <p:cNvCxnSpPr/>
          <p:nvPr/>
        </p:nvCxnSpPr>
        <p:spPr>
          <a:xfrm>
            <a:off x="2890838" y="2171444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9"/>
          <p:cNvCxnSpPr/>
          <p:nvPr/>
        </p:nvCxnSpPr>
        <p:spPr>
          <a:xfrm>
            <a:off x="2890838" y="1714244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9"/>
          <p:cNvCxnSpPr/>
          <p:nvPr/>
        </p:nvCxnSpPr>
        <p:spPr>
          <a:xfrm>
            <a:off x="2890838" y="1320544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9"/>
          <p:cNvSpPr txBox="1"/>
          <p:nvPr/>
        </p:nvSpPr>
        <p:spPr>
          <a:xfrm>
            <a:off x="509588" y="474292"/>
            <a:ext cx="2636837" cy="496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s-ES" sz="1200" dirty="0">
                <a:solidFill>
                  <a:schemeClr val="lt1"/>
                </a:solidFill>
              </a:rPr>
              <a:t>ADMINISTRACIÓN DEL KERNEL Y PROCESOS</a:t>
            </a:r>
            <a:endParaRPr dirty="0"/>
          </a:p>
        </p:txBody>
      </p:sp>
      <p:sp>
        <p:nvSpPr>
          <p:cNvPr id="361" name="Google Shape;361;p9"/>
          <p:cNvSpPr txBox="1"/>
          <p:nvPr/>
        </p:nvSpPr>
        <p:spPr>
          <a:xfrm>
            <a:off x="3323607" y="440512"/>
            <a:ext cx="596470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La administración del </a:t>
            </a:r>
            <a:r>
              <a:rPr lang="es-ES" sz="1000" b="0" i="0" u="none" strike="noStrike" cap="none" dirty="0" err="1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y los procesos en Linux es fundamental para cualquier administrador de sistemas. El </a:t>
            </a:r>
            <a:r>
              <a:rPr lang="es-ES" sz="1000" b="0" i="0" u="none" strike="noStrike" cap="none" dirty="0" err="1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es el núcleo del sistema operativo, gestionando recursos de hardware y proporcionando servicios esenciales a las aplicaciones.</a:t>
            </a:r>
            <a:endParaRPr dirty="0"/>
          </a:p>
        </p:txBody>
      </p:sp>
      <p:sp>
        <p:nvSpPr>
          <p:cNvPr id="362" name="Google Shape;362;p9"/>
          <p:cNvSpPr txBox="1"/>
          <p:nvPr/>
        </p:nvSpPr>
        <p:spPr>
          <a:xfrm>
            <a:off x="1008063" y="1162391"/>
            <a:ext cx="1871662" cy="204272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Funciones principales del </a:t>
            </a:r>
            <a:r>
              <a:rPr lang="es-ES" sz="105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dirty="0"/>
          </a:p>
        </p:txBody>
      </p:sp>
      <p:sp>
        <p:nvSpPr>
          <p:cNvPr id="363" name="Google Shape;363;p9"/>
          <p:cNvSpPr txBox="1"/>
          <p:nvPr/>
        </p:nvSpPr>
        <p:spPr>
          <a:xfrm>
            <a:off x="3018060" y="1091944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Gestión de la memoria</a:t>
            </a:r>
            <a:endParaRPr dirty="0"/>
          </a:p>
        </p:txBody>
      </p:sp>
      <p:sp>
        <p:nvSpPr>
          <p:cNvPr id="364" name="Google Shape;364;p9"/>
          <p:cNvSpPr txBox="1"/>
          <p:nvPr/>
        </p:nvSpPr>
        <p:spPr>
          <a:xfrm>
            <a:off x="5196110" y="1163381"/>
            <a:ext cx="4092203" cy="254000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Asigna y libera memoria para aplicaciones y el sistema operativo.</a:t>
            </a:r>
            <a:endParaRPr dirty="0"/>
          </a:p>
        </p:txBody>
      </p:sp>
      <p:sp>
        <p:nvSpPr>
          <p:cNvPr id="365" name="Google Shape;365;p9"/>
          <p:cNvSpPr txBox="1"/>
          <p:nvPr/>
        </p:nvSpPr>
        <p:spPr>
          <a:xfrm>
            <a:off x="3018060" y="1495169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Gestión de procesos</a:t>
            </a:r>
            <a:endParaRPr dirty="0"/>
          </a:p>
        </p:txBody>
      </p:sp>
      <p:sp>
        <p:nvSpPr>
          <p:cNvPr id="366" name="Google Shape;366;p9"/>
          <p:cNvSpPr txBox="1"/>
          <p:nvPr/>
        </p:nvSpPr>
        <p:spPr>
          <a:xfrm>
            <a:off x="5196110" y="1557551"/>
            <a:ext cx="4092203" cy="254000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Crea, programa y finaliza procesos, gestionando su ejecución.</a:t>
            </a:r>
            <a:endParaRPr dirty="0"/>
          </a:p>
        </p:txBody>
      </p:sp>
      <p:sp>
        <p:nvSpPr>
          <p:cNvPr id="367" name="Google Shape;367;p9"/>
          <p:cNvSpPr txBox="1"/>
          <p:nvPr/>
        </p:nvSpPr>
        <p:spPr>
          <a:xfrm>
            <a:off x="3018060" y="1926969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Gestión de dispositivos</a:t>
            </a:r>
            <a:endParaRPr dirty="0"/>
          </a:p>
        </p:txBody>
      </p:sp>
      <p:sp>
        <p:nvSpPr>
          <p:cNvPr id="368" name="Google Shape;368;p9"/>
          <p:cNvSpPr txBox="1"/>
          <p:nvPr/>
        </p:nvSpPr>
        <p:spPr>
          <a:xfrm>
            <a:off x="5196111" y="1955544"/>
            <a:ext cx="4092201" cy="406400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Controla la interacción con hardware mediante controladores de dispositivo.</a:t>
            </a:r>
            <a:endParaRPr dirty="0"/>
          </a:p>
        </p:txBody>
      </p:sp>
      <p:sp>
        <p:nvSpPr>
          <p:cNvPr id="369" name="Google Shape;369;p9"/>
          <p:cNvSpPr txBox="1"/>
          <p:nvPr/>
        </p:nvSpPr>
        <p:spPr>
          <a:xfrm>
            <a:off x="1008063" y="3474919"/>
            <a:ext cx="1871662" cy="136677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Gestión de procesos</a:t>
            </a:r>
            <a:endParaRPr dirty="0"/>
          </a:p>
        </p:txBody>
      </p:sp>
      <p:sp>
        <p:nvSpPr>
          <p:cNvPr id="370" name="Google Shape;370;p9"/>
          <p:cNvSpPr txBox="1"/>
          <p:nvPr/>
        </p:nvSpPr>
        <p:spPr>
          <a:xfrm>
            <a:off x="3018060" y="2429970"/>
            <a:ext cx="14462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Gestión de archivos</a:t>
            </a:r>
            <a:endParaRPr dirty="0"/>
          </a:p>
        </p:txBody>
      </p:sp>
      <p:sp>
        <p:nvSpPr>
          <p:cNvPr id="372" name="Google Shape;372;p9"/>
          <p:cNvSpPr txBox="1"/>
          <p:nvPr/>
        </p:nvSpPr>
        <p:spPr>
          <a:xfrm>
            <a:off x="3018060" y="2868610"/>
            <a:ext cx="204413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Seguridad y control de accesos</a:t>
            </a:r>
            <a:endParaRPr dirty="0"/>
          </a:p>
        </p:txBody>
      </p:sp>
      <p:sp>
        <p:nvSpPr>
          <p:cNvPr id="374" name="Google Shape;374;p9"/>
          <p:cNvSpPr txBox="1"/>
          <p:nvPr/>
        </p:nvSpPr>
        <p:spPr>
          <a:xfrm>
            <a:off x="1008064" y="5111498"/>
            <a:ext cx="1865422" cy="11930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"/>
          <p:cNvSpPr txBox="1"/>
          <p:nvPr/>
        </p:nvSpPr>
        <p:spPr>
          <a:xfrm>
            <a:off x="3138840" y="5184702"/>
            <a:ext cx="6144233" cy="27695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Secuencia de arranque.</a:t>
            </a:r>
            <a:endParaRPr sz="1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 txBox="1"/>
          <p:nvPr/>
        </p:nvSpPr>
        <p:spPr>
          <a:xfrm>
            <a:off x="1050001" y="5478785"/>
            <a:ext cx="1616075" cy="57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Proceso de arranque del sistema Linux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sng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 rot="5400000">
            <a:off x="792956" y="1952103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/>
          <p:nvPr/>
        </p:nvSpPr>
        <p:spPr>
          <a:xfrm rot="5400000">
            <a:off x="792956" y="4172302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"/>
          <p:cNvSpPr/>
          <p:nvPr/>
        </p:nvSpPr>
        <p:spPr>
          <a:xfrm rot="5400000">
            <a:off x="792956" y="5541793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 rot="5400000">
            <a:off x="3098800" y="878631"/>
            <a:ext cx="160337" cy="84138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9"/>
          <p:cNvSpPr/>
          <p:nvPr/>
        </p:nvSpPr>
        <p:spPr>
          <a:xfrm rot="5400000">
            <a:off x="2833060" y="5611665"/>
            <a:ext cx="161925" cy="84137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68;p9">
            <a:extLst>
              <a:ext uri="{FF2B5EF4-FFF2-40B4-BE49-F238E27FC236}">
                <a16:creationId xmlns:a16="http://schemas.microsoft.com/office/drawing/2014/main" id="{09E5AEE9-D66B-4834-A874-6B4E7D7D0840}"/>
              </a:ext>
            </a:extLst>
          </p:cNvPr>
          <p:cNvSpPr txBox="1"/>
          <p:nvPr/>
        </p:nvSpPr>
        <p:spPr>
          <a:xfrm>
            <a:off x="5196110" y="2466356"/>
            <a:ext cx="4092202" cy="330327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Organiza y almacena datos en dispositivos de almacenamiento.</a:t>
            </a:r>
            <a:endParaRPr dirty="0"/>
          </a:p>
        </p:txBody>
      </p:sp>
      <p:sp>
        <p:nvSpPr>
          <p:cNvPr id="33" name="Google Shape;368;p9">
            <a:extLst>
              <a:ext uri="{FF2B5EF4-FFF2-40B4-BE49-F238E27FC236}">
                <a16:creationId xmlns:a16="http://schemas.microsoft.com/office/drawing/2014/main" id="{F6283C35-F775-4F9A-9E01-98F90A20FB25}"/>
              </a:ext>
            </a:extLst>
          </p:cNvPr>
          <p:cNvSpPr txBox="1"/>
          <p:nvPr/>
        </p:nvSpPr>
        <p:spPr>
          <a:xfrm>
            <a:off x="5196110" y="2909943"/>
            <a:ext cx="4092202" cy="408301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Gestiona permisos y acceso a recursos, asegurando la seguridad del sistema.</a:t>
            </a:r>
            <a:endParaRPr dirty="0"/>
          </a:p>
        </p:txBody>
      </p:sp>
      <p:sp>
        <p:nvSpPr>
          <p:cNvPr id="34" name="Google Shape;381;p9">
            <a:extLst>
              <a:ext uri="{FF2B5EF4-FFF2-40B4-BE49-F238E27FC236}">
                <a16:creationId xmlns:a16="http://schemas.microsoft.com/office/drawing/2014/main" id="{A827D2B9-2611-4BF2-B1DA-B9BB34867499}"/>
              </a:ext>
            </a:extLst>
          </p:cNvPr>
          <p:cNvSpPr/>
          <p:nvPr/>
        </p:nvSpPr>
        <p:spPr>
          <a:xfrm rot="5400000">
            <a:off x="2834592" y="4172301"/>
            <a:ext cx="161925" cy="84137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69;p9">
            <a:extLst>
              <a:ext uri="{FF2B5EF4-FFF2-40B4-BE49-F238E27FC236}">
                <a16:creationId xmlns:a16="http://schemas.microsoft.com/office/drawing/2014/main" id="{D45CB596-D351-4C47-A11F-6F277F653A50}"/>
              </a:ext>
            </a:extLst>
          </p:cNvPr>
          <p:cNvSpPr txBox="1"/>
          <p:nvPr/>
        </p:nvSpPr>
        <p:spPr>
          <a:xfrm>
            <a:off x="3136899" y="3475429"/>
            <a:ext cx="6151413" cy="2243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Creación de procesos.</a:t>
            </a:r>
            <a:endParaRPr sz="1000" dirty="0"/>
          </a:p>
        </p:txBody>
      </p:sp>
      <p:sp>
        <p:nvSpPr>
          <p:cNvPr id="36" name="Google Shape;369;p9">
            <a:extLst>
              <a:ext uri="{FF2B5EF4-FFF2-40B4-BE49-F238E27FC236}">
                <a16:creationId xmlns:a16="http://schemas.microsoft.com/office/drawing/2014/main" id="{04639193-9650-40F2-969F-570D62F07B5A}"/>
              </a:ext>
            </a:extLst>
          </p:cNvPr>
          <p:cNvSpPr txBox="1"/>
          <p:nvPr/>
        </p:nvSpPr>
        <p:spPr>
          <a:xfrm>
            <a:off x="3129719" y="3853541"/>
            <a:ext cx="6151413" cy="222823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Planificación de procesos.</a:t>
            </a:r>
            <a:endParaRPr lang="es-ES" sz="1000" dirty="0"/>
          </a:p>
        </p:txBody>
      </p:sp>
      <p:sp>
        <p:nvSpPr>
          <p:cNvPr id="37" name="Google Shape;369;p9">
            <a:extLst>
              <a:ext uri="{FF2B5EF4-FFF2-40B4-BE49-F238E27FC236}">
                <a16:creationId xmlns:a16="http://schemas.microsoft.com/office/drawing/2014/main" id="{DCFD81C4-6E4C-483E-BBF3-AD9C91E2006F}"/>
              </a:ext>
            </a:extLst>
          </p:cNvPr>
          <p:cNvSpPr txBox="1"/>
          <p:nvPr/>
        </p:nvSpPr>
        <p:spPr>
          <a:xfrm>
            <a:off x="3136899" y="4247060"/>
            <a:ext cx="6144233" cy="206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0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Estado de los procesos.</a:t>
            </a:r>
            <a:endParaRPr sz="1000" dirty="0"/>
          </a:p>
        </p:txBody>
      </p:sp>
      <p:sp>
        <p:nvSpPr>
          <p:cNvPr id="38" name="Google Shape;369;p9">
            <a:extLst>
              <a:ext uri="{FF2B5EF4-FFF2-40B4-BE49-F238E27FC236}">
                <a16:creationId xmlns:a16="http://schemas.microsoft.com/office/drawing/2014/main" id="{09887C42-9FB2-4E3E-A4F3-9056F077D2E7}"/>
              </a:ext>
            </a:extLst>
          </p:cNvPr>
          <p:cNvSpPr txBox="1"/>
          <p:nvPr/>
        </p:nvSpPr>
        <p:spPr>
          <a:xfrm>
            <a:off x="3129719" y="4625172"/>
            <a:ext cx="6144233" cy="206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0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Señales y comunicación entre procesos.</a:t>
            </a:r>
            <a:endParaRPr sz="1000" dirty="0"/>
          </a:p>
        </p:txBody>
      </p:sp>
      <p:sp>
        <p:nvSpPr>
          <p:cNvPr id="40" name="Google Shape;375;p9">
            <a:extLst>
              <a:ext uri="{FF2B5EF4-FFF2-40B4-BE49-F238E27FC236}">
                <a16:creationId xmlns:a16="http://schemas.microsoft.com/office/drawing/2014/main" id="{E4F86E38-2EA2-4E38-8B14-DE68476DFF6D}"/>
              </a:ext>
            </a:extLst>
          </p:cNvPr>
          <p:cNvSpPr txBox="1"/>
          <p:nvPr/>
        </p:nvSpPr>
        <p:spPr>
          <a:xfrm>
            <a:off x="3129719" y="5734696"/>
            <a:ext cx="6144233" cy="27695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Configuración y gestión de </a:t>
            </a:r>
            <a:r>
              <a:rPr lang="es-ES" sz="10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systemd</a:t>
            </a: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y demonios de inicio automático.</a:t>
            </a:r>
            <a:endParaRPr sz="1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166</Words>
  <Application>Microsoft Office PowerPoint</Application>
  <PresentationFormat>Personalizado</PresentationFormat>
  <Paragraphs>22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Diseño predeterminado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Pepe</dc:creator>
  <cp:lastModifiedBy>Andrés Dolón Sevilla</cp:lastModifiedBy>
  <cp:revision>3</cp:revision>
  <dcterms:created xsi:type="dcterms:W3CDTF">2007-06-12T16:07:04Z</dcterms:created>
  <dcterms:modified xsi:type="dcterms:W3CDTF">2024-07-18T07:56:54Z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esquemas</vt:lpwstr>
  </property>
  <property fmtid="{D5CDD505-2E9C-101B-9397-08002B2CF9AE}" pid="3" name="xd_Signature">
    <vt:lpwstr/>
  </property>
  <property fmtid="{D5CDD505-2E9C-101B-9397-08002B2CF9AE}" pid="4" name="display_urn:schemas-microsoft-com:office:office#Editor">
    <vt:lpwstr>Maria Chinchurreta Tejado</vt:lpwstr>
  </property>
  <property fmtid="{D5CDD505-2E9C-101B-9397-08002B2CF9AE}" pid="5" name="Order">
    <vt:r8>61811000</vt:r8>
  </property>
  <property fmtid="{D5CDD505-2E9C-101B-9397-08002B2CF9AE}" pid="6" name="xd_ProgID">
    <vt:lpwstr/>
  </property>
  <property fmtid="{D5CDD505-2E9C-101B-9397-08002B2CF9AE}" pid="7" name="SharedWithUsers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display_urn:schemas-microsoft-com:office:office#Author">
    <vt:lpwstr>Maria Chinchurreta Tejado</vt:lpwstr>
  </property>
  <property fmtid="{D5CDD505-2E9C-101B-9397-08002B2CF9AE}" pid="12" name="ContentTypeId">
    <vt:lpwstr>0x01010057897825550559478C76E020942B85B7</vt:lpwstr>
  </property>
  <property fmtid="{D5CDD505-2E9C-101B-9397-08002B2CF9AE}" pid="13" name="TriggerFlowInfo">
    <vt:lpwstr/>
  </property>
  <property fmtid="{D5CDD505-2E9C-101B-9397-08002B2CF9AE}" pid="14" name="MediaLengthInSeconds">
    <vt:lpwstr/>
  </property>
  <property fmtid="{D5CDD505-2E9C-101B-9397-08002B2CF9AE}" pid="15" name="TaxCatchAll">
    <vt:lpwstr/>
  </property>
  <property fmtid="{D5CDD505-2E9C-101B-9397-08002B2CF9AE}" pid="16" name="MediaServiceImageTags">
    <vt:lpwstr/>
  </property>
  <property fmtid="{D5CDD505-2E9C-101B-9397-08002B2CF9AE}" pid="17" name="lcf76f155ced4ddcb4097134ff3c332f">
    <vt:lpwstr/>
  </property>
</Properties>
</file>