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079976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hVkuYmYhOzcakRQifH0G/buz6U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872C3E-C742-4EEF-9D12-9D007DE99652}">
  <a:tblStyle styleId="{8C872C3E-C742-4EEF-9D12-9D007DE996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AE3DD1-C873-4844-B5C2-CF4F5FD9B9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702" y="132"/>
      </p:cViewPr>
      <p:guideLst>
        <p:guide orient="horz" pos="220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6" Type="http://customschemas.google.com/relationships/presentationmetadata" Target="meta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>
            <a:spLocks noGrp="1"/>
          </p:cNvSpPr>
          <p:nvPr>
            <p:ph type="title"/>
          </p:nvPr>
        </p:nvSpPr>
        <p:spPr>
          <a:xfrm rot="5400000">
            <a:off x="6119039" y="1985428"/>
            <a:ext cx="5851525" cy="24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1"/>
          <p:cNvSpPr txBox="1">
            <a:spLocks noGrp="1"/>
          </p:cNvSpPr>
          <p:nvPr>
            <p:ph type="body" idx="1"/>
          </p:nvPr>
        </p:nvSpPr>
        <p:spPr>
          <a:xfrm rot="5400000">
            <a:off x="1169148" y="-354521"/>
            <a:ext cx="5851525" cy="710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3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4"/>
          <p:cNvSpPr txBox="1"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4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4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4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body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65"/>
          <p:cNvSpPr txBox="1">
            <a:spLocks noGrp="1"/>
          </p:cNvSpPr>
          <p:nvPr>
            <p:ph type="body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5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6"/>
          <p:cNvSpPr txBox="1"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body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body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body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6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body"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body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8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>
            <a:spLocks noGrp="1"/>
          </p:cNvSpPr>
          <p:nvPr>
            <p:ph type="pic" idx="2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9"/>
          <p:cNvSpPr txBox="1">
            <a:spLocks noGrp="1"/>
          </p:cNvSpPr>
          <p:nvPr>
            <p:ph type="body" idx="1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9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0"/>
          <p:cNvSpPr txBox="1">
            <a:spLocks noGrp="1"/>
          </p:cNvSpPr>
          <p:nvPr>
            <p:ph type="body" idx="1"/>
          </p:nvPr>
        </p:nvSpPr>
        <p:spPr>
          <a:xfrm rot="5400000">
            <a:off x="3136900" y="-996950"/>
            <a:ext cx="4525963" cy="972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7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body" idx="1"/>
          </p:nvPr>
        </p:nvSpPr>
        <p:spPr>
          <a:xfrm>
            <a:off x="539750" y="1600200"/>
            <a:ext cx="972026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 txBox="1"/>
          <p:nvPr/>
        </p:nvSpPr>
        <p:spPr>
          <a:xfrm>
            <a:off x="2217738" y="5824538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9"/>
          <p:cNvCxnSpPr>
            <a:cxnSpLocks/>
          </p:cNvCxnSpPr>
          <p:nvPr/>
        </p:nvCxnSpPr>
        <p:spPr>
          <a:xfrm>
            <a:off x="830263" y="1122363"/>
            <a:ext cx="1586" cy="34496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9"/>
          <p:cNvCxnSpPr/>
          <p:nvPr/>
        </p:nvCxnSpPr>
        <p:spPr>
          <a:xfrm>
            <a:off x="2890838" y="372936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9"/>
          <p:cNvCxnSpPr/>
          <p:nvPr/>
        </p:nvCxnSpPr>
        <p:spPr>
          <a:xfrm>
            <a:off x="2890838" y="3338543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9"/>
          <p:cNvCxnSpPr/>
          <p:nvPr/>
        </p:nvCxnSpPr>
        <p:spPr>
          <a:xfrm>
            <a:off x="2915554" y="2435288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9"/>
          <p:cNvCxnSpPr/>
          <p:nvPr/>
        </p:nvCxnSpPr>
        <p:spPr>
          <a:xfrm>
            <a:off x="2890838" y="202756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9"/>
          <p:cNvSpPr txBox="1"/>
          <p:nvPr/>
        </p:nvSpPr>
        <p:spPr>
          <a:xfrm>
            <a:off x="509588" y="1124744"/>
            <a:ext cx="2636837" cy="496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ADMINISTRACIÓN DE SOFTWARE</a:t>
            </a:r>
            <a:endParaRPr lang="es-ES" sz="1600" dirty="0"/>
          </a:p>
        </p:txBody>
      </p:sp>
      <p:sp>
        <p:nvSpPr>
          <p:cNvPr id="360" name="Google Shape;360;p9"/>
          <p:cNvSpPr txBox="1"/>
          <p:nvPr/>
        </p:nvSpPr>
        <p:spPr>
          <a:xfrm>
            <a:off x="3306763" y="1137766"/>
            <a:ext cx="6389687" cy="496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D6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lang="es-ES" sz="1100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En el mundo de Linux, un </a:t>
            </a:r>
            <a:r>
              <a:rPr lang="es-ES" sz="1100" b="1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s-ES" sz="1100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 se divide en unidades más pequeñas denominadas </a:t>
            </a:r>
            <a:r>
              <a:rPr lang="es-ES" sz="1100" b="1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paquetes</a:t>
            </a:r>
            <a:r>
              <a:rPr lang="es-ES" sz="1100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, cada uno con su función específica, y los paquetes a su vez son un conjunto de archivos necesarios para instalar y ejecutar programas. </a:t>
            </a:r>
          </a:p>
        </p:txBody>
      </p:sp>
      <p:sp>
        <p:nvSpPr>
          <p:cNvPr id="362" name="Google Shape;362;p9"/>
          <p:cNvSpPr txBox="1"/>
          <p:nvPr/>
        </p:nvSpPr>
        <p:spPr>
          <a:xfrm>
            <a:off x="1008063" y="1870398"/>
            <a:ext cx="1871662" cy="836680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Instalación de paquete de software</a:t>
            </a:r>
            <a:endParaRPr dirty="0"/>
          </a:p>
        </p:txBody>
      </p:sp>
      <p:sp>
        <p:nvSpPr>
          <p:cNvPr id="364" name="Google Shape;364;p9"/>
          <p:cNvSpPr txBox="1"/>
          <p:nvPr/>
        </p:nvSpPr>
        <p:spPr>
          <a:xfrm>
            <a:off x="5196110" y="1870397"/>
            <a:ext cx="4092203" cy="254000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Comando </a:t>
            </a:r>
            <a:r>
              <a:rPr lang="es-ES" sz="10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apt</a:t>
            </a:r>
            <a:endParaRPr dirty="0"/>
          </a:p>
        </p:txBody>
      </p:sp>
      <p:sp>
        <p:nvSpPr>
          <p:cNvPr id="366" name="Google Shape;366;p9"/>
          <p:cNvSpPr txBox="1"/>
          <p:nvPr/>
        </p:nvSpPr>
        <p:spPr>
          <a:xfrm>
            <a:off x="5196109" y="2271050"/>
            <a:ext cx="4092203" cy="253999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dirty="0">
                <a:solidFill>
                  <a:srgbClr val="333333"/>
                </a:solidFill>
              </a:rPr>
              <a:t>Instalación manual</a:t>
            </a:r>
          </a:p>
        </p:txBody>
      </p:sp>
      <p:sp>
        <p:nvSpPr>
          <p:cNvPr id="369" name="Google Shape;369;p9"/>
          <p:cNvSpPr txBox="1"/>
          <p:nvPr/>
        </p:nvSpPr>
        <p:spPr>
          <a:xfrm>
            <a:off x="1008063" y="3138488"/>
            <a:ext cx="1871662" cy="115252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Directorios y repositorios</a:t>
            </a:r>
            <a:endParaRPr dirty="0"/>
          </a:p>
        </p:txBody>
      </p:sp>
      <p:sp>
        <p:nvSpPr>
          <p:cNvPr id="370" name="Google Shape;370;p9"/>
          <p:cNvSpPr txBox="1"/>
          <p:nvPr/>
        </p:nvSpPr>
        <p:spPr>
          <a:xfrm>
            <a:off x="3018060" y="3122643"/>
            <a:ext cx="14462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Comando </a:t>
            </a:r>
            <a:r>
              <a:rPr lang="es-ES" sz="1000" b="1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cd</a:t>
            </a:r>
            <a:endParaRPr b="1" dirty="0"/>
          </a:p>
        </p:txBody>
      </p:sp>
      <p:sp>
        <p:nvSpPr>
          <p:cNvPr id="371" name="Google Shape;371;p9"/>
          <p:cNvSpPr txBox="1"/>
          <p:nvPr/>
        </p:nvSpPr>
        <p:spPr>
          <a:xfrm>
            <a:off x="5196110" y="3183762"/>
            <a:ext cx="4092202" cy="26035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Acceso a los directorios</a:t>
            </a:r>
          </a:p>
        </p:txBody>
      </p:sp>
      <p:sp>
        <p:nvSpPr>
          <p:cNvPr id="372" name="Google Shape;372;p9"/>
          <p:cNvSpPr txBox="1"/>
          <p:nvPr/>
        </p:nvSpPr>
        <p:spPr>
          <a:xfrm>
            <a:off x="3018060" y="3499172"/>
            <a:ext cx="208863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Gestión de </a:t>
            </a:r>
            <a:r>
              <a:rPr lang="es-ES" sz="1000" b="1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repositorios</a:t>
            </a:r>
            <a:endParaRPr b="1" dirty="0"/>
          </a:p>
        </p:txBody>
      </p:sp>
      <p:sp>
        <p:nvSpPr>
          <p:cNvPr id="373" name="Google Shape;373;p9"/>
          <p:cNvSpPr txBox="1"/>
          <p:nvPr/>
        </p:nvSpPr>
        <p:spPr>
          <a:xfrm>
            <a:off x="5196110" y="3499448"/>
            <a:ext cx="4092202" cy="406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Fichero </a:t>
            </a:r>
            <a:r>
              <a:rPr lang="es-ES" sz="10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source.list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 rot="5400000">
            <a:off x="792956" y="2404591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 rot="5400000">
            <a:off x="792956" y="3672682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 rot="5400000">
            <a:off x="3098800" y="1331119"/>
            <a:ext cx="160337" cy="8413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" name="Google Shape;354;p9">
            <a:extLst>
              <a:ext uri="{FF2B5EF4-FFF2-40B4-BE49-F238E27FC236}">
                <a16:creationId xmlns:a16="http://schemas.microsoft.com/office/drawing/2014/main" id="{787566BB-8966-2363-0DB6-F81FDDB22E8B}"/>
              </a:ext>
            </a:extLst>
          </p:cNvPr>
          <p:cNvCxnSpPr/>
          <p:nvPr/>
        </p:nvCxnSpPr>
        <p:spPr>
          <a:xfrm>
            <a:off x="2890838" y="4153654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372;p9">
            <a:extLst>
              <a:ext uri="{FF2B5EF4-FFF2-40B4-BE49-F238E27FC236}">
                <a16:creationId xmlns:a16="http://schemas.microsoft.com/office/drawing/2014/main" id="{D75F279B-C574-F9AB-9D6C-C10712120B5F}"/>
              </a:ext>
            </a:extLst>
          </p:cNvPr>
          <p:cNvSpPr txBox="1"/>
          <p:nvPr/>
        </p:nvSpPr>
        <p:spPr>
          <a:xfrm>
            <a:off x="3018059" y="3923466"/>
            <a:ext cx="20886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Agregar repositorios	</a:t>
            </a:r>
            <a:endParaRPr dirty="0"/>
          </a:p>
        </p:txBody>
      </p:sp>
      <p:sp>
        <p:nvSpPr>
          <p:cNvPr id="5" name="Google Shape;373;p9">
            <a:extLst>
              <a:ext uri="{FF2B5EF4-FFF2-40B4-BE49-F238E27FC236}">
                <a16:creationId xmlns:a16="http://schemas.microsoft.com/office/drawing/2014/main" id="{AD9D6576-3E76-F98A-FF5B-5F2324EA422D}"/>
              </a:ext>
            </a:extLst>
          </p:cNvPr>
          <p:cNvSpPr txBox="1"/>
          <p:nvPr/>
        </p:nvSpPr>
        <p:spPr>
          <a:xfrm>
            <a:off x="5196110" y="3950454"/>
            <a:ext cx="4092202" cy="406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 panose="020B0604020202020204" pitchFamily="34" charset="0"/>
              <a:buChar char="•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Añadimos de manera manual al fichero 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 panose="020B0604020202020204" pitchFamily="34" charset="0"/>
              <a:buChar char="•"/>
            </a:pPr>
            <a:r>
              <a:rPr lang="es-ES" sz="1000" dirty="0">
                <a:solidFill>
                  <a:srgbClr val="333333"/>
                </a:solidFill>
              </a:rPr>
              <a:t>Usando comandos del sistema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</Words>
  <Application>Microsoft Office PowerPoint</Application>
  <PresentationFormat>Personalizado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Diseño predeterminado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Pepe</dc:creator>
  <cp:lastModifiedBy>José Luís Llorente Perales -UCJC-</cp:lastModifiedBy>
  <cp:revision>3</cp:revision>
  <dcterms:created xsi:type="dcterms:W3CDTF">2007-06-12T16:07:04Z</dcterms:created>
  <dcterms:modified xsi:type="dcterms:W3CDTF">2024-06-24T11:58:23Z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esquemas</vt:lpwstr>
  </property>
  <property fmtid="{D5CDD505-2E9C-101B-9397-08002B2CF9AE}" pid="3" name="xd_Signature">
    <vt:lpwstr/>
  </property>
  <property fmtid="{D5CDD505-2E9C-101B-9397-08002B2CF9AE}" pid="4" name="display_urn:schemas-microsoft-com:office:office#Editor">
    <vt:lpwstr>Maria Chinchurreta Tejado</vt:lpwstr>
  </property>
  <property fmtid="{D5CDD505-2E9C-101B-9397-08002B2CF9AE}" pid="5" name="Order">
    <vt:r8>61811000</vt:r8>
  </property>
  <property fmtid="{D5CDD505-2E9C-101B-9397-08002B2CF9AE}" pid="6" name="xd_ProgID">
    <vt:lpwstr/>
  </property>
  <property fmtid="{D5CDD505-2E9C-101B-9397-08002B2CF9AE}" pid="7" name="SharedWithUsers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display_urn:schemas-microsoft-com:office:office#Author">
    <vt:lpwstr>Maria Chinchurreta Tejado</vt:lpwstr>
  </property>
  <property fmtid="{D5CDD505-2E9C-101B-9397-08002B2CF9AE}" pid="12" name="ContentTypeId">
    <vt:lpwstr>0x01010057897825550559478C76E020942B85B7</vt:lpwstr>
  </property>
  <property fmtid="{D5CDD505-2E9C-101B-9397-08002B2CF9AE}" pid="13" name="TriggerFlowInfo">
    <vt:lpwstr/>
  </property>
  <property fmtid="{D5CDD505-2E9C-101B-9397-08002B2CF9AE}" pid="14" name="MediaLengthInSeconds">
    <vt:lpwstr/>
  </property>
  <property fmtid="{D5CDD505-2E9C-101B-9397-08002B2CF9AE}" pid="15" name="TaxCatchAll">
    <vt:lpwstr/>
  </property>
  <property fmtid="{D5CDD505-2E9C-101B-9397-08002B2CF9AE}" pid="16" name="MediaServiceImageTags">
    <vt:lpwstr/>
  </property>
  <property fmtid="{D5CDD505-2E9C-101B-9397-08002B2CF9AE}" pid="17" name="lcf76f155ced4ddcb4097134ff3c332f">
    <vt:lpwstr/>
  </property>
</Properties>
</file>