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3"/>
  </p:notesMasterIdLst>
  <p:sldIdLst>
    <p:sldId id="264" r:id="rId2"/>
  </p:sldIdLst>
  <p:sldSz cx="10799763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05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66" roundtripDataSignature="AMtx7mhVkuYmYhOzcakRQifH0G/buz6U/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C872C3E-C742-4EEF-9D12-9D007DE99652}">
  <a:tblStyle styleId="{8C872C3E-C742-4EEF-9D12-9D007DE99652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3F9FA"/>
          </a:solidFill>
        </a:fill>
      </a:tcStyle>
    </a:wholeTbl>
    <a:band1H>
      <a:tcTxStyle/>
      <a:tcStyle>
        <a:tcBdr/>
        <a:fill>
          <a:solidFill>
            <a:srgbClr val="E7F3F4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7F3F4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6AE3DD1-C873-4844-B5C2-CF4F5FD9B9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3" d="100"/>
          <a:sy n="123" d="100"/>
        </p:scale>
        <p:origin x="102" y="708"/>
      </p:cViewPr>
      <p:guideLst>
        <p:guide orient="horz" pos="2205"/>
        <p:guide pos="3402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2" Type="http://schemas.openxmlformats.org/officeDocument/2006/relationships/slide" Target="slides/slide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6" Type="http://customschemas.google.com/relationships/presentationmetadata" Target="metadata"/><Relationship Id="rId6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50" name="Google Shape;35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730250" y="685800"/>
            <a:ext cx="53975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6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71"/>
          <p:cNvSpPr txBox="1">
            <a:spLocks noGrp="1"/>
          </p:cNvSpPr>
          <p:nvPr>
            <p:ph type="title"/>
          </p:nvPr>
        </p:nvSpPr>
        <p:spPr>
          <a:xfrm rot="5400000">
            <a:off x="6119039" y="1985428"/>
            <a:ext cx="5851525" cy="24299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71"/>
          <p:cNvSpPr txBox="1">
            <a:spLocks noGrp="1"/>
          </p:cNvSpPr>
          <p:nvPr>
            <p:ph type="body" idx="1"/>
          </p:nvPr>
        </p:nvSpPr>
        <p:spPr>
          <a:xfrm rot="5400000">
            <a:off x="1169148" y="-354521"/>
            <a:ext cx="5851525" cy="7109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81" name="Google Shape;81;p71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71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1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3"/>
          <p:cNvSpPr txBox="1">
            <a:spLocks noGrp="1"/>
          </p:cNvSpPr>
          <p:nvPr>
            <p:ph type="ctrTitle"/>
          </p:nvPr>
        </p:nvSpPr>
        <p:spPr>
          <a:xfrm>
            <a:off x="809982" y="2130426"/>
            <a:ext cx="9179799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3"/>
          <p:cNvSpPr txBox="1">
            <a:spLocks noGrp="1"/>
          </p:cNvSpPr>
          <p:nvPr>
            <p:ph type="subTitle" idx="1"/>
          </p:nvPr>
        </p:nvSpPr>
        <p:spPr>
          <a:xfrm>
            <a:off x="1619965" y="3886200"/>
            <a:ext cx="7559834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/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/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/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3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3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3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4"/>
          <p:cNvSpPr txBox="1">
            <a:spLocks noGrp="1"/>
          </p:cNvSpPr>
          <p:nvPr>
            <p:ph type="title"/>
          </p:nvPr>
        </p:nvSpPr>
        <p:spPr>
          <a:xfrm>
            <a:off x="853107" y="4406901"/>
            <a:ext cx="9179799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4"/>
          <p:cNvSpPr txBox="1">
            <a:spLocks noGrp="1"/>
          </p:cNvSpPr>
          <p:nvPr>
            <p:ph type="body" idx="1"/>
          </p:nvPr>
        </p:nvSpPr>
        <p:spPr>
          <a:xfrm>
            <a:off x="853107" y="2906713"/>
            <a:ext cx="9179799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/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/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9pPr>
          </a:lstStyle>
          <a:p>
            <a:endParaRPr/>
          </a:p>
        </p:txBody>
      </p:sp>
      <p:sp>
        <p:nvSpPr>
          <p:cNvPr id="34" name="Google Shape;34;p64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4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4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65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5"/>
          <p:cNvSpPr txBox="1">
            <a:spLocks noGrp="1"/>
          </p:cNvSpPr>
          <p:nvPr>
            <p:ph type="body" idx="1"/>
          </p:nvPr>
        </p:nvSpPr>
        <p:spPr>
          <a:xfrm>
            <a:off x="539988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0" name="Google Shape;40;p65"/>
          <p:cNvSpPr txBox="1">
            <a:spLocks noGrp="1"/>
          </p:cNvSpPr>
          <p:nvPr>
            <p:ph type="body" idx="2"/>
          </p:nvPr>
        </p:nvSpPr>
        <p:spPr>
          <a:xfrm>
            <a:off x="5489880" y="1600201"/>
            <a:ext cx="4769895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9pPr>
          </a:lstStyle>
          <a:p>
            <a:endParaRPr/>
          </a:p>
        </p:txBody>
      </p:sp>
      <p:sp>
        <p:nvSpPr>
          <p:cNvPr id="41" name="Google Shape;41;p65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5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5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6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6"/>
          <p:cNvSpPr txBox="1">
            <a:spLocks noGrp="1"/>
          </p:cNvSpPr>
          <p:nvPr>
            <p:ph type="body" idx="1"/>
          </p:nvPr>
        </p:nvSpPr>
        <p:spPr>
          <a:xfrm>
            <a:off x="539988" y="1535113"/>
            <a:ext cx="4771771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7" name="Google Shape;47;p66"/>
          <p:cNvSpPr txBox="1">
            <a:spLocks noGrp="1"/>
          </p:cNvSpPr>
          <p:nvPr>
            <p:ph type="body" idx="2"/>
          </p:nvPr>
        </p:nvSpPr>
        <p:spPr>
          <a:xfrm>
            <a:off x="539988" y="2174875"/>
            <a:ext cx="4771771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48" name="Google Shape;48;p66"/>
          <p:cNvSpPr txBox="1">
            <a:spLocks noGrp="1"/>
          </p:cNvSpPr>
          <p:nvPr>
            <p:ph type="body" idx="3"/>
          </p:nvPr>
        </p:nvSpPr>
        <p:spPr>
          <a:xfrm>
            <a:off x="5486130" y="1535113"/>
            <a:ext cx="477364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66"/>
          <p:cNvSpPr txBox="1">
            <a:spLocks noGrp="1"/>
          </p:cNvSpPr>
          <p:nvPr>
            <p:ph type="body" idx="4"/>
          </p:nvPr>
        </p:nvSpPr>
        <p:spPr>
          <a:xfrm>
            <a:off x="5486130" y="2174875"/>
            <a:ext cx="477364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9pPr>
          </a:lstStyle>
          <a:p>
            <a:endParaRPr/>
          </a:p>
        </p:txBody>
      </p:sp>
      <p:sp>
        <p:nvSpPr>
          <p:cNvPr id="50" name="Google Shape;50;p66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66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66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ólo el título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67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67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67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67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8"/>
          <p:cNvSpPr txBox="1">
            <a:spLocks noGrp="1"/>
          </p:cNvSpPr>
          <p:nvPr>
            <p:ph type="title"/>
          </p:nvPr>
        </p:nvSpPr>
        <p:spPr>
          <a:xfrm>
            <a:off x="539989" y="273050"/>
            <a:ext cx="3553048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68"/>
          <p:cNvSpPr txBox="1">
            <a:spLocks noGrp="1"/>
          </p:cNvSpPr>
          <p:nvPr>
            <p:ph type="body" idx="1"/>
          </p:nvPr>
        </p:nvSpPr>
        <p:spPr>
          <a:xfrm>
            <a:off x="4222407" y="273051"/>
            <a:ext cx="6037368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9pPr>
          </a:lstStyle>
          <a:p>
            <a:endParaRPr/>
          </a:p>
        </p:txBody>
      </p:sp>
      <p:sp>
        <p:nvSpPr>
          <p:cNvPr id="61" name="Google Shape;61;p68"/>
          <p:cNvSpPr txBox="1">
            <a:spLocks noGrp="1"/>
          </p:cNvSpPr>
          <p:nvPr>
            <p:ph type="body" idx="2"/>
          </p:nvPr>
        </p:nvSpPr>
        <p:spPr>
          <a:xfrm>
            <a:off x="539989" y="1435101"/>
            <a:ext cx="3553048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2" name="Google Shape;62;p68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68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68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69"/>
          <p:cNvSpPr txBox="1">
            <a:spLocks noGrp="1"/>
          </p:cNvSpPr>
          <p:nvPr>
            <p:ph type="title"/>
          </p:nvPr>
        </p:nvSpPr>
        <p:spPr>
          <a:xfrm>
            <a:off x="2116829" y="4800600"/>
            <a:ext cx="6479858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69"/>
          <p:cNvSpPr>
            <a:spLocks noGrp="1"/>
          </p:cNvSpPr>
          <p:nvPr>
            <p:ph type="pic" idx="2"/>
          </p:nvPr>
        </p:nvSpPr>
        <p:spPr>
          <a:xfrm>
            <a:off x="2116829" y="612775"/>
            <a:ext cx="6479858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69"/>
          <p:cNvSpPr txBox="1">
            <a:spLocks noGrp="1"/>
          </p:cNvSpPr>
          <p:nvPr>
            <p:ph type="body" idx="1"/>
          </p:nvPr>
        </p:nvSpPr>
        <p:spPr>
          <a:xfrm>
            <a:off x="2116829" y="5367338"/>
            <a:ext cx="6479858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9pPr>
          </a:lstStyle>
          <a:p>
            <a:endParaRPr/>
          </a:p>
        </p:txBody>
      </p:sp>
      <p:sp>
        <p:nvSpPr>
          <p:cNvPr id="69" name="Google Shape;69;p69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69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69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0"/>
          <p:cNvSpPr txBox="1">
            <a:spLocks noGrp="1"/>
          </p:cNvSpPr>
          <p:nvPr>
            <p:ph type="body" idx="1"/>
          </p:nvPr>
        </p:nvSpPr>
        <p:spPr>
          <a:xfrm rot="5400000">
            <a:off x="3136900" y="-996950"/>
            <a:ext cx="4525963" cy="9720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  <p:sp>
        <p:nvSpPr>
          <p:cNvPr id="75" name="Google Shape;75;p7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7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0"/>
          <p:cNvSpPr txBox="1">
            <a:spLocks noGrp="1"/>
          </p:cNvSpPr>
          <p:nvPr>
            <p:ph type="title"/>
          </p:nvPr>
        </p:nvSpPr>
        <p:spPr>
          <a:xfrm>
            <a:off x="539750" y="274638"/>
            <a:ext cx="9720263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60"/>
          <p:cNvSpPr txBox="1">
            <a:spLocks noGrp="1"/>
          </p:cNvSpPr>
          <p:nvPr>
            <p:ph type="body" idx="1"/>
          </p:nvPr>
        </p:nvSpPr>
        <p:spPr>
          <a:xfrm>
            <a:off x="539750" y="1600200"/>
            <a:ext cx="9720263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2" name="Google Shape;12;p60"/>
          <p:cNvSpPr txBox="1">
            <a:spLocks noGrp="1"/>
          </p:cNvSpPr>
          <p:nvPr>
            <p:ph type="dt" idx="10"/>
          </p:nvPr>
        </p:nvSpPr>
        <p:spPr>
          <a:xfrm>
            <a:off x="539750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60"/>
          <p:cNvSpPr txBox="1">
            <a:spLocks noGrp="1"/>
          </p:cNvSpPr>
          <p:nvPr>
            <p:ph type="ftr" idx="11"/>
          </p:nvPr>
        </p:nvSpPr>
        <p:spPr>
          <a:xfrm>
            <a:off x="3689350" y="6245225"/>
            <a:ext cx="3421063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60"/>
          <p:cNvSpPr txBox="1">
            <a:spLocks noGrp="1"/>
          </p:cNvSpPr>
          <p:nvPr>
            <p:ph type="sldNum" idx="12"/>
          </p:nvPr>
        </p:nvSpPr>
        <p:spPr>
          <a:xfrm>
            <a:off x="7739063" y="6245225"/>
            <a:ext cx="2520950" cy="47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Google Shape;354;p9">
            <a:extLst>
              <a:ext uri="{FF2B5EF4-FFF2-40B4-BE49-F238E27FC236}">
                <a16:creationId xmlns:a16="http://schemas.microsoft.com/office/drawing/2014/main" id="{9B05AFA7-0D2D-F0D4-4F0F-5855576830F4}"/>
              </a:ext>
            </a:extLst>
          </p:cNvPr>
          <p:cNvCxnSpPr/>
          <p:nvPr/>
        </p:nvCxnSpPr>
        <p:spPr>
          <a:xfrm>
            <a:off x="2871787" y="4789462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2" name="Google Shape;352;p9"/>
          <p:cNvSpPr txBox="1"/>
          <p:nvPr/>
        </p:nvSpPr>
        <p:spPr>
          <a:xfrm>
            <a:off x="2217738" y="5824538"/>
            <a:ext cx="184150" cy="369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53" name="Google Shape;353;p9"/>
          <p:cNvCxnSpPr>
            <a:cxnSpLocks/>
          </p:cNvCxnSpPr>
          <p:nvPr/>
        </p:nvCxnSpPr>
        <p:spPr>
          <a:xfrm>
            <a:off x="830263" y="1122363"/>
            <a:ext cx="12528" cy="483673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4" name="Google Shape;354;p9"/>
          <p:cNvCxnSpPr/>
          <p:nvPr/>
        </p:nvCxnSpPr>
        <p:spPr>
          <a:xfrm>
            <a:off x="2890838" y="372936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5" name="Google Shape;355;p9"/>
          <p:cNvCxnSpPr/>
          <p:nvPr/>
        </p:nvCxnSpPr>
        <p:spPr>
          <a:xfrm>
            <a:off x="2890838" y="3338543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6" name="Google Shape;356;p9"/>
          <p:cNvCxnSpPr/>
          <p:nvPr/>
        </p:nvCxnSpPr>
        <p:spPr>
          <a:xfrm>
            <a:off x="2890837" y="2752641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7" name="Google Shape;357;p9"/>
          <p:cNvCxnSpPr/>
          <p:nvPr/>
        </p:nvCxnSpPr>
        <p:spPr>
          <a:xfrm>
            <a:off x="2890837" y="2470998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358" name="Google Shape;358;p9"/>
          <p:cNvCxnSpPr>
            <a:cxnSpLocks/>
          </p:cNvCxnSpPr>
          <p:nvPr/>
        </p:nvCxnSpPr>
        <p:spPr>
          <a:xfrm>
            <a:off x="2890838" y="2027560"/>
            <a:ext cx="1566862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59" name="Google Shape;359;p9"/>
          <p:cNvSpPr txBox="1"/>
          <p:nvPr/>
        </p:nvSpPr>
        <p:spPr>
          <a:xfrm>
            <a:off x="333214" y="1124744"/>
            <a:ext cx="2813211" cy="496887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r>
              <a:rPr lang="es-ES" sz="1050" dirty="0">
                <a:solidFill>
                  <a:schemeClr val="lt1"/>
                </a:solidFill>
              </a:rPr>
              <a:t>Integración de sistemas operativos en red.</a:t>
            </a:r>
            <a:endParaRPr lang="es-ES" sz="1100" dirty="0"/>
          </a:p>
        </p:txBody>
      </p:sp>
      <p:sp>
        <p:nvSpPr>
          <p:cNvPr id="360" name="Google Shape;360;p9"/>
          <p:cNvSpPr txBox="1"/>
          <p:nvPr/>
        </p:nvSpPr>
        <p:spPr>
          <a:xfrm>
            <a:off x="3306763" y="1137766"/>
            <a:ext cx="6389687" cy="496887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rgbClr val="D0D6D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Clr>
                <a:srgbClr val="5F5F5F"/>
              </a:buClr>
              <a:buSzPts val="1200"/>
              <a:buFont typeface="Arial"/>
              <a:buNone/>
            </a:pPr>
            <a:r>
              <a:rPr lang="es-ES" sz="1100" i="0" u="none" strike="noStrike" cap="none" dirty="0">
                <a:solidFill>
                  <a:srgbClr val="5F5F5F"/>
                </a:solidFill>
                <a:latin typeface="Arial"/>
                <a:ea typeface="Arial"/>
                <a:cs typeface="Arial"/>
                <a:sym typeface="Arial"/>
              </a:rPr>
              <a:t>Compartir archivos y directorios entre servidores y clientes de manera sencilla, lo que facilita la colaboración y el acceso a datos desde diferentes máquinas en la red</a:t>
            </a:r>
          </a:p>
        </p:txBody>
      </p:sp>
      <p:sp>
        <p:nvSpPr>
          <p:cNvPr id="362" name="Google Shape;362;p9"/>
          <p:cNvSpPr txBox="1"/>
          <p:nvPr/>
        </p:nvSpPr>
        <p:spPr>
          <a:xfrm>
            <a:off x="1008063" y="1870398"/>
            <a:ext cx="1871662" cy="1008062"/>
          </a:xfrm>
          <a:prstGeom prst="rect">
            <a:avLst/>
          </a:prstGeom>
          <a:solidFill>
            <a:srgbClr val="B2B2B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NFS (Network File </a:t>
            </a:r>
            <a:r>
              <a:rPr lang="es-ES" sz="1050" b="1" i="0" u="none" strike="noStrike" cap="none" dirty="0" err="1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System</a:t>
            </a:r>
            <a:r>
              <a:rPr lang="es-ES" sz="1050" b="1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dirty="0"/>
          </a:p>
        </p:txBody>
      </p:sp>
      <p:sp>
        <p:nvSpPr>
          <p:cNvPr id="364" name="Google Shape;364;p9"/>
          <p:cNvSpPr txBox="1"/>
          <p:nvPr/>
        </p:nvSpPr>
        <p:spPr>
          <a:xfrm>
            <a:off x="4083050" y="1870396"/>
            <a:ext cx="5205263" cy="389871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  <a:buFont typeface="Arial"/>
              <a:buNone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servicio utilizado en Linux para compartir archivos y directorios entre diferentes equipos </a:t>
            </a:r>
            <a:endParaRPr dirty="0"/>
          </a:p>
        </p:txBody>
      </p:sp>
      <p:sp>
        <p:nvSpPr>
          <p:cNvPr id="369" name="Google Shape;369;p9"/>
          <p:cNvSpPr txBox="1"/>
          <p:nvPr/>
        </p:nvSpPr>
        <p:spPr>
          <a:xfrm>
            <a:off x="1008063" y="3138489"/>
            <a:ext cx="1871662" cy="953064"/>
          </a:xfrm>
          <a:prstGeom prst="rect">
            <a:avLst/>
          </a:prstGeom>
          <a:solidFill>
            <a:srgbClr val="DDDDDD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Sistemas de archivos/Gestión Permisos</a:t>
            </a:r>
            <a:endParaRPr dirty="0"/>
          </a:p>
        </p:txBody>
      </p:sp>
      <p:sp>
        <p:nvSpPr>
          <p:cNvPr id="371" name="Google Shape;371;p9"/>
          <p:cNvSpPr txBox="1"/>
          <p:nvPr/>
        </p:nvSpPr>
        <p:spPr>
          <a:xfrm>
            <a:off x="5196109" y="3215933"/>
            <a:ext cx="4092202" cy="26035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Pasos para montar el sistema de archivos</a:t>
            </a:r>
          </a:p>
        </p:txBody>
      </p:sp>
      <p:sp>
        <p:nvSpPr>
          <p:cNvPr id="373" name="Google Shape;373;p9"/>
          <p:cNvSpPr txBox="1"/>
          <p:nvPr/>
        </p:nvSpPr>
        <p:spPr>
          <a:xfrm>
            <a:off x="5196109" y="3592016"/>
            <a:ext cx="4092202" cy="33913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Configuración de permisos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4" name="Google Shape;374;p9"/>
          <p:cNvSpPr txBox="1"/>
          <p:nvPr/>
        </p:nvSpPr>
        <p:spPr>
          <a:xfrm>
            <a:off x="1014695" y="4219139"/>
            <a:ext cx="1865030" cy="865574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6" name="Google Shape;376;p9"/>
          <p:cNvSpPr txBox="1"/>
          <p:nvPr/>
        </p:nvSpPr>
        <p:spPr>
          <a:xfrm>
            <a:off x="1107734" y="4501575"/>
            <a:ext cx="1616075" cy="4154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Samba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sng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7" name="Google Shape;377;p9"/>
          <p:cNvSpPr/>
          <p:nvPr/>
        </p:nvSpPr>
        <p:spPr>
          <a:xfrm rot="5400000">
            <a:off x="792956" y="2404591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8" name="Google Shape;378;p9"/>
          <p:cNvSpPr/>
          <p:nvPr/>
        </p:nvSpPr>
        <p:spPr>
          <a:xfrm rot="5400000">
            <a:off x="792956" y="3672682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9" name="Google Shape;379;p9"/>
          <p:cNvSpPr/>
          <p:nvPr/>
        </p:nvSpPr>
        <p:spPr>
          <a:xfrm rot="5400000">
            <a:off x="798531" y="4586273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9"/>
          <p:cNvSpPr/>
          <p:nvPr/>
        </p:nvSpPr>
        <p:spPr>
          <a:xfrm rot="5400000">
            <a:off x="3098800" y="1331119"/>
            <a:ext cx="160337" cy="84138"/>
          </a:xfrm>
          <a:prstGeom prst="triangle">
            <a:avLst>
              <a:gd name="adj" fmla="val 50000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" name="Google Shape;379;p9">
            <a:extLst>
              <a:ext uri="{FF2B5EF4-FFF2-40B4-BE49-F238E27FC236}">
                <a16:creationId xmlns:a16="http://schemas.microsoft.com/office/drawing/2014/main" id="{3F97B928-363C-34A4-8F02-06A1F6EB1629}"/>
              </a:ext>
            </a:extLst>
          </p:cNvPr>
          <p:cNvSpPr/>
          <p:nvPr/>
        </p:nvSpPr>
        <p:spPr>
          <a:xfrm rot="5400000">
            <a:off x="803898" y="5492265"/>
            <a:ext cx="161925" cy="84138"/>
          </a:xfrm>
          <a:prstGeom prst="triangle">
            <a:avLst>
              <a:gd name="adj" fmla="val 50000"/>
            </a:avLst>
          </a:prstGeom>
          <a:solidFill>
            <a:srgbClr val="5F5F5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endParaRPr sz="1800" b="0" i="0" u="sng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374;p9">
            <a:extLst>
              <a:ext uri="{FF2B5EF4-FFF2-40B4-BE49-F238E27FC236}">
                <a16:creationId xmlns:a16="http://schemas.microsoft.com/office/drawing/2014/main" id="{97DC9D36-AC16-54BC-73CD-A5EA866D2C56}"/>
              </a:ext>
            </a:extLst>
          </p:cNvPr>
          <p:cNvSpPr txBox="1"/>
          <p:nvPr/>
        </p:nvSpPr>
        <p:spPr>
          <a:xfrm>
            <a:off x="985155" y="5165205"/>
            <a:ext cx="1894570" cy="793893"/>
          </a:xfrm>
          <a:prstGeom prst="rect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376;p9">
            <a:extLst>
              <a:ext uri="{FF2B5EF4-FFF2-40B4-BE49-F238E27FC236}">
                <a16:creationId xmlns:a16="http://schemas.microsoft.com/office/drawing/2014/main" id="{D5EAF271-DA61-EF16-5248-B3B517AE6421}"/>
              </a:ext>
            </a:extLst>
          </p:cNvPr>
          <p:cNvSpPr txBox="1"/>
          <p:nvPr/>
        </p:nvSpPr>
        <p:spPr>
          <a:xfrm>
            <a:off x="1078194" y="5366850"/>
            <a:ext cx="1616075" cy="5770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50"/>
              <a:buFont typeface="Arial"/>
              <a:buNone/>
            </a:pPr>
            <a:r>
              <a:rPr lang="es-ES" sz="105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Servidores de archivos y de impresión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endParaRPr sz="1050" b="0" i="0" u="sng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" name="Google Shape;354;p9">
            <a:extLst>
              <a:ext uri="{FF2B5EF4-FFF2-40B4-BE49-F238E27FC236}">
                <a16:creationId xmlns:a16="http://schemas.microsoft.com/office/drawing/2014/main" id="{7A785D95-D63E-4663-64F2-E5F0A896DB16}"/>
              </a:ext>
            </a:extLst>
          </p:cNvPr>
          <p:cNvCxnSpPr/>
          <p:nvPr/>
        </p:nvCxnSpPr>
        <p:spPr>
          <a:xfrm>
            <a:off x="2890837" y="4333000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1" name="Google Shape;373;p9">
            <a:extLst>
              <a:ext uri="{FF2B5EF4-FFF2-40B4-BE49-F238E27FC236}">
                <a16:creationId xmlns:a16="http://schemas.microsoft.com/office/drawing/2014/main" id="{7D77C03F-2D2D-D859-B899-C06BC83962B7}"/>
              </a:ext>
            </a:extLst>
          </p:cNvPr>
          <p:cNvSpPr txBox="1"/>
          <p:nvPr/>
        </p:nvSpPr>
        <p:spPr>
          <a:xfrm>
            <a:off x="5196109" y="4619351"/>
            <a:ext cx="4092202" cy="31729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Instalación y uso</a:t>
            </a:r>
          </a:p>
        </p:txBody>
      </p:sp>
      <p:cxnSp>
        <p:nvCxnSpPr>
          <p:cNvPr id="12" name="Google Shape;354;p9">
            <a:extLst>
              <a:ext uri="{FF2B5EF4-FFF2-40B4-BE49-F238E27FC236}">
                <a16:creationId xmlns:a16="http://schemas.microsoft.com/office/drawing/2014/main" id="{65952A1B-978E-5AE7-7606-CA814F62DF2C}"/>
              </a:ext>
            </a:extLst>
          </p:cNvPr>
          <p:cNvCxnSpPr/>
          <p:nvPr/>
        </p:nvCxnSpPr>
        <p:spPr>
          <a:xfrm>
            <a:off x="2879725" y="5351622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4" name="Google Shape;373;p9">
            <a:extLst>
              <a:ext uri="{FF2B5EF4-FFF2-40B4-BE49-F238E27FC236}">
                <a16:creationId xmlns:a16="http://schemas.microsoft.com/office/drawing/2014/main" id="{4FAA1702-4939-F15E-3F59-A5C86512FC07}"/>
              </a:ext>
            </a:extLst>
          </p:cNvPr>
          <p:cNvSpPr txBox="1"/>
          <p:nvPr/>
        </p:nvSpPr>
        <p:spPr>
          <a:xfrm>
            <a:off x="5196109" y="5182056"/>
            <a:ext cx="4092202" cy="33913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Función de los servidores de archivos y de impresión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5" name="Google Shape;354;p9">
            <a:extLst>
              <a:ext uri="{FF2B5EF4-FFF2-40B4-BE49-F238E27FC236}">
                <a16:creationId xmlns:a16="http://schemas.microsoft.com/office/drawing/2014/main" id="{A4195C85-9B70-8C65-6C63-61320E36B2E2}"/>
              </a:ext>
            </a:extLst>
          </p:cNvPr>
          <p:cNvCxnSpPr/>
          <p:nvPr/>
        </p:nvCxnSpPr>
        <p:spPr>
          <a:xfrm>
            <a:off x="2890837" y="5749496"/>
            <a:ext cx="2422525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6" name="Google Shape;373;p9">
            <a:extLst>
              <a:ext uri="{FF2B5EF4-FFF2-40B4-BE49-F238E27FC236}">
                <a16:creationId xmlns:a16="http://schemas.microsoft.com/office/drawing/2014/main" id="{5C66CB2E-4457-2815-2F55-E8B68E72CCC3}"/>
              </a:ext>
            </a:extLst>
          </p:cNvPr>
          <p:cNvSpPr txBox="1"/>
          <p:nvPr/>
        </p:nvSpPr>
        <p:spPr>
          <a:xfrm>
            <a:off x="5196109" y="5581441"/>
            <a:ext cx="4092202" cy="339132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Configuración y uso</a:t>
            </a:r>
            <a:endParaRPr sz="1000" b="0" i="0" u="none" strike="noStrike" cap="none" dirty="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371;p9">
            <a:extLst>
              <a:ext uri="{FF2B5EF4-FFF2-40B4-BE49-F238E27FC236}">
                <a16:creationId xmlns:a16="http://schemas.microsoft.com/office/drawing/2014/main" id="{46293BA4-1E5F-9725-C8BC-C2AF0FB957D6}"/>
              </a:ext>
            </a:extLst>
          </p:cNvPr>
          <p:cNvSpPr txBox="1"/>
          <p:nvPr/>
        </p:nvSpPr>
        <p:spPr>
          <a:xfrm>
            <a:off x="5196109" y="2333283"/>
            <a:ext cx="4092202" cy="26035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Instalación</a:t>
            </a:r>
          </a:p>
        </p:txBody>
      </p:sp>
      <p:sp>
        <p:nvSpPr>
          <p:cNvPr id="5" name="Google Shape;371;p9">
            <a:extLst>
              <a:ext uri="{FF2B5EF4-FFF2-40B4-BE49-F238E27FC236}">
                <a16:creationId xmlns:a16="http://schemas.microsoft.com/office/drawing/2014/main" id="{E50D7B20-7450-A644-131F-618EA8ADBF80}"/>
              </a:ext>
            </a:extLst>
          </p:cNvPr>
          <p:cNvSpPr txBox="1"/>
          <p:nvPr/>
        </p:nvSpPr>
        <p:spPr>
          <a:xfrm>
            <a:off x="5196109" y="2621073"/>
            <a:ext cx="4092202" cy="260350"/>
          </a:xfrm>
          <a:prstGeom prst="rect">
            <a:avLst/>
          </a:prstGeom>
          <a:solidFill>
            <a:srgbClr val="DDDDDD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Configuración</a:t>
            </a:r>
          </a:p>
        </p:txBody>
      </p:sp>
      <p:sp>
        <p:nvSpPr>
          <p:cNvPr id="9" name="Google Shape;364;p9">
            <a:extLst>
              <a:ext uri="{FF2B5EF4-FFF2-40B4-BE49-F238E27FC236}">
                <a16:creationId xmlns:a16="http://schemas.microsoft.com/office/drawing/2014/main" id="{78DCA52F-ECFF-758E-29DF-C244E758C5DF}"/>
              </a:ext>
            </a:extLst>
          </p:cNvPr>
          <p:cNvSpPr txBox="1"/>
          <p:nvPr/>
        </p:nvSpPr>
        <p:spPr>
          <a:xfrm>
            <a:off x="4223288" y="4138065"/>
            <a:ext cx="5205263" cy="389871"/>
          </a:xfrm>
          <a:prstGeom prst="rect">
            <a:avLst/>
          </a:prstGeom>
          <a:solidFill>
            <a:srgbClr val="B2B2B2"/>
          </a:solidFill>
          <a:ln w="9525" cap="flat" cmpd="sng">
            <a:solidFill>
              <a:srgbClr val="DDDDDD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Clr>
                <a:srgbClr val="333333"/>
              </a:buClr>
              <a:buSzPts val="1000"/>
            </a:pPr>
            <a:r>
              <a:rPr lang="es-ES" sz="1000" b="0" i="0" u="none" strike="noStrike" cap="none" dirty="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permite interconectar equipos con diferentes sistemas operativos para compartir recursos en red 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81</TotalTime>
  <Words>105</Words>
  <Application>Microsoft Office PowerPoint</Application>
  <PresentationFormat>Personalizado</PresentationFormat>
  <Paragraphs>15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4" baseType="lpstr">
      <vt:lpstr>Arial</vt:lpstr>
      <vt:lpstr>Calibri</vt:lpstr>
      <vt:lpstr>Diseño predeterminado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Pepe</dc:creator>
  <cp:lastModifiedBy>José Luís Llorente Perales -UCJC-</cp:lastModifiedBy>
  <cp:revision>4</cp:revision>
  <dcterms:created xsi:type="dcterms:W3CDTF">2007-06-12T16:07:04Z</dcterms:created>
  <dcterms:modified xsi:type="dcterms:W3CDTF">2024-07-02T11:42:55Z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rticulatePath">
    <vt:lpwstr>esquemas</vt:lpwstr>
  </property>
  <property fmtid="{D5CDD505-2E9C-101B-9397-08002B2CF9AE}" pid="3" name="xd_Signature">
    <vt:lpwstr/>
  </property>
  <property fmtid="{D5CDD505-2E9C-101B-9397-08002B2CF9AE}" pid="4" name="display_urn:schemas-microsoft-com:office:office#Editor">
    <vt:lpwstr>Maria Chinchurreta Tejado</vt:lpwstr>
  </property>
  <property fmtid="{D5CDD505-2E9C-101B-9397-08002B2CF9AE}" pid="5" name="Order">
    <vt:r8>61811000</vt:r8>
  </property>
  <property fmtid="{D5CDD505-2E9C-101B-9397-08002B2CF9AE}" pid="6" name="xd_ProgID">
    <vt:lpwstr/>
  </property>
  <property fmtid="{D5CDD505-2E9C-101B-9397-08002B2CF9AE}" pid="7" name="SharedWithUsers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display_urn:schemas-microsoft-com:office:office#Author">
    <vt:lpwstr>Maria Chinchurreta Tejado</vt:lpwstr>
  </property>
  <property fmtid="{D5CDD505-2E9C-101B-9397-08002B2CF9AE}" pid="12" name="ContentTypeId">
    <vt:lpwstr>0x01010057897825550559478C76E020942B85B7</vt:lpwstr>
  </property>
  <property fmtid="{D5CDD505-2E9C-101B-9397-08002B2CF9AE}" pid="13" name="TriggerFlowInfo">
    <vt:lpwstr/>
  </property>
  <property fmtid="{D5CDD505-2E9C-101B-9397-08002B2CF9AE}" pid="14" name="MediaLengthInSeconds">
    <vt:lpwstr/>
  </property>
  <property fmtid="{D5CDD505-2E9C-101B-9397-08002B2CF9AE}" pid="15" name="TaxCatchAll">
    <vt:lpwstr/>
  </property>
  <property fmtid="{D5CDD505-2E9C-101B-9397-08002B2CF9AE}" pid="16" name="MediaServiceImageTags">
    <vt:lpwstr/>
  </property>
  <property fmtid="{D5CDD505-2E9C-101B-9397-08002B2CF9AE}" pid="17" name="lcf76f155ced4ddcb4097134ff3c332f">
    <vt:lpwstr/>
  </property>
</Properties>
</file>