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7A2FC-F46E-AE91-8D5D-0F03B7B69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33CD2-567D-E5A3-0452-59C14BB8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1DD03-DF6E-9CC0-F563-E6147E02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1A639-6713-0163-1984-BA41E079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28F66-29B9-82CD-18F2-11CDA95B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6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E6561-4A6D-3F93-13AD-9BDC33D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1E461-5498-27FE-303D-B83323A00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38165-227C-EE57-2CC7-72EE97C4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BE47A-94A7-15F1-77AA-B30634D3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74259-3674-9FFD-8BEF-9C66DDC7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7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630E6-FB43-1FE9-2C82-20817F45A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C387D1-0CC4-2594-34F0-62E620013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0671F-54DE-97CB-3EA9-5BAC5966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1568F-585B-8922-ABD9-163AE558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2FE6-C6B6-6F7F-409A-DCE16EF8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95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D7A57-159C-2E1A-B873-8AB4B683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6EBB3-66AB-E6F0-B20B-87BB47537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5D6A5-FB00-B6E3-F658-2043B3AB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5687B-A15F-982B-CF0A-20A0D7F8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57192-40CC-0119-1D4D-5E55D66F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DCDDF-D9B3-25AB-C894-7C0D4312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EAF9F-5470-F86C-7C67-3B2FC579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4DE55-FF33-03FB-5EE5-9A24DB26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77FA7-950B-901B-CEC0-89E23B25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595A5-59A3-B420-0BFD-ED9BB8D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1BC6-AD27-66D8-6CEC-E3876F68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60D8F-04D7-E5F6-C570-6A593160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4811AC-A9E1-3C1F-7752-74E72DFC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B184D2-96FC-E1E4-8212-026C10E7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D4901-375B-C279-F746-2FE2901B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BA05C-3B51-4192-2892-8C07B131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E9D23-8F09-7915-BEDD-12025839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2A9-3F75-F6D0-2F61-24B31687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0F45ED-1067-7676-DE72-F6C0C18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5FE8A2-EDD5-CDAF-F183-7AD880BC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8ADB0-B1F7-E47F-9F70-BB183C6D5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1AA8EF-4E28-9742-152F-023DB5D7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F523E7-0392-7942-4681-A5E58AA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ADD88-91D4-89C1-F4EC-2C3F38A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5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74929-01CF-5102-EAD2-6CA0B80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D5AE64-61B7-56C6-6017-F7C062D0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B2650-2963-0C27-449D-1958EC8C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3E51C8-9869-0684-2D17-EA8EDF5F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1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7D46B3-E715-0782-B86F-1AB81647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6EDECF-D3C4-CC8D-3E60-7211A46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B20C2F-8462-BAC7-C1FA-81F5F220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9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4A96-97B3-358F-56D9-1ABAA41E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77336-46DE-6829-4021-4D54A089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26BD80-9CCC-4377-BCA6-A96A45AB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98D65A-B463-A3DD-5975-E1BE757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725FC-4C9F-918B-D352-446B25EC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187B8-93A2-0C7D-0867-1D222F6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7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C90A3-C5CC-A80B-68A0-6A8E975C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C780B6-E49A-BCF6-1A2D-9B31EBAB2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1627DA-B699-4FD1-24BA-0E70C31F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AF81B-0980-03E0-1243-E6A21F41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8D82E-25BC-1B38-DBF3-99557D14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3A68A-A4E4-6527-0DC8-7AB736C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7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F761D0-75E2-7B88-E38A-1279BB7D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287EE-9B07-4299-E516-6030A85B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D7271-2DD3-CDFD-0537-F54029D7B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C8715-AAF1-41B3-8DAB-AEC5840B4C93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61B84-190D-0CCA-F127-1A0D914A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C561A-3E3D-0FCD-2FF3-4379503D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1640F-B0AF-47D3-ABE4-C648640A2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1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8">
            <a:extLst>
              <a:ext uri="{FF2B5EF4-FFF2-40B4-BE49-F238E27FC236}">
                <a16:creationId xmlns:a16="http://schemas.microsoft.com/office/drawing/2014/main" id="{DC1C5B75-B1CE-4E59-9318-83DAD222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857" y="595287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3" name="Line 40">
            <a:extLst>
              <a:ext uri="{FF2B5EF4-FFF2-40B4-BE49-F238E27FC236}">
                <a16:creationId xmlns:a16="http://schemas.microsoft.com/office/drawing/2014/main" id="{FEE6F033-BEA9-4AB1-9DDC-1F7A5062C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7958" y="1122363"/>
            <a:ext cx="18424" cy="4813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9" name="Text Box 4">
            <a:extLst>
              <a:ext uri="{FF2B5EF4-FFF2-40B4-BE49-F238E27FC236}">
                <a16:creationId xmlns:a16="http://schemas.microsoft.com/office/drawing/2014/main" id="{91911336-46C2-414A-9DDD-1DEB4988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708" y="1124745"/>
            <a:ext cx="2636837" cy="49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2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ADMINISTRACIÓN DE SERVICIOS DE DIRECTORIO</a:t>
            </a:r>
          </a:p>
        </p:txBody>
      </p:sp>
      <p:sp>
        <p:nvSpPr>
          <p:cNvPr id="15370" name="Text Box 6">
            <a:extLst>
              <a:ext uri="{FF2B5EF4-FFF2-40B4-BE49-F238E27FC236}">
                <a16:creationId xmlns:a16="http://schemas.microsoft.com/office/drawing/2014/main" id="{FD3B4C0A-3A1D-4AB6-A091-34319AE6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3" y="1124745"/>
            <a:ext cx="2016917" cy="496887"/>
          </a:xfrm>
          <a:prstGeom prst="rect">
            <a:avLst/>
          </a:prstGeom>
          <a:solidFill>
            <a:schemeClr val="bg1"/>
          </a:solidFill>
          <a:ln w="9525">
            <a:solidFill>
              <a:srgbClr val="D0D6D6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 b="1" dirty="0">
                <a:solidFill>
                  <a:srgbClr val="5F5F5F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Servicios de directorio</a:t>
            </a:r>
            <a:endParaRPr lang="es-ES" altLang="es-ES" sz="1200" dirty="0">
              <a:solidFill>
                <a:srgbClr val="5F5F5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71" name="Text Box 8">
            <a:extLst>
              <a:ext uri="{FF2B5EF4-FFF2-40B4-BE49-F238E27FC236}">
                <a16:creationId xmlns:a16="http://schemas.microsoft.com/office/drawing/2014/main" id="{90E3ABCC-7E14-46B3-A974-63E90673D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379" y="1096188"/>
            <a:ext cx="37440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Ofrecen un método organizado y centralizado para gestionar la información relacionada con usuarios, dispositivos, recursos y políticas de seguridad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ACB18868-132E-497C-809B-513AE45C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82" y="1709978"/>
            <a:ext cx="1799530" cy="12705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050" b="1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Servicios de Directorio LDAP</a:t>
            </a: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384" name="Text Box 35">
            <a:extLst>
              <a:ext uri="{FF2B5EF4-FFF2-40B4-BE49-F238E27FC236}">
                <a16:creationId xmlns:a16="http://schemas.microsoft.com/office/drawing/2014/main" id="{21DD737E-A399-4962-A3D7-05A56471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183" y="3252323"/>
            <a:ext cx="1825625" cy="1080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s-ES"/>
            </a:defPPr>
            <a:lvl1pPr algn="ctr">
              <a:spcBef>
                <a:spcPct val="0"/>
              </a:spcBef>
              <a:buFontTx/>
              <a:buNone/>
              <a:defRPr sz="1050" b="1">
                <a:solidFill>
                  <a:srgbClr val="333333"/>
                </a:solidFill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" altLang="es-ES" dirty="0"/>
              <a:t>Instalación, Configuración y Personalización </a:t>
            </a:r>
            <a:r>
              <a:rPr lang="es-ES" altLang="es-ES"/>
              <a:t>de OpenLDAP</a:t>
            </a:r>
            <a:endParaRPr lang="es-ES_tradnl" altLang="es-ES" dirty="0"/>
          </a:p>
        </p:txBody>
      </p:sp>
      <p:sp>
        <p:nvSpPr>
          <p:cNvPr id="15387" name="Triángulo isósceles 15">
            <a:extLst>
              <a:ext uri="{FF2B5EF4-FFF2-40B4-BE49-F238E27FC236}">
                <a16:creationId xmlns:a16="http://schemas.microsoft.com/office/drawing/2014/main" id="{91FB2063-6498-4829-A0F6-896ACD0340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9076" y="224417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89" name="Triángulo isósceles 15">
            <a:extLst>
              <a:ext uri="{FF2B5EF4-FFF2-40B4-BE49-F238E27FC236}">
                <a16:creationId xmlns:a16="http://schemas.microsoft.com/office/drawing/2014/main" id="{477206B6-DC29-4ACB-A764-6231B1F257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9076" y="3785376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90" name="Triángulo isósceles 15">
            <a:extLst>
              <a:ext uri="{FF2B5EF4-FFF2-40B4-BE49-F238E27FC236}">
                <a16:creationId xmlns:a16="http://schemas.microsoft.com/office/drawing/2014/main" id="{EFE2EDBF-D5C1-46DE-A447-14BB7AAD6D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9492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15391" name="Triángulo isósceles 15">
            <a:extLst>
              <a:ext uri="{FF2B5EF4-FFF2-40B4-BE49-F238E27FC236}">
                <a16:creationId xmlns:a16="http://schemas.microsoft.com/office/drawing/2014/main" id="{AD73ED43-79EC-48AC-AD38-670094A0BA3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88644" y="3633349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D6681BC-E448-46A1-A75F-33454F9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4621415"/>
            <a:ext cx="1871662" cy="1368549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050" b="1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Directorios.Operaciones</a:t>
            </a:r>
            <a:r>
              <a:rPr lang="es-ES" altLang="es-ES" sz="1050" b="1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,</a:t>
            </a:r>
            <a:endParaRPr lang="es-ES" altLang="es-ES" sz="105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Triángulo isósceles 15">
            <a:extLst>
              <a:ext uri="{FF2B5EF4-FFF2-40B4-BE49-F238E27FC236}">
                <a16:creationId xmlns:a16="http://schemas.microsoft.com/office/drawing/2014/main" id="{643CE3DB-84D8-4360-BC8F-A8E0CD0E18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88406" y="5299624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8565A263-E202-C4E3-B345-15F2F1B0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7" y="1684405"/>
            <a:ext cx="6264695" cy="12448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rgbClr val="DDDDDD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s-ES"/>
            </a:defPPr>
            <a:lvl1pPr eaLnBrk="1" hangingPunct="1">
              <a:buFontTx/>
              <a:buNone/>
              <a:defRPr sz="1050" b="1" u="none">
                <a:solidFill>
                  <a:srgbClr val="333333"/>
                </a:solidFill>
                <a:latin typeface="+mn-lt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Modelo Jerárquico: Organiza los datos en una estructura de árbol jerárquico.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Protocolos de Red: Utiliza TCP/IP para la comunicación.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Interoperabilidad: Compatible con diversos sistemas operativos y aplicaciones.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Escalabilidad: Puede gestionar desde pequeños grupos de usuarios hasta grandes organizaciones.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s-ES" b="0" dirty="0">
                <a:sym typeface="Wingdings" panose="05000000000000000000" pitchFamily="2" charset="2"/>
              </a:rPr>
              <a:t>Seguridad: Admite mecanismos sólidos de autenticación y autorización.</a:t>
            </a:r>
          </a:p>
        </p:txBody>
      </p:sp>
      <p:sp>
        <p:nvSpPr>
          <p:cNvPr id="27" name="Triángulo isósceles 15">
            <a:extLst>
              <a:ext uri="{FF2B5EF4-FFF2-40B4-BE49-F238E27FC236}">
                <a16:creationId xmlns:a16="http://schemas.microsoft.com/office/drawing/2014/main" id="{00D64830-CB78-833E-D560-C7A0186760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64819" y="2227355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8" name="Triángulo isósceles 15">
            <a:extLst>
              <a:ext uri="{FF2B5EF4-FFF2-40B4-BE49-F238E27FC236}">
                <a16:creationId xmlns:a16="http://schemas.microsoft.com/office/drawing/2014/main" id="{FC6E07F4-7751-54D6-4270-17A88D9AA9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6827" y="5308381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+mn-lt"/>
            </a:endParaRP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803A4818-B4E3-8F5C-7A04-CEB537C0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4621415"/>
            <a:ext cx="6264696" cy="1384995"/>
          </a:xfrm>
          <a:prstGeom prst="rect">
            <a:avLst/>
          </a:prstGeom>
          <a:solidFill>
            <a:srgbClr val="DDDDDD"/>
          </a:solidFill>
          <a:ln w="6350">
            <a:solidFill>
              <a:srgbClr val="DDDDDD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s-ES"/>
            </a:defPPr>
            <a:lvl1pPr algn="ctr" eaLnBrk="1" hangingPunct="1">
              <a:buFontTx/>
              <a:buNone/>
              <a:defRPr sz="1050" b="1" u="none">
                <a:solidFill>
                  <a:srgbClr val="333333"/>
                </a:solidFill>
                <a:latin typeface="+mn-lt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 err="1">
                <a:sym typeface="Wingdings" panose="05000000000000000000" pitchFamily="2" charset="2"/>
              </a:rPr>
              <a:t>ldapadd</a:t>
            </a:r>
            <a:r>
              <a:rPr lang="es-ES" altLang="es-ES" b="0" dirty="0">
                <a:sym typeface="Wingdings" panose="05000000000000000000" pitchFamily="2" charset="2"/>
              </a:rPr>
              <a:t> se utiliza para agregar nuevas entradas al directorio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 err="1">
                <a:sym typeface="Wingdings" panose="05000000000000000000" pitchFamily="2" charset="2"/>
              </a:rPr>
              <a:t>ldapdelete</a:t>
            </a:r>
            <a:r>
              <a:rPr lang="es-ES" altLang="es-ES" b="0" dirty="0">
                <a:sym typeface="Wingdings" panose="05000000000000000000" pitchFamily="2" charset="2"/>
              </a:rPr>
              <a:t> se utiliza para eliminar entradas existentes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 err="1">
                <a:sym typeface="Wingdings" panose="05000000000000000000" pitchFamily="2" charset="2"/>
              </a:rPr>
              <a:t>ldapsearch</a:t>
            </a:r>
            <a:r>
              <a:rPr lang="es-ES" altLang="es-ES" b="0" dirty="0">
                <a:sym typeface="Wingdings" panose="05000000000000000000" pitchFamily="2" charset="2"/>
              </a:rPr>
              <a:t> se utiliza para buscar y recuperar entradas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s-ES" dirty="0" err="1">
                <a:sym typeface="Wingdings" panose="05000000000000000000" pitchFamily="2" charset="2"/>
              </a:rPr>
              <a:t>ldapmodify</a:t>
            </a:r>
            <a:r>
              <a:rPr lang="es-ES" altLang="es-ES" b="0" dirty="0">
                <a:sym typeface="Wingdings" panose="05000000000000000000" pitchFamily="2" charset="2"/>
              </a:rPr>
              <a:t> se utiliza para modificar entradas </a:t>
            </a:r>
          </a:p>
        </p:txBody>
      </p:sp>
      <p:sp>
        <p:nvSpPr>
          <p:cNvPr id="2" name="Text Box 38">
            <a:extLst>
              <a:ext uri="{FF2B5EF4-FFF2-40B4-BE49-F238E27FC236}">
                <a16:creationId xmlns:a16="http://schemas.microsoft.com/office/drawing/2014/main" id="{755E569A-17E4-074F-10FA-ADD2EBA8F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857" y="431657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_tradnl" altLang="es-E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33D17AD7-FA1F-B923-B65E-E58EE348C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288" y="3777664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5" name="Line 44">
            <a:extLst>
              <a:ext uri="{FF2B5EF4-FFF2-40B4-BE49-F238E27FC236}">
                <a16:creationId xmlns:a16="http://schemas.microsoft.com/office/drawing/2014/main" id="{6E089769-AE86-902C-0ECF-E7A417D17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288" y="3306127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5298E092-7F2F-DE4C-14AD-8FEC5C4A8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509" y="3090228"/>
            <a:ext cx="17337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Instalación de </a:t>
            </a:r>
            <a:r>
              <a:rPr lang="es-ES" altLang="es-ES" sz="1000" dirty="0" err="1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OpenLDAP</a:t>
            </a:r>
            <a:endParaRPr lang="es-ES" altLang="es-ES" sz="1000" dirty="0">
              <a:solidFill>
                <a:srgbClr val="4D4D4D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D5C6D4DA-5222-2C12-92CB-DDE80D86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60" y="3036946"/>
            <a:ext cx="4092202" cy="484312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sudo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apt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update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sudo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apt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upgrade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sudo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apt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install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slapd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ldap-utils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43A10CFD-0E03-0665-7D15-E4DB9464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508" y="3547477"/>
            <a:ext cx="174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 Configuración del dominio</a:t>
            </a:r>
            <a:endParaRPr lang="es-ES" altLang="es-ES" sz="1000" b="1" dirty="0">
              <a:solidFill>
                <a:srgbClr val="4D4D4D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F9FC2FF8-ABA2-3904-20F8-FB683A73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60" y="3618914"/>
            <a:ext cx="4092202" cy="26327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sudo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dpkg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-reconfigure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  <a:sym typeface="Wingdings" panose="05000000000000000000" pitchFamily="2" charset="2"/>
              </a:rPr>
              <a:t>slapd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7FAC604F-A6DA-FEBC-6C26-3210D28B5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5" y="4311468"/>
            <a:ext cx="242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2" name="Text Box 32">
            <a:extLst>
              <a:ext uri="{FF2B5EF4-FFF2-40B4-BE49-F238E27FC236}">
                <a16:creationId xmlns:a16="http://schemas.microsoft.com/office/drawing/2014/main" id="{2478C8C7-E8CD-C7B1-6BC4-131D6AF4E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307" y="4113365"/>
            <a:ext cx="24704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000" dirty="0">
                <a:solidFill>
                  <a:srgbClr val="4D4D4D"/>
                </a:solidFill>
                <a:latin typeface="+mn-lt"/>
                <a:cs typeface="Calibri" panose="020F0502020204030204" pitchFamily="34" charset="0"/>
              </a:rPr>
              <a:t>Personalización del servicio de directorio</a:t>
            </a:r>
            <a:endParaRPr lang="es-ES" altLang="es-ES" sz="1000" b="1" dirty="0">
              <a:solidFill>
                <a:srgbClr val="4D4D4D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58DDAD16-8FC5-5602-C481-F8AD1EAE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787" y="4008339"/>
            <a:ext cx="4092202" cy="4064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Crear archivos .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ldif</a:t>
            </a: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Añadir a LDAP con </a:t>
            </a:r>
            <a:r>
              <a:rPr lang="es-ES" altLang="es-ES" sz="1000" dirty="0" err="1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ldapadd</a:t>
            </a:r>
            <a:r>
              <a:rPr lang="es-ES" altLang="es-ES" sz="100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s-ES" altLang="es-ES" sz="100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12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 FG</dc:creator>
  <cp:lastModifiedBy>carol FG</cp:lastModifiedBy>
  <cp:revision>4</cp:revision>
  <dcterms:created xsi:type="dcterms:W3CDTF">2024-06-24T13:23:50Z</dcterms:created>
  <dcterms:modified xsi:type="dcterms:W3CDTF">2024-07-02T13:18:00Z</dcterms:modified>
</cp:coreProperties>
</file>