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23C8806-B5B5-49CD-9463-E6E6CB2175FD}" type="datetimeFigureOut">
              <a:rPr lang="es-ES" smtClean="0"/>
              <a:t>17/02/2022</a:t>
            </a:fld>
            <a:endParaRPr lang="es-E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E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0DAD6F6-1085-46D8-9436-360DF4CFBB94}" type="slidenum">
              <a:rPr lang="es-ES" smtClean="0"/>
              <a:t>‹Nº›</a:t>
            </a:fld>
            <a:endParaRPr lang="es-E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339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83647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769256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040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520964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23C8806-B5B5-49CD-9463-E6E6CB2175FD}" type="datetimeFigureOut">
              <a:rPr lang="es-ES" smtClean="0"/>
              <a:t>17/02/2022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811709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23C8806-B5B5-49CD-9463-E6E6CB2175FD}" type="datetimeFigureOut">
              <a:rPr lang="es-ES" smtClean="0"/>
              <a:t>17/02/2022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287368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3C8806-B5B5-49CD-9463-E6E6CB2175FD}"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74143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3C8806-B5B5-49CD-9463-E6E6CB2175FD}"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39783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3C8806-B5B5-49CD-9463-E6E6CB2175FD}"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21318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3C8806-B5B5-49CD-9463-E6E6CB2175FD}"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215628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3C8806-B5B5-49CD-9463-E6E6CB2175FD}"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427220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3C8806-B5B5-49CD-9463-E6E6CB2175FD}" type="datetimeFigureOut">
              <a:rPr lang="es-ES" smtClean="0"/>
              <a:t>17/02/2022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203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3C8806-B5B5-49CD-9463-E6E6CB2175FD}" type="datetimeFigureOut">
              <a:rPr lang="es-ES" smtClean="0"/>
              <a:t>17/02/2022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35344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C8806-B5B5-49CD-9463-E6E6CB2175FD}" type="datetimeFigureOut">
              <a:rPr lang="es-ES" smtClean="0"/>
              <a:t>17/02/2022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7990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51071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25777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23C8806-B5B5-49CD-9463-E6E6CB2175FD}" type="datetimeFigureOut">
              <a:rPr lang="es-ES" smtClean="0"/>
              <a:t>17/02/2022</a:t>
            </a:fld>
            <a:endParaRPr lang="es-E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E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0DAD6F6-1085-46D8-9436-360DF4CFBB94}" type="slidenum">
              <a:rPr lang="es-ES" smtClean="0"/>
              <a:t>‹Nº›</a:t>
            </a:fld>
            <a:endParaRPr lang="es-ES"/>
          </a:p>
        </p:txBody>
      </p:sp>
    </p:spTree>
    <p:extLst>
      <p:ext uri="{BB962C8B-B14F-4D97-AF65-F5344CB8AC3E}">
        <p14:creationId xmlns:p14="http://schemas.microsoft.com/office/powerpoint/2010/main" val="1418892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QWFUaDfg0Ks" TargetMode="External"/><Relationship Id="rId2" Type="http://schemas.openxmlformats.org/officeDocument/2006/relationships/hyperlink" Target="https://www.youtube.com/watch?v=e3vU484bCgQ" TargetMode="External"/><Relationship Id="rId1" Type="http://schemas.openxmlformats.org/officeDocument/2006/relationships/slideLayout" Target="../slideLayouts/slideLayout2.xml"/><Relationship Id="rId4" Type="http://schemas.openxmlformats.org/officeDocument/2006/relationships/hyperlink" Target="https://openai.com/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FF702-5821-4EC6-8DDC-5B5CE88A34A1}"/>
              </a:ext>
            </a:extLst>
          </p:cNvPr>
          <p:cNvSpPr>
            <a:spLocks noGrp="1"/>
          </p:cNvSpPr>
          <p:nvPr>
            <p:ph type="ctrTitle"/>
          </p:nvPr>
        </p:nvSpPr>
        <p:spPr/>
        <p:txBody>
          <a:bodyPr/>
          <a:lstStyle/>
          <a:p>
            <a:r>
              <a:rPr lang="es-ES" dirty="0"/>
              <a:t>Inteligencia </a:t>
            </a:r>
            <a:br>
              <a:rPr lang="es-ES" dirty="0"/>
            </a:br>
            <a:r>
              <a:rPr lang="es-ES" dirty="0"/>
              <a:t>Artificial</a:t>
            </a:r>
          </a:p>
        </p:txBody>
      </p:sp>
      <p:sp>
        <p:nvSpPr>
          <p:cNvPr id="3" name="Subtítulo 2">
            <a:extLst>
              <a:ext uri="{FF2B5EF4-FFF2-40B4-BE49-F238E27FC236}">
                <a16:creationId xmlns:a16="http://schemas.microsoft.com/office/drawing/2014/main" id="{885A56AD-7DC8-4A7C-92F8-BCF75630AF40}"/>
              </a:ext>
            </a:extLst>
          </p:cNvPr>
          <p:cNvSpPr>
            <a:spLocks noGrp="1"/>
          </p:cNvSpPr>
          <p:nvPr>
            <p:ph type="subTitle" idx="1"/>
          </p:nvPr>
        </p:nvSpPr>
        <p:spPr/>
        <p:txBody>
          <a:bodyPr/>
          <a:lstStyle/>
          <a:p>
            <a:r>
              <a:rPr lang="es-ES" dirty="0"/>
              <a:t>Carlos González martín </a:t>
            </a:r>
          </a:p>
        </p:txBody>
      </p:sp>
    </p:spTree>
    <p:extLst>
      <p:ext uri="{BB962C8B-B14F-4D97-AF65-F5344CB8AC3E}">
        <p14:creationId xmlns:p14="http://schemas.microsoft.com/office/powerpoint/2010/main" val="37733670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2DE5E-4FFD-463D-A3AB-9ABA8EF582B1}"/>
              </a:ext>
            </a:extLst>
          </p:cNvPr>
          <p:cNvSpPr>
            <a:spLocks noGrp="1"/>
          </p:cNvSpPr>
          <p:nvPr>
            <p:ph type="title"/>
          </p:nvPr>
        </p:nvSpPr>
        <p:spPr>
          <a:xfrm>
            <a:off x="130053" y="0"/>
            <a:ext cx="11506200" cy="1151965"/>
          </a:xfrm>
        </p:spPr>
        <p:txBody>
          <a:bodyPr>
            <a:normAutofit fontScale="90000"/>
          </a:bodyPr>
          <a:lstStyle/>
          <a:p>
            <a:r>
              <a:rPr lang="es-ES" dirty="0"/>
              <a:t>Que es la inteligencia artificial en la ética </a:t>
            </a:r>
          </a:p>
        </p:txBody>
      </p:sp>
      <p:sp>
        <p:nvSpPr>
          <p:cNvPr id="3" name="Marcador de contenido 2">
            <a:extLst>
              <a:ext uri="{FF2B5EF4-FFF2-40B4-BE49-F238E27FC236}">
                <a16:creationId xmlns:a16="http://schemas.microsoft.com/office/drawing/2014/main" id="{3F895CAE-7BB9-443B-A27C-CA0FA90D87D6}"/>
              </a:ext>
            </a:extLst>
          </p:cNvPr>
          <p:cNvSpPr>
            <a:spLocks noGrp="1"/>
          </p:cNvSpPr>
          <p:nvPr>
            <p:ph sz="quarter" idx="13"/>
          </p:nvPr>
        </p:nvSpPr>
        <p:spPr>
          <a:xfrm>
            <a:off x="685800" y="1151966"/>
            <a:ext cx="10394707" cy="4222620"/>
          </a:xfrm>
        </p:spPr>
        <p:txBody>
          <a:bodyPr/>
          <a:lstStyle/>
          <a:p>
            <a:r>
              <a:rPr lang="es-ES" dirty="0"/>
              <a:t>Es una rama de la ética dirigida a la existencia de robots inteligentes o cualquier otro </a:t>
            </a:r>
            <a:r>
              <a:rPr lang="es-ES" dirty="0" smtClean="0"/>
              <a:t>que </a:t>
            </a:r>
            <a:r>
              <a:rPr lang="es-ES" dirty="0"/>
              <a:t>posea inteligencia artificial.</a:t>
            </a:r>
          </a:p>
          <a:p>
            <a:r>
              <a:rPr lang="es-ES" dirty="0"/>
              <a:t>La posibilidad de crear máquinas pensantes plantea una serie de cuestiones éticas que abarcan diferentes puntos, tanto que las maquinas no lastimen a los seres humanos o seres vivos en general, como el estatus moral de la maquina </a:t>
            </a:r>
          </a:p>
          <a:p>
            <a:r>
              <a:rPr lang="es-ES" dirty="0"/>
              <a:t>Por lo general esta dividido en roboética,  la preocupación por el comportamiento moral de los seres humanos a medida que diseñan,construyen,usan,tratan a seres de inteligencia artificial, y la ética de las maquinas, que es la preocupación por el comportamiento moral de los agentes morales artificiales</a:t>
            </a:r>
          </a:p>
        </p:txBody>
      </p:sp>
    </p:spTree>
    <p:extLst>
      <p:ext uri="{BB962C8B-B14F-4D97-AF65-F5344CB8AC3E}">
        <p14:creationId xmlns:p14="http://schemas.microsoft.com/office/powerpoint/2010/main" val="2145832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ACCD8-0AC9-49A5-8A80-D5CC3289503B}"/>
              </a:ext>
            </a:extLst>
          </p:cNvPr>
          <p:cNvSpPr>
            <a:spLocks noGrp="1"/>
          </p:cNvSpPr>
          <p:nvPr>
            <p:ph type="title"/>
          </p:nvPr>
        </p:nvSpPr>
        <p:spPr>
          <a:xfrm>
            <a:off x="231693" y="10608"/>
            <a:ext cx="11728614" cy="1151965"/>
          </a:xfrm>
        </p:spPr>
        <p:txBody>
          <a:bodyPr>
            <a:normAutofit fontScale="90000"/>
          </a:bodyPr>
          <a:lstStyle/>
          <a:p>
            <a:r>
              <a:rPr lang="es-ES" dirty="0"/>
              <a:t>Que es la inteligencia artificial en la ética </a:t>
            </a:r>
          </a:p>
        </p:txBody>
      </p:sp>
      <p:sp>
        <p:nvSpPr>
          <p:cNvPr id="3" name="Marcador de contenido 2">
            <a:extLst>
              <a:ext uri="{FF2B5EF4-FFF2-40B4-BE49-F238E27FC236}">
                <a16:creationId xmlns:a16="http://schemas.microsoft.com/office/drawing/2014/main" id="{0663EEC5-5F8B-413C-90C3-4470C12CF471}"/>
              </a:ext>
            </a:extLst>
          </p:cNvPr>
          <p:cNvSpPr>
            <a:spLocks noGrp="1"/>
          </p:cNvSpPr>
          <p:nvPr>
            <p:ph sz="quarter" idx="13"/>
          </p:nvPr>
        </p:nvSpPr>
        <p:spPr>
          <a:xfrm>
            <a:off x="623807" y="1162573"/>
            <a:ext cx="10394707" cy="4155385"/>
          </a:xfrm>
        </p:spPr>
        <p:txBody>
          <a:bodyPr>
            <a:normAutofit fontScale="92500"/>
          </a:bodyPr>
          <a:lstStyle/>
          <a:p>
            <a:pPr algn="l"/>
            <a:r>
              <a:rPr lang="es-ES" sz="2200" b="0" i="0" dirty="0">
                <a:solidFill>
                  <a:srgbClr val="202122"/>
                </a:solidFill>
                <a:effectLst/>
              </a:rPr>
              <a:t>Los pensadores en la actualidad están preocupados por el desarrollo de conciencia en la inteligencia artificial, aunque no necesariamente están enfocados a lo importante, debemos entender que </a:t>
            </a:r>
            <a:r>
              <a:rPr lang="es-ES" sz="2200" b="0" i="0" dirty="0" smtClean="0">
                <a:solidFill>
                  <a:srgbClr val="202122"/>
                </a:solidFill>
                <a:effectLst/>
              </a:rPr>
              <a:t>desarrollar </a:t>
            </a:r>
            <a:r>
              <a:rPr lang="es-ES" sz="2200" b="0" i="0" dirty="0">
                <a:solidFill>
                  <a:srgbClr val="202122"/>
                </a:solidFill>
                <a:effectLst/>
              </a:rPr>
              <a:t>conciencia en robots no es lo mismo que darles las </a:t>
            </a:r>
            <a:r>
              <a:rPr lang="es-ES" sz="2200" b="0" i="0" dirty="0" smtClean="0">
                <a:solidFill>
                  <a:srgbClr val="202122"/>
                </a:solidFill>
                <a:effectLst/>
              </a:rPr>
              <a:t>funciones para realizar acciones contraproducentes. </a:t>
            </a:r>
            <a:r>
              <a:rPr lang="es-ES" sz="2200" b="0" i="0" dirty="0">
                <a:solidFill>
                  <a:srgbClr val="202122"/>
                </a:solidFill>
                <a:effectLst/>
              </a:rPr>
              <a:t>La parte delicada es de qué forma se va a incluir la ética en la inteligencia artificial.</a:t>
            </a:r>
          </a:p>
          <a:p>
            <a:pPr algn="l"/>
            <a:r>
              <a:rPr lang="es-ES" sz="2200" b="0" i="0" dirty="0">
                <a:solidFill>
                  <a:srgbClr val="202122"/>
                </a:solidFill>
                <a:effectLst/>
              </a:rPr>
              <a:t>Tomemos de ejemplo un robot programado para producir a toda costa clips de papel, esto podría llevarlo a buscar el control del mundo para obtener los recursos para cumplir su meta, en realidad el robot no es malvado solamente que su sistema no está programado para funcionar con éticas complejas o simplemente básicas por lo que lleva al último fin su función</a:t>
            </a:r>
          </a:p>
        </p:txBody>
      </p:sp>
    </p:spTree>
    <p:extLst>
      <p:ext uri="{BB962C8B-B14F-4D97-AF65-F5344CB8AC3E}">
        <p14:creationId xmlns:p14="http://schemas.microsoft.com/office/powerpoint/2010/main" val="323207074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FECCED-7D84-48B7-8DCF-C83150575C3E}"/>
              </a:ext>
            </a:extLst>
          </p:cNvPr>
          <p:cNvSpPr>
            <a:spLocks noGrp="1"/>
          </p:cNvSpPr>
          <p:nvPr>
            <p:ph sz="quarter" idx="13"/>
          </p:nvPr>
        </p:nvSpPr>
        <p:spPr>
          <a:xfrm>
            <a:off x="685800" y="112296"/>
            <a:ext cx="10394707" cy="5262290"/>
          </a:xfrm>
        </p:spPr>
        <p:txBody>
          <a:bodyPr/>
          <a:lstStyle/>
          <a:p>
            <a:r>
              <a:rPr lang="es-ES" dirty="0">
                <a:hlinkClick r:id="rId2"/>
              </a:rPr>
              <a:t>https://</a:t>
            </a:r>
            <a:r>
              <a:rPr lang="es-ES" dirty="0" smtClean="0">
                <a:hlinkClick r:id="rId2"/>
              </a:rPr>
              <a:t>www.youtube.com/watch?v=e3vU484bCgQ</a:t>
            </a:r>
            <a:endParaRPr lang="es-ES" dirty="0" smtClean="0"/>
          </a:p>
          <a:p>
            <a:r>
              <a:rPr lang="es-ES" dirty="0">
                <a:hlinkClick r:id="rId3"/>
              </a:rPr>
              <a:t>https://</a:t>
            </a:r>
            <a:r>
              <a:rPr lang="es-ES" dirty="0" smtClean="0">
                <a:hlinkClick r:id="rId3"/>
              </a:rPr>
              <a:t>www.youtube.com/watch?v=QWFUaDfg0Ks</a:t>
            </a:r>
            <a:endParaRPr lang="es-ES" dirty="0" smtClean="0"/>
          </a:p>
          <a:p>
            <a:r>
              <a:rPr lang="es-ES" dirty="0">
                <a:hlinkClick r:id="rId4"/>
              </a:rPr>
              <a:t>https://openai.com/api</a:t>
            </a:r>
            <a:r>
              <a:rPr lang="es-ES" dirty="0" smtClean="0">
                <a:hlinkClick r:id="rId4"/>
              </a:rPr>
              <a:t>/</a:t>
            </a:r>
            <a:endParaRPr lang="es-ES" dirty="0" smtClean="0"/>
          </a:p>
        </p:txBody>
      </p:sp>
    </p:spTree>
    <p:extLst>
      <p:ext uri="{BB962C8B-B14F-4D97-AF65-F5344CB8AC3E}">
        <p14:creationId xmlns:p14="http://schemas.microsoft.com/office/powerpoint/2010/main" val="480620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60</TotalTime>
  <Words>267</Words>
  <Application>Microsoft Office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Impact</vt:lpstr>
      <vt:lpstr>Evento principal</vt:lpstr>
      <vt:lpstr>Inteligencia  Artificial</vt:lpstr>
      <vt:lpstr>Que es la inteligencia artificial en la ética </vt:lpstr>
      <vt:lpstr>Que es la inteligencia artificial en la ética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dc:title>
  <dc:creator>carlos gonzalez</dc:creator>
  <cp:lastModifiedBy>Carlos González Martín</cp:lastModifiedBy>
  <cp:revision>5</cp:revision>
  <dcterms:created xsi:type="dcterms:W3CDTF">2022-02-16T21:39:03Z</dcterms:created>
  <dcterms:modified xsi:type="dcterms:W3CDTF">2022-02-17T12:50:53Z</dcterms:modified>
</cp:coreProperties>
</file>