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s-ES"/>
              <a:t>Haga clic para modificar el estilo de título del patrón</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C23C8806-B5B5-49CD-9463-E6E6CB2175FD}" type="datetimeFigureOut">
              <a:rPr lang="es-ES" smtClean="0"/>
              <a:t>16/02/2022</a:t>
            </a:fld>
            <a:endParaRPr lang="es-ES"/>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s-ES"/>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30DAD6F6-1085-46D8-9436-360DF4CFBB94}" type="slidenum">
              <a:rPr lang="es-ES" smtClean="0"/>
              <a:t>‹Nº›</a:t>
            </a:fld>
            <a:endParaRPr lang="es-ES"/>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733397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23C8806-B5B5-49CD-9463-E6E6CB2175FD}" type="datetimeFigureOut">
              <a:rPr lang="es-ES" smtClean="0"/>
              <a:t>16/02/2022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30DAD6F6-1085-46D8-9436-360DF4CFBB94}" type="slidenum">
              <a:rPr lang="es-ES" smtClean="0"/>
              <a:t>‹Nº›</a:t>
            </a:fld>
            <a:endParaRPr lang="es-ES"/>
          </a:p>
        </p:txBody>
      </p:sp>
    </p:spTree>
    <p:extLst>
      <p:ext uri="{BB962C8B-B14F-4D97-AF65-F5344CB8AC3E}">
        <p14:creationId xmlns:p14="http://schemas.microsoft.com/office/powerpoint/2010/main" val="1836478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23C8806-B5B5-49CD-9463-E6E6CB2175FD}" type="datetimeFigureOut">
              <a:rPr lang="es-ES" smtClean="0"/>
              <a:t>16/02/2022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30DAD6F6-1085-46D8-9436-360DF4CFBB94}" type="slidenum">
              <a:rPr lang="es-ES" smtClean="0"/>
              <a:t>‹Nº›</a:t>
            </a:fld>
            <a:endParaRPr lang="es-ES"/>
          </a:p>
        </p:txBody>
      </p:sp>
    </p:spTree>
    <p:extLst>
      <p:ext uri="{BB962C8B-B14F-4D97-AF65-F5344CB8AC3E}">
        <p14:creationId xmlns:p14="http://schemas.microsoft.com/office/powerpoint/2010/main" val="17692562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23C8806-B5B5-49CD-9463-E6E6CB2175FD}" type="datetimeFigureOut">
              <a:rPr lang="es-ES" smtClean="0"/>
              <a:t>16/02/2022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30DAD6F6-1085-46D8-9436-360DF4CFBB94}" type="slidenum">
              <a:rPr lang="es-ES" smtClean="0"/>
              <a:t>‹Nº›</a:t>
            </a:fld>
            <a:endParaRPr lang="es-ES"/>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70405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23C8806-B5B5-49CD-9463-E6E6CB2175FD}" type="datetimeFigureOut">
              <a:rPr lang="es-ES" smtClean="0"/>
              <a:t>16/02/2022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30DAD6F6-1085-46D8-9436-360DF4CFBB94}" type="slidenum">
              <a:rPr lang="es-ES" smtClean="0"/>
              <a:t>‹Nº›</a:t>
            </a:fld>
            <a:endParaRPr lang="es-ES"/>
          </a:p>
        </p:txBody>
      </p:sp>
    </p:spTree>
    <p:extLst>
      <p:ext uri="{BB962C8B-B14F-4D97-AF65-F5344CB8AC3E}">
        <p14:creationId xmlns:p14="http://schemas.microsoft.com/office/powerpoint/2010/main" val="5209649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s-ES"/>
              <a:t>Haga clic para modificar el estilo de título del patrón</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C23C8806-B5B5-49CD-9463-E6E6CB2175FD}" type="datetimeFigureOut">
              <a:rPr lang="es-ES" smtClean="0"/>
              <a:t>16/02/2022</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30DAD6F6-1085-46D8-9436-360DF4CFBB94}" type="slidenum">
              <a:rPr lang="es-ES" smtClean="0"/>
              <a:t>‹Nº›</a:t>
            </a:fld>
            <a:endParaRPr lang="es-ES"/>
          </a:p>
        </p:txBody>
      </p:sp>
    </p:spTree>
    <p:extLst>
      <p:ext uri="{BB962C8B-B14F-4D97-AF65-F5344CB8AC3E}">
        <p14:creationId xmlns:p14="http://schemas.microsoft.com/office/powerpoint/2010/main" val="8117094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s-ES"/>
              <a:t>Haga clic para modificar el estilo de título del patrón</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C23C8806-B5B5-49CD-9463-E6E6CB2175FD}" type="datetimeFigureOut">
              <a:rPr lang="es-ES" smtClean="0"/>
              <a:t>16/02/2022</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30DAD6F6-1085-46D8-9436-360DF4CFBB94}" type="slidenum">
              <a:rPr lang="es-ES" smtClean="0"/>
              <a:t>‹Nº›</a:t>
            </a:fld>
            <a:endParaRPr lang="es-ES"/>
          </a:p>
        </p:txBody>
      </p:sp>
    </p:spTree>
    <p:extLst>
      <p:ext uri="{BB962C8B-B14F-4D97-AF65-F5344CB8AC3E}">
        <p14:creationId xmlns:p14="http://schemas.microsoft.com/office/powerpoint/2010/main" val="28736849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s-ES"/>
              <a:t>Haga clic para modificar el estilo de título del patrón</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23C8806-B5B5-49CD-9463-E6E6CB2175FD}" type="datetimeFigureOut">
              <a:rPr lang="es-ES" smtClean="0"/>
              <a:t>16/02/2022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0DAD6F6-1085-46D8-9436-360DF4CFBB94}" type="slidenum">
              <a:rPr lang="es-ES" smtClean="0"/>
              <a:t>‹Nº›</a:t>
            </a:fld>
            <a:endParaRPr lang="es-ES"/>
          </a:p>
        </p:txBody>
      </p:sp>
    </p:spTree>
    <p:extLst>
      <p:ext uri="{BB962C8B-B14F-4D97-AF65-F5344CB8AC3E}">
        <p14:creationId xmlns:p14="http://schemas.microsoft.com/office/powerpoint/2010/main" val="7414372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s-ES"/>
              <a:t>Haga clic para modificar el estilo de título del patrón</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23C8806-B5B5-49CD-9463-E6E6CB2175FD}" type="datetimeFigureOut">
              <a:rPr lang="es-ES" smtClean="0"/>
              <a:t>16/02/2022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0DAD6F6-1085-46D8-9436-360DF4CFBB94}" type="slidenum">
              <a:rPr lang="es-ES" smtClean="0"/>
              <a:t>‹Nº›</a:t>
            </a:fld>
            <a:endParaRPr lang="es-ES"/>
          </a:p>
        </p:txBody>
      </p:sp>
    </p:spTree>
    <p:extLst>
      <p:ext uri="{BB962C8B-B14F-4D97-AF65-F5344CB8AC3E}">
        <p14:creationId xmlns:p14="http://schemas.microsoft.com/office/powerpoint/2010/main" val="1397839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23C8806-B5B5-49CD-9463-E6E6CB2175FD}" type="datetimeFigureOut">
              <a:rPr lang="es-ES" smtClean="0"/>
              <a:t>16/02/2022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0DAD6F6-1085-46D8-9436-360DF4CFBB94}" type="slidenum">
              <a:rPr lang="es-ES" smtClean="0"/>
              <a:t>‹Nº›</a:t>
            </a:fld>
            <a:endParaRPr lang="es-ES"/>
          </a:p>
        </p:txBody>
      </p:sp>
    </p:spTree>
    <p:extLst>
      <p:ext uri="{BB962C8B-B14F-4D97-AF65-F5344CB8AC3E}">
        <p14:creationId xmlns:p14="http://schemas.microsoft.com/office/powerpoint/2010/main" val="1213188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23C8806-B5B5-49CD-9463-E6E6CB2175FD}" type="datetimeFigureOut">
              <a:rPr lang="es-ES" smtClean="0"/>
              <a:t>16/02/2022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0DAD6F6-1085-46D8-9436-360DF4CFBB94}" type="slidenum">
              <a:rPr lang="es-ES" smtClean="0"/>
              <a:t>‹Nº›</a:t>
            </a:fld>
            <a:endParaRPr lang="es-ES"/>
          </a:p>
        </p:txBody>
      </p:sp>
    </p:spTree>
    <p:extLst>
      <p:ext uri="{BB962C8B-B14F-4D97-AF65-F5344CB8AC3E}">
        <p14:creationId xmlns:p14="http://schemas.microsoft.com/office/powerpoint/2010/main" val="2156283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23C8806-B5B5-49CD-9463-E6E6CB2175FD}" type="datetimeFigureOut">
              <a:rPr lang="es-ES" smtClean="0"/>
              <a:t>16/02/2022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30DAD6F6-1085-46D8-9436-360DF4CFBB94}" type="slidenum">
              <a:rPr lang="es-ES" smtClean="0"/>
              <a:t>‹Nº›</a:t>
            </a:fld>
            <a:endParaRPr lang="es-ES"/>
          </a:p>
        </p:txBody>
      </p:sp>
    </p:spTree>
    <p:extLst>
      <p:ext uri="{BB962C8B-B14F-4D97-AF65-F5344CB8AC3E}">
        <p14:creationId xmlns:p14="http://schemas.microsoft.com/office/powerpoint/2010/main" val="4272208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Content Placeholder 3"/>
          <p:cNvSpPr>
            <a:spLocks noGrp="1"/>
          </p:cNvSpPr>
          <p:nvPr>
            <p:ph sz="quarter" idx="13"/>
          </p:nvPr>
        </p:nvSpPr>
        <p:spPr>
          <a:xfrm>
            <a:off x="685802" y="2861733"/>
            <a:ext cx="5088712" cy="2512852"/>
          </a:xfrm>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3" name="Content Placeholder 5"/>
          <p:cNvSpPr>
            <a:spLocks noGrp="1"/>
          </p:cNvSpPr>
          <p:nvPr>
            <p:ph sz="quarter" idx="14"/>
          </p:nvPr>
        </p:nvSpPr>
        <p:spPr>
          <a:xfrm>
            <a:off x="5993969" y="2861733"/>
            <a:ext cx="5088713" cy="2512852"/>
          </a:xfrm>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23C8806-B5B5-49CD-9463-E6E6CB2175FD}" type="datetimeFigureOut">
              <a:rPr lang="es-ES" smtClean="0"/>
              <a:t>16/02/2022</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30DAD6F6-1085-46D8-9436-360DF4CFBB94}" type="slidenum">
              <a:rPr lang="es-ES" smtClean="0"/>
              <a:t>‹Nº›</a:t>
            </a:fld>
            <a:endParaRPr lang="es-ES"/>
          </a:p>
        </p:txBody>
      </p:sp>
    </p:spTree>
    <p:extLst>
      <p:ext uri="{BB962C8B-B14F-4D97-AF65-F5344CB8AC3E}">
        <p14:creationId xmlns:p14="http://schemas.microsoft.com/office/powerpoint/2010/main" val="1203968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23C8806-B5B5-49CD-9463-E6E6CB2175FD}" type="datetimeFigureOut">
              <a:rPr lang="es-ES" smtClean="0"/>
              <a:t>16/02/2022</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30DAD6F6-1085-46D8-9436-360DF4CFBB94}" type="slidenum">
              <a:rPr lang="es-ES" smtClean="0"/>
              <a:t>‹Nº›</a:t>
            </a:fld>
            <a:endParaRPr lang="es-ES"/>
          </a:p>
        </p:txBody>
      </p:sp>
    </p:spTree>
    <p:extLst>
      <p:ext uri="{BB962C8B-B14F-4D97-AF65-F5344CB8AC3E}">
        <p14:creationId xmlns:p14="http://schemas.microsoft.com/office/powerpoint/2010/main" val="353440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3C8806-B5B5-49CD-9463-E6E6CB2175FD}" type="datetimeFigureOut">
              <a:rPr lang="es-ES" smtClean="0"/>
              <a:t>16/02/2022</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30DAD6F6-1085-46D8-9436-360DF4CFBB94}" type="slidenum">
              <a:rPr lang="es-ES" smtClean="0"/>
              <a:t>‹Nº›</a:t>
            </a:fld>
            <a:endParaRPr lang="es-ES"/>
          </a:p>
        </p:txBody>
      </p:sp>
    </p:spTree>
    <p:extLst>
      <p:ext uri="{BB962C8B-B14F-4D97-AF65-F5344CB8AC3E}">
        <p14:creationId xmlns:p14="http://schemas.microsoft.com/office/powerpoint/2010/main" val="79904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s-ES"/>
              <a:t>Haga clic para modificar el estilo de título del patrón</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23C8806-B5B5-49CD-9463-E6E6CB2175FD}" type="datetimeFigureOut">
              <a:rPr lang="es-ES" smtClean="0"/>
              <a:t>16/02/2022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30DAD6F6-1085-46D8-9436-360DF4CFBB94}" type="slidenum">
              <a:rPr lang="es-ES" smtClean="0"/>
              <a:t>‹Nº›</a:t>
            </a:fld>
            <a:endParaRPr lang="es-ES"/>
          </a:p>
        </p:txBody>
      </p:sp>
    </p:spTree>
    <p:extLst>
      <p:ext uri="{BB962C8B-B14F-4D97-AF65-F5344CB8AC3E}">
        <p14:creationId xmlns:p14="http://schemas.microsoft.com/office/powerpoint/2010/main" val="510711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23C8806-B5B5-49CD-9463-E6E6CB2175FD}" type="datetimeFigureOut">
              <a:rPr lang="es-ES" smtClean="0"/>
              <a:t>16/02/2022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30DAD6F6-1085-46D8-9436-360DF4CFBB94}" type="slidenum">
              <a:rPr lang="es-ES" smtClean="0"/>
              <a:t>‹Nº›</a:t>
            </a:fld>
            <a:endParaRPr lang="es-ES"/>
          </a:p>
        </p:txBody>
      </p:sp>
    </p:spTree>
    <p:extLst>
      <p:ext uri="{BB962C8B-B14F-4D97-AF65-F5344CB8AC3E}">
        <p14:creationId xmlns:p14="http://schemas.microsoft.com/office/powerpoint/2010/main" val="257770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23C8806-B5B5-49CD-9463-E6E6CB2175FD}" type="datetimeFigureOut">
              <a:rPr lang="es-ES" smtClean="0"/>
              <a:t>16/02/2022</a:t>
            </a:fld>
            <a:endParaRPr lang="es-ES"/>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s-ES"/>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30DAD6F6-1085-46D8-9436-360DF4CFBB94}" type="slidenum">
              <a:rPr lang="es-ES" smtClean="0"/>
              <a:t>‹Nº›</a:t>
            </a:fld>
            <a:endParaRPr lang="es-ES"/>
          </a:p>
        </p:txBody>
      </p:sp>
    </p:spTree>
    <p:extLst>
      <p:ext uri="{BB962C8B-B14F-4D97-AF65-F5344CB8AC3E}">
        <p14:creationId xmlns:p14="http://schemas.microsoft.com/office/powerpoint/2010/main" val="14188925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youtube.com/watch?v=e3vU484bCgQ"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4FF702-5821-4EC6-8DDC-5B5CE88A34A1}"/>
              </a:ext>
            </a:extLst>
          </p:cNvPr>
          <p:cNvSpPr>
            <a:spLocks noGrp="1"/>
          </p:cNvSpPr>
          <p:nvPr>
            <p:ph type="ctrTitle"/>
          </p:nvPr>
        </p:nvSpPr>
        <p:spPr/>
        <p:txBody>
          <a:bodyPr/>
          <a:lstStyle/>
          <a:p>
            <a:r>
              <a:rPr lang="es-ES" dirty="0"/>
              <a:t>Inteligencia </a:t>
            </a:r>
            <a:br>
              <a:rPr lang="es-ES" dirty="0"/>
            </a:br>
            <a:r>
              <a:rPr lang="es-ES" dirty="0"/>
              <a:t>Artificial</a:t>
            </a:r>
          </a:p>
        </p:txBody>
      </p:sp>
      <p:sp>
        <p:nvSpPr>
          <p:cNvPr id="3" name="Subtítulo 2">
            <a:extLst>
              <a:ext uri="{FF2B5EF4-FFF2-40B4-BE49-F238E27FC236}">
                <a16:creationId xmlns:a16="http://schemas.microsoft.com/office/drawing/2014/main" id="{885A56AD-7DC8-4A7C-92F8-BCF75630AF40}"/>
              </a:ext>
            </a:extLst>
          </p:cNvPr>
          <p:cNvSpPr>
            <a:spLocks noGrp="1"/>
          </p:cNvSpPr>
          <p:nvPr>
            <p:ph type="subTitle" idx="1"/>
          </p:nvPr>
        </p:nvSpPr>
        <p:spPr/>
        <p:txBody>
          <a:bodyPr/>
          <a:lstStyle/>
          <a:p>
            <a:r>
              <a:rPr lang="es-ES" dirty="0"/>
              <a:t>Carlos González martín </a:t>
            </a:r>
          </a:p>
        </p:txBody>
      </p:sp>
    </p:spTree>
    <p:extLst>
      <p:ext uri="{BB962C8B-B14F-4D97-AF65-F5344CB8AC3E}">
        <p14:creationId xmlns:p14="http://schemas.microsoft.com/office/powerpoint/2010/main" val="3773367049"/>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E2DE5E-4FFD-463D-A3AB-9ABA8EF582B1}"/>
              </a:ext>
            </a:extLst>
          </p:cNvPr>
          <p:cNvSpPr>
            <a:spLocks noGrp="1"/>
          </p:cNvSpPr>
          <p:nvPr>
            <p:ph type="title"/>
          </p:nvPr>
        </p:nvSpPr>
        <p:spPr>
          <a:xfrm>
            <a:off x="130053" y="0"/>
            <a:ext cx="11506200" cy="1151965"/>
          </a:xfrm>
        </p:spPr>
        <p:txBody>
          <a:bodyPr>
            <a:normAutofit fontScale="90000"/>
          </a:bodyPr>
          <a:lstStyle/>
          <a:p>
            <a:r>
              <a:rPr lang="es-ES" dirty="0"/>
              <a:t>Que es la inteligencia artificial en la ética </a:t>
            </a:r>
          </a:p>
        </p:txBody>
      </p:sp>
      <p:sp>
        <p:nvSpPr>
          <p:cNvPr id="3" name="Marcador de contenido 2">
            <a:extLst>
              <a:ext uri="{FF2B5EF4-FFF2-40B4-BE49-F238E27FC236}">
                <a16:creationId xmlns:a16="http://schemas.microsoft.com/office/drawing/2014/main" id="{3F895CAE-7BB9-443B-A27C-CA0FA90D87D6}"/>
              </a:ext>
            </a:extLst>
          </p:cNvPr>
          <p:cNvSpPr>
            <a:spLocks noGrp="1"/>
          </p:cNvSpPr>
          <p:nvPr>
            <p:ph sz="quarter" idx="13"/>
          </p:nvPr>
        </p:nvSpPr>
        <p:spPr>
          <a:xfrm>
            <a:off x="685800" y="1151966"/>
            <a:ext cx="10394707" cy="4222620"/>
          </a:xfrm>
        </p:spPr>
        <p:txBody>
          <a:bodyPr/>
          <a:lstStyle/>
          <a:p>
            <a:r>
              <a:rPr lang="es-ES" dirty="0"/>
              <a:t>Es una rama de la ética dirigida a la existencia de robots inteligentes o cualquier otro entre que posea inteligencia artificial.</a:t>
            </a:r>
          </a:p>
          <a:p>
            <a:r>
              <a:rPr lang="es-ES" dirty="0"/>
              <a:t>La posibilidad de crear máquinas pensantes plantea una serie de cuestiones éticas que abarcan diferentes puntos, tanto que las maquinas no lastimen a los seres humanos o seres vivos en general, como el estatus moral de la maquina </a:t>
            </a:r>
          </a:p>
          <a:p>
            <a:r>
              <a:rPr lang="es-ES" dirty="0"/>
              <a:t>Por lo general esta dividido en roboética,  la preocupación por el comportamiento moral de los seres humanos a medida que diseñan,construyen,usan,tratan a seres de inteligencia artificial, y la ética de las maquinas, que es la preocupación por el comportamiento moral de los agentes morales artificiales</a:t>
            </a:r>
          </a:p>
        </p:txBody>
      </p:sp>
    </p:spTree>
    <p:extLst>
      <p:ext uri="{BB962C8B-B14F-4D97-AF65-F5344CB8AC3E}">
        <p14:creationId xmlns:p14="http://schemas.microsoft.com/office/powerpoint/2010/main" val="214583256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5ACCD8-0AC9-49A5-8A80-D5CC3289503B}"/>
              </a:ext>
            </a:extLst>
          </p:cNvPr>
          <p:cNvSpPr>
            <a:spLocks noGrp="1"/>
          </p:cNvSpPr>
          <p:nvPr>
            <p:ph type="title"/>
          </p:nvPr>
        </p:nvSpPr>
        <p:spPr>
          <a:xfrm>
            <a:off x="231693" y="10608"/>
            <a:ext cx="11728614" cy="1151965"/>
          </a:xfrm>
        </p:spPr>
        <p:txBody>
          <a:bodyPr>
            <a:normAutofit fontScale="90000"/>
          </a:bodyPr>
          <a:lstStyle/>
          <a:p>
            <a:r>
              <a:rPr lang="es-ES" dirty="0"/>
              <a:t>Que es la inteligencia artificial en la ética </a:t>
            </a:r>
          </a:p>
        </p:txBody>
      </p:sp>
      <p:sp>
        <p:nvSpPr>
          <p:cNvPr id="3" name="Marcador de contenido 2">
            <a:extLst>
              <a:ext uri="{FF2B5EF4-FFF2-40B4-BE49-F238E27FC236}">
                <a16:creationId xmlns:a16="http://schemas.microsoft.com/office/drawing/2014/main" id="{0663EEC5-5F8B-413C-90C3-4470C12CF471}"/>
              </a:ext>
            </a:extLst>
          </p:cNvPr>
          <p:cNvSpPr>
            <a:spLocks noGrp="1"/>
          </p:cNvSpPr>
          <p:nvPr>
            <p:ph sz="quarter" idx="13"/>
          </p:nvPr>
        </p:nvSpPr>
        <p:spPr>
          <a:xfrm>
            <a:off x="623807" y="1162573"/>
            <a:ext cx="10394707" cy="4155385"/>
          </a:xfrm>
        </p:spPr>
        <p:txBody>
          <a:bodyPr>
            <a:normAutofit fontScale="92500"/>
          </a:bodyPr>
          <a:lstStyle/>
          <a:p>
            <a:pPr algn="l"/>
            <a:r>
              <a:rPr lang="es-ES" sz="2200" b="0" i="0" dirty="0">
                <a:solidFill>
                  <a:srgbClr val="202122"/>
                </a:solidFill>
                <a:effectLst/>
              </a:rPr>
              <a:t>Los pensadores en la actualidad están preocupados por el desarrollo de conciencia en la inteligencia artificial, aunque no necesariamente están enfocados a lo importante, debemos entender que desarrollar conciencia en robots no es lo mismo que darles las funciones para realizar acciones contraproducentes. La parte delicada es de qué forma se va a incluir la ética en la inteligencia artificial.</a:t>
            </a:r>
          </a:p>
          <a:p>
            <a:pPr algn="l"/>
            <a:r>
              <a:rPr lang="es-ES" sz="2200" b="0" i="0" dirty="0">
                <a:solidFill>
                  <a:srgbClr val="202122"/>
                </a:solidFill>
                <a:effectLst/>
              </a:rPr>
              <a:t>Tomemos de ejemplo un robot programado para producir a toda costa clips de papel, esto podría llevarlo a buscar el control del mundo para obtener los recursos para cumplir su meta, en realidad el robot no es malvado solamente que su sistema no está programado para funcionar con éticas complejas o simplemente básicas por lo que lleva al último fin su función</a:t>
            </a:r>
          </a:p>
        </p:txBody>
      </p:sp>
    </p:spTree>
    <p:extLst>
      <p:ext uri="{BB962C8B-B14F-4D97-AF65-F5344CB8AC3E}">
        <p14:creationId xmlns:p14="http://schemas.microsoft.com/office/powerpoint/2010/main" val="3232070742"/>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AFECCED-7D84-48B7-8DCF-C83150575C3E}"/>
              </a:ext>
            </a:extLst>
          </p:cNvPr>
          <p:cNvSpPr>
            <a:spLocks noGrp="1"/>
          </p:cNvSpPr>
          <p:nvPr>
            <p:ph sz="quarter" idx="13"/>
          </p:nvPr>
        </p:nvSpPr>
        <p:spPr>
          <a:xfrm>
            <a:off x="685800" y="112296"/>
            <a:ext cx="10394707" cy="5262290"/>
          </a:xfrm>
        </p:spPr>
        <p:txBody>
          <a:bodyPr/>
          <a:lstStyle/>
          <a:p>
            <a:r>
              <a:rPr lang="es-ES" dirty="0">
                <a:hlinkClick r:id="rId2"/>
              </a:rPr>
              <a:t>https://www.youtube.com/watch?v=e3vU484bCgQ</a:t>
            </a:r>
            <a:endParaRPr lang="es-ES" dirty="0"/>
          </a:p>
          <a:p>
            <a:endParaRPr lang="es-ES" dirty="0"/>
          </a:p>
        </p:txBody>
      </p:sp>
    </p:spTree>
    <p:extLst>
      <p:ext uri="{BB962C8B-B14F-4D97-AF65-F5344CB8AC3E}">
        <p14:creationId xmlns:p14="http://schemas.microsoft.com/office/powerpoint/2010/main" val="48062039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Evento principal">
  <a:themeElements>
    <a:clrScheme name="Evento principal">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Evento principal">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vento principal">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TM04033927[[fn=Evento principal]]</Template>
  <TotalTime>57</TotalTime>
  <Words>279</Words>
  <Application>Microsoft Office PowerPoint</Application>
  <PresentationFormat>Panorámica</PresentationFormat>
  <Paragraphs>10</Paragraphs>
  <Slides>4</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4</vt:i4>
      </vt:variant>
    </vt:vector>
  </HeadingPairs>
  <TitlesOfParts>
    <vt:vector size="7" baseType="lpstr">
      <vt:lpstr>Arial</vt:lpstr>
      <vt:lpstr>Impact</vt:lpstr>
      <vt:lpstr>Evento principal</vt:lpstr>
      <vt:lpstr>Inteligencia  Artificial</vt:lpstr>
      <vt:lpstr>Que es la inteligencia artificial en la ética </vt:lpstr>
      <vt:lpstr>Que es la inteligencia artificial en la ética </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Inteligencia  Artificial</dc:title>
  <dc:creator>carlos gonzalez</dc:creator>
  <cp:lastModifiedBy>carlos gonzalez</cp:lastModifiedBy>
  <cp:revision>2</cp:revision>
  <dcterms:created xsi:type="dcterms:W3CDTF">2022-02-16T21:39:03Z</dcterms:created>
  <dcterms:modified xsi:type="dcterms:W3CDTF">2022-02-16T22:36:47Z</dcterms:modified>
</cp:coreProperties>
</file>