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82F63A-0E13-4A70-A869-5E6EA55C264C}" type="datetimeFigureOut">
              <a:rPr lang="es-ES" smtClean="0"/>
              <a:t>04/11/2021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F94F7E4-E760-46F6-BB41-5E10FA7FAE17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48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F63A-0E13-4A70-A869-5E6EA55C264C}" type="datetimeFigureOut">
              <a:rPr lang="es-ES" smtClean="0"/>
              <a:t>04/11/2021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F7E4-E760-46F6-BB41-5E10FA7FA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413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F63A-0E13-4A70-A869-5E6EA55C264C}" type="datetimeFigureOut">
              <a:rPr lang="es-ES" smtClean="0"/>
              <a:t>04/11/2021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F7E4-E760-46F6-BB41-5E10FA7FAE17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424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F63A-0E13-4A70-A869-5E6EA55C264C}" type="datetimeFigureOut">
              <a:rPr lang="es-ES" smtClean="0"/>
              <a:t>04/11/2021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F7E4-E760-46F6-BB41-5E10FA7FAE17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223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F63A-0E13-4A70-A869-5E6EA55C264C}" type="datetimeFigureOut">
              <a:rPr lang="es-ES" smtClean="0"/>
              <a:t>04/11/2021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F7E4-E760-46F6-BB41-5E10FA7FA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0490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F63A-0E13-4A70-A869-5E6EA55C264C}" type="datetimeFigureOut">
              <a:rPr lang="es-ES" smtClean="0"/>
              <a:t>04/11/2021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F7E4-E760-46F6-BB41-5E10FA7FAE17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735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F63A-0E13-4A70-A869-5E6EA55C264C}" type="datetimeFigureOut">
              <a:rPr lang="es-ES" smtClean="0"/>
              <a:t>04/11/2021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F7E4-E760-46F6-BB41-5E10FA7FAE17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770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F63A-0E13-4A70-A869-5E6EA55C264C}" type="datetimeFigureOut">
              <a:rPr lang="es-ES" smtClean="0"/>
              <a:t>04/11/2021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F7E4-E760-46F6-BB41-5E10FA7FAE17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463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F63A-0E13-4A70-A869-5E6EA55C264C}" type="datetimeFigureOut">
              <a:rPr lang="es-ES" smtClean="0"/>
              <a:t>04/11/2021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F7E4-E760-46F6-BB41-5E10FA7FAE17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46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489299" y="1429555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43943"/>
            <a:ext cx="9601196" cy="785612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F63A-0E13-4A70-A869-5E6EA55C264C}" type="datetimeFigureOut">
              <a:rPr lang="es-ES" smtClean="0"/>
              <a:t>04/11/2021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F7E4-E760-46F6-BB41-5E10FA7FA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846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F63A-0E13-4A70-A869-5E6EA55C264C}" type="datetimeFigureOut">
              <a:rPr lang="es-ES" smtClean="0"/>
              <a:t>04/11/2021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F7E4-E760-46F6-BB41-5E10FA7FAE17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70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F63A-0E13-4A70-A869-5E6EA55C264C}" type="datetimeFigureOut">
              <a:rPr lang="es-ES" smtClean="0"/>
              <a:t>04/11/2021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F7E4-E760-46F6-BB41-5E10FA7FA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053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F63A-0E13-4A70-A869-5E6EA55C264C}" type="datetimeFigureOut">
              <a:rPr lang="es-ES" smtClean="0"/>
              <a:t>04/11/2021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F7E4-E760-46F6-BB41-5E10FA7FAE17}" type="slidenum">
              <a:rPr lang="es-ES" smtClean="0"/>
              <a:t>‹Nº›</a:t>
            </a:fld>
            <a:endParaRPr lang="es-E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1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F63A-0E13-4A70-A869-5E6EA55C264C}" type="datetimeFigureOut">
              <a:rPr lang="es-ES" smtClean="0"/>
              <a:t>04/11/2021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F7E4-E760-46F6-BB41-5E10FA7FAE17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4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F63A-0E13-4A70-A869-5E6EA55C264C}" type="datetimeFigureOut">
              <a:rPr lang="es-ES" smtClean="0"/>
              <a:t>04/11/2021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F7E4-E760-46F6-BB41-5E10FA7FA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843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F63A-0E13-4A70-A869-5E6EA55C264C}" type="datetimeFigureOut">
              <a:rPr lang="es-ES" smtClean="0"/>
              <a:t>04/11/2021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F7E4-E760-46F6-BB41-5E10FA7FAE17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9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F63A-0E13-4A70-A869-5E6EA55C264C}" type="datetimeFigureOut">
              <a:rPr lang="es-ES" smtClean="0"/>
              <a:t>04/11/2021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F7E4-E760-46F6-BB41-5E10FA7FA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99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82F63A-0E13-4A70-A869-5E6EA55C264C}" type="datetimeFigureOut">
              <a:rPr lang="es-ES" smtClean="0"/>
              <a:t>04/11/2021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94F7E4-E760-46F6-BB41-5E10FA7FA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282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UnOXWxqu28" TargetMode="External"/><Relationship Id="rId2" Type="http://schemas.openxmlformats.org/officeDocument/2006/relationships/hyperlink" Target="https://www.dailymotion.com/video/x22ik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bertosoler.es/que-es-el-sindrome-del-savant/" TargetMode="External"/><Relationship Id="rId2" Type="http://schemas.openxmlformats.org/officeDocument/2006/relationships/hyperlink" Target="https://saposyprincesas.elmundo.es/consejos/salud-infantil/sindrome-del-sab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luminemosdeazul.org/the-good-docto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Síndrome de savant o síndrome del sabio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Carlos González Martín </a:t>
            </a:r>
          </a:p>
          <a:p>
            <a:r>
              <a:rPr lang="es-ES" dirty="0"/>
              <a:t>2ºB Grado Medio de Sistemas Microinformáticos y Redes</a:t>
            </a:r>
          </a:p>
        </p:txBody>
      </p:sp>
    </p:spTree>
    <p:extLst>
      <p:ext uri="{BB962C8B-B14F-4D97-AF65-F5344CB8AC3E}">
        <p14:creationId xmlns:p14="http://schemas.microsoft.com/office/powerpoint/2010/main" val="54897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681686"/>
            <a:ext cx="9601196" cy="702977"/>
          </a:xfrm>
        </p:spPr>
        <p:txBody>
          <a:bodyPr>
            <a:normAutofit fontScale="90000"/>
          </a:bodyPr>
          <a:lstStyle/>
          <a:p>
            <a:r>
              <a:rPr lang="es-ES" dirty="0"/>
              <a:t>Síndrome de savant o síndrome del sabio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1" y="1619671"/>
            <a:ext cx="9601196" cy="4405571"/>
          </a:xfrm>
        </p:spPr>
        <p:txBody>
          <a:bodyPr>
            <a:normAutofit/>
          </a:bodyPr>
          <a:lstStyle/>
          <a:p>
            <a:r>
              <a:rPr lang="es-ES" dirty="0"/>
              <a:t>El síndrome de savant o síndrome del sabio es una patología extraña en la que las personas con discapacidad en su desarrollo, lesiones o enfermedades cerebrales, </a:t>
            </a:r>
          </a:p>
          <a:p>
            <a:r>
              <a:rPr lang="es-ES" dirty="0"/>
              <a:t>Presentan una discordancia entre la capacidad y la superhabilidad, afecta a un 75% de las personas dentro del espectro autista y a un 25% a personas con trastorno en el sistema nervioso.</a:t>
            </a:r>
          </a:p>
          <a:p>
            <a:r>
              <a:rPr lang="es-ES" dirty="0"/>
              <a:t>El doctor </a:t>
            </a:r>
            <a:r>
              <a:rPr lang="es-ES" dirty="0" err="1"/>
              <a:t>J.Langdom</a:t>
            </a:r>
            <a:r>
              <a:rPr lang="es-ES" dirty="0"/>
              <a:t> Down fue quién usó el termino “</a:t>
            </a:r>
            <a:r>
              <a:rPr lang="es-ES" dirty="0" err="1"/>
              <a:t>idiot</a:t>
            </a:r>
            <a:r>
              <a:rPr lang="es-ES" dirty="0"/>
              <a:t> </a:t>
            </a:r>
            <a:r>
              <a:rPr lang="es-ES" dirty="0" err="1"/>
              <a:t>savant</a:t>
            </a:r>
            <a:r>
              <a:rPr lang="es-ES" dirty="0"/>
              <a:t>” para referirse a este síndrome, en aquel momento ‘idiota’ era la clasificación científica de una persona con coeficiente intelectual inferior a 25 y sabio es una palabra de origen francés que significa conocer o ser capaz. 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5728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F69C7-B1CC-4619-8317-55E4A49D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Síndrome de </a:t>
            </a:r>
            <a:r>
              <a:rPr lang="es-ES" dirty="0" err="1"/>
              <a:t>savant</a:t>
            </a:r>
            <a:r>
              <a:rPr lang="es-ES" dirty="0"/>
              <a:t> o síndrome del sabio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1433F1-750B-423D-ABD8-35A08303F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526875"/>
            <a:ext cx="9601196" cy="4348993"/>
          </a:xfrm>
        </p:spPr>
        <p:txBody>
          <a:bodyPr/>
          <a:lstStyle/>
          <a:p>
            <a:r>
              <a:rPr lang="es-ES" dirty="0"/>
              <a:t>Puede estar presente o desde el nacimiento o puede surgir inesperadamente después de una lesión en el cerebro </a:t>
            </a:r>
          </a:p>
          <a:p>
            <a:endParaRPr lang="es-ES" dirty="0"/>
          </a:p>
          <a:p>
            <a:r>
              <a:rPr lang="es-ES" dirty="0"/>
              <a:t>Puede afectar en el area de la música, el arte, el calculo o la mecánica, entre otro. </a:t>
            </a:r>
          </a:p>
        </p:txBody>
      </p:sp>
    </p:spTree>
    <p:extLst>
      <p:ext uri="{BB962C8B-B14F-4D97-AF65-F5344CB8AC3E}">
        <p14:creationId xmlns:p14="http://schemas.microsoft.com/office/powerpoint/2010/main" val="22339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16029-65F3-4413-814C-9807F39D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Síndrome de </a:t>
            </a:r>
            <a:r>
              <a:rPr lang="es-ES" dirty="0" err="1"/>
              <a:t>savant</a:t>
            </a:r>
            <a:r>
              <a:rPr lang="es-ES" dirty="0"/>
              <a:t> o síndrome del sabio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5D8B0B-05E0-4A3F-B570-D2C656ABC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535502"/>
            <a:ext cx="9601196" cy="4340366"/>
          </a:xfrm>
        </p:spPr>
        <p:txBody>
          <a:bodyPr/>
          <a:lstStyle/>
          <a:p>
            <a:r>
              <a:rPr lang="es-ES" dirty="0"/>
              <a:t>Una de las personas con este síndrome es Kim </a:t>
            </a:r>
            <a:r>
              <a:rPr lang="es-ES" dirty="0" err="1"/>
              <a:t>Peek</a:t>
            </a:r>
            <a:r>
              <a:rPr lang="es-ES" dirty="0"/>
              <a:t> </a:t>
            </a:r>
          </a:p>
          <a:p>
            <a:r>
              <a:rPr lang="es-ES" dirty="0"/>
              <a:t>Nació con macrocefalia, por lo que su cráneo era más grande de lo normal y un daño en el cerebelo, estas lesiones no le permitían realizar tareas básicas del día a día, pero era capaz de recordar el 98% de los 12.000 libros que había leído, era capaz de leer en 8 segundos las dos paginas de un libro, </a:t>
            </a:r>
          </a:p>
        </p:txBody>
      </p:sp>
    </p:spTree>
    <p:extLst>
      <p:ext uri="{BB962C8B-B14F-4D97-AF65-F5344CB8AC3E}">
        <p14:creationId xmlns:p14="http://schemas.microsoft.com/office/powerpoint/2010/main" val="374113789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422C6-9443-4C6F-9808-05F9B7A9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Síndrome de </a:t>
            </a:r>
            <a:r>
              <a:rPr lang="es-ES" dirty="0" err="1"/>
              <a:t>savant</a:t>
            </a:r>
            <a:r>
              <a:rPr lang="es-ES" dirty="0"/>
              <a:t> o síndrome del sabio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B5401A-97AA-4F07-AC89-2F319BF02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803400"/>
            <a:ext cx="9601196" cy="4072468"/>
          </a:xfrm>
        </p:spPr>
        <p:txBody>
          <a:bodyPr/>
          <a:lstStyle/>
          <a:p>
            <a:r>
              <a:rPr lang="es-ES" dirty="0"/>
              <a:t>En la serie The Good Doctor el doctor Shaun Murphy es un cirujano autista con el síndrome de </a:t>
            </a:r>
            <a:r>
              <a:rPr lang="es-ES" dirty="0" err="1"/>
              <a:t>savant</a:t>
            </a:r>
            <a:r>
              <a:rPr lang="es-ES" dirty="0"/>
              <a:t> </a:t>
            </a:r>
            <a:r>
              <a:rPr lang="es-ES" smtClean="0"/>
              <a:t>quien no solo </a:t>
            </a:r>
            <a:r>
              <a:rPr lang="es-ES" dirty="0"/>
              <a:t>es muy joven para ser cirujano sino que esta ‘limitado’ en el area social, lo que hace ver a las personas autistas que son personas funcionales en lugar de hacernos ver como Forrest Gump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C07E9B-D516-41DC-857F-F5831E2A4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066" y="3523657"/>
            <a:ext cx="1363129" cy="202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087EF-EEBA-4604-97E5-0DD9B6E4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Síndrome de </a:t>
            </a:r>
            <a:r>
              <a:rPr lang="es-ES" dirty="0" err="1"/>
              <a:t>savant</a:t>
            </a:r>
            <a:r>
              <a:rPr lang="es-ES" dirty="0"/>
              <a:t> o síndrome del sabio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D3456E-A6C8-41E6-84A3-73A564E76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595887"/>
            <a:ext cx="9601196" cy="4279981"/>
          </a:xfrm>
        </p:spPr>
        <p:txBody>
          <a:bodyPr/>
          <a:lstStyle/>
          <a:p>
            <a:endParaRPr lang="es-ES" dirty="0"/>
          </a:p>
          <a:p>
            <a:r>
              <a:rPr lang="es-ES" dirty="0">
                <a:hlinkClick r:id="rId2"/>
              </a:rPr>
              <a:t>https://www.dailymotion.com/video/x22ikdf</a:t>
            </a:r>
            <a:endParaRPr lang="es-ES" dirty="0"/>
          </a:p>
          <a:p>
            <a:r>
              <a:rPr lang="es-ES" dirty="0">
                <a:hlinkClick r:id="rId3"/>
              </a:rPr>
              <a:t>https://www.youtube.com/watch?v=dUnOXWxqu28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3618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31862-755A-40D9-91B5-D39B123D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Fuentes consultadas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A27CF6-9E17-4384-AAA7-15122B064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150533"/>
            <a:ext cx="9601196" cy="3725335"/>
          </a:xfrm>
        </p:spPr>
        <p:txBody>
          <a:bodyPr/>
          <a:lstStyle/>
          <a:p>
            <a:r>
              <a:rPr lang="es-ES" dirty="0">
                <a:hlinkClick r:id="rId2"/>
              </a:rPr>
              <a:t>https://saposyprincesas.elmundo.es/consejos/salud-infantil/sindrome-del-sabio/</a:t>
            </a:r>
            <a:endParaRPr lang="es-ES" dirty="0"/>
          </a:p>
          <a:p>
            <a:r>
              <a:rPr lang="es-ES" dirty="0">
                <a:hlinkClick r:id="rId3"/>
              </a:rPr>
              <a:t>https://www.albertosoler.es/que-es-el-sindrome-del-savant/</a:t>
            </a:r>
            <a:endParaRPr lang="es-ES" dirty="0"/>
          </a:p>
          <a:p>
            <a:r>
              <a:rPr lang="es-ES" dirty="0">
                <a:hlinkClick r:id="rId4"/>
              </a:rPr>
              <a:t>https://iluminemosdeazul.org/the-good-doctor/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1974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125</TotalTime>
  <Words>363</Words>
  <Application>Microsoft Office PowerPoint</Application>
  <PresentationFormat>Panorámica</PresentationFormat>
  <Paragraphs>24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Orgánico</vt:lpstr>
      <vt:lpstr>Síndrome de savant o síndrome del sabio</vt:lpstr>
      <vt:lpstr>Síndrome de savant o síndrome del sabio</vt:lpstr>
      <vt:lpstr>Síndrome de savant o síndrome del sabio</vt:lpstr>
      <vt:lpstr>Síndrome de savant o síndrome del sabio </vt:lpstr>
      <vt:lpstr>Síndrome de savant o síndrome del sabio </vt:lpstr>
      <vt:lpstr>Síndrome de savant o síndrome del sabio </vt:lpstr>
      <vt:lpstr>Fuentes consultadas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Síndrome de savant o síndrome del sabio</dc:title>
  <dc:creator>Carlos González Martín</dc:creator>
  <cp:lastModifiedBy>Carlos González Martín</cp:lastModifiedBy>
  <cp:revision>7</cp:revision>
  <dcterms:created xsi:type="dcterms:W3CDTF">2021-10-14T11:52:08Z</dcterms:created>
  <dcterms:modified xsi:type="dcterms:W3CDTF">2021-11-04T12:43:16Z</dcterms:modified>
</cp:coreProperties>
</file>