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5" r:id="rId7"/>
    <p:sldId id="271" r:id="rId8"/>
    <p:sldId id="260" r:id="rId9"/>
    <p:sldId id="261" r:id="rId10"/>
    <p:sldId id="268" r:id="rId11"/>
    <p:sldId id="269" r:id="rId12"/>
    <p:sldId id="262" r:id="rId13"/>
    <p:sldId id="263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6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21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6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55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8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77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08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77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4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4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8D29-E40C-4F74-9740-5F20CB695A73}" type="datetimeFigureOut">
              <a:rPr lang="es-ES" smtClean="0"/>
              <a:pPr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945D-EA1D-4998-92EC-D33F4E64C6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8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84195"/>
          </a:xfrm>
        </p:spPr>
        <p:txBody>
          <a:bodyPr/>
          <a:lstStyle/>
          <a:p>
            <a:r>
              <a:rPr lang="es-ES" b="1" dirty="0" smtClean="0"/>
              <a:t>Deontología profesional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66" y="2219093"/>
            <a:ext cx="12047034" cy="4638907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219092"/>
            <a:ext cx="5899615" cy="4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9210"/>
            <a:ext cx="9144000" cy="7582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600" b="1" dirty="0" smtClean="0"/>
              <a:t>1.-HONESTIDAD PROFESIONAL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0946" y="1114098"/>
            <a:ext cx="9787054" cy="57439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es-ES" sz="3200" dirty="0" smtClean="0"/>
              <a:t>HONESTIDAD significa: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3200" dirty="0" smtClean="0"/>
              <a:t>No hacer nunca un mal uso de lo que se nos confía.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3200" dirty="0" smtClean="0"/>
              <a:t>No mentir continuamente.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3200" dirty="0" smtClean="0"/>
              <a:t>No simular que estás trabajando.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3200" dirty="0" smtClean="0"/>
              <a:t>No cumplir con los compromisos hechos.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3200" dirty="0" smtClean="0"/>
              <a:t>No dar información confidencial a terceros.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3200" dirty="0" smtClean="0"/>
              <a:t>No aceptar sobornos.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3200" dirty="0" smtClean="0"/>
              <a:t>No trabajar bajo el efecto de alcohol o drogas.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3200" dirty="0" smtClean="0"/>
              <a:t>No utilizar recursos de la empresa para beneficio personal.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3200" dirty="0" smtClean="0"/>
              <a:t>…. Entre otros…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043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9210"/>
            <a:ext cx="9144000" cy="7582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600" b="1" dirty="0" smtClean="0"/>
              <a:t>1.-HONESTIDAD PROFESIONAL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0946" y="1114098"/>
            <a:ext cx="9787054" cy="57439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endParaRPr lang="es-ES" sz="3200" b="1" dirty="0" smtClean="0"/>
          </a:p>
          <a:p>
            <a:pPr algn="l"/>
            <a:r>
              <a:rPr lang="es-ES" sz="3200" b="1" dirty="0" smtClean="0"/>
              <a:t>La OFENSA LABORAL</a:t>
            </a:r>
            <a:r>
              <a:rPr lang="es-ES" sz="3200" dirty="0" smtClean="0"/>
              <a:t>: </a:t>
            </a:r>
          </a:p>
          <a:p>
            <a:pPr algn="l"/>
            <a:r>
              <a:rPr lang="es-ES" sz="3200" dirty="0" smtClean="0"/>
              <a:t>Se refiere a un rango de comportamientos no éticos que los empleados cometen en su lugar de trabajo:</a:t>
            </a:r>
          </a:p>
          <a:p>
            <a:pPr algn="l"/>
            <a:endParaRPr lang="es-E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 smtClean="0"/>
              <a:t>ROBOS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 smtClean="0"/>
              <a:t>FUGA DE INFORMACIÓN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 smtClean="0"/>
              <a:t>SOBORNOS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 smtClean="0"/>
              <a:t>ACTIVIDADES ILEGALES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 smtClean="0"/>
              <a:t>INCUMPLIMIENTO DE PROCESOS Y NORMAS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182" y="3244037"/>
            <a:ext cx="3520966" cy="2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917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600" b="1" dirty="0" smtClean="0"/>
              <a:t>2.-RESPETO A LAS PERSONAS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9366" y="936702"/>
            <a:ext cx="4984595" cy="42428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/>
              <a:t>Clientes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Recibir con amabilidad y corrección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Manifestar actitud positiva hacia sus observaciones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Facilitar información adecuada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Adoptar medidas de seguridad e higiene necesarias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200078" y="936701"/>
            <a:ext cx="5136995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Y Compañeros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Practicar la tolerancia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Cooperar para la superación de dificultades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Respetar su trabajo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Buen humor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65" y="3512632"/>
            <a:ext cx="2676293" cy="33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9298" y="0"/>
            <a:ext cx="9318702" cy="11262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600" dirty="0" smtClean="0"/>
              <a:t>3.-</a:t>
            </a:r>
            <a:r>
              <a:rPr lang="es-ES" sz="3600" b="1" dirty="0" smtClean="0"/>
              <a:t>CONOCER LOS LÍMITES DEL EJERCICIO PROFESIONAL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9298" y="1416205"/>
            <a:ext cx="9318702" cy="19068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s-ES" dirty="0" smtClean="0"/>
          </a:p>
          <a:p>
            <a:r>
              <a:rPr lang="es-ES" dirty="0" smtClean="0"/>
              <a:t>En caso de duda se debe recomendar al cliente acudir a un profesional o especialista superior (médico, ingeniero superior...)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8" y="3468029"/>
            <a:ext cx="4782974" cy="2990617"/>
          </a:xfrm>
          <a:prstGeom prst="rect">
            <a:avLst/>
          </a:prstGeom>
        </p:spPr>
      </p:pic>
      <p:sp>
        <p:nvSpPr>
          <p:cNvPr id="5" name="Flecha izquierda 4"/>
          <p:cNvSpPr/>
          <p:nvPr/>
        </p:nvSpPr>
        <p:spPr>
          <a:xfrm>
            <a:off x="5698273" y="3468029"/>
            <a:ext cx="6289288" cy="307773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Principio de Peter: </a:t>
            </a:r>
            <a:r>
              <a:rPr lang="es-ES" dirty="0" smtClean="0"/>
              <a:t>En una jerarquía, todo empleado tiende a ascender hasta alcanzar su nivel de incompetencia: </a:t>
            </a:r>
            <a:r>
              <a:rPr lang="es-ES" i="1" dirty="0" smtClean="0"/>
              <a:t>la nata sube hasta cortarse</a:t>
            </a:r>
            <a:r>
              <a:rPr lang="es-ES" dirty="0" smtClean="0"/>
              <a:t>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7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4333" y="0"/>
            <a:ext cx="9463668" cy="7582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600" b="1" dirty="0" smtClean="0"/>
              <a:t>4.-Guardar secreto profesional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1376" y="1003611"/>
            <a:ext cx="5218769" cy="57428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s-ES" sz="3600" b="1" dirty="0" smtClean="0"/>
              <a:t>Profesional</a:t>
            </a:r>
          </a:p>
          <a:p>
            <a:pPr algn="l"/>
            <a:r>
              <a:rPr lang="es-ES" sz="2800" dirty="0" smtClean="0"/>
              <a:t>No se debe revelar información sobre los tratamientos profesionales que se realizan a un cliente (Estética).</a:t>
            </a:r>
          </a:p>
          <a:p>
            <a:pPr algn="l"/>
            <a:r>
              <a:rPr lang="es-ES" sz="2800" dirty="0" smtClean="0"/>
              <a:t>O información “sensible” conseguida en el ejercicio de la profesión (Informática)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244682" y="1003610"/>
            <a:ext cx="4984595" cy="5570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3600" b="1" dirty="0" smtClean="0"/>
              <a:t>Personal</a:t>
            </a:r>
          </a:p>
          <a:p>
            <a:r>
              <a:rPr lang="es-ES" sz="3200" dirty="0" smtClean="0"/>
              <a:t>La información personal del cliente que conozcamos en el ejercicio profesional no se puede hacer pública</a:t>
            </a:r>
          </a:p>
          <a:p>
            <a:endParaRPr lang="es-ES" sz="3200" dirty="0"/>
          </a:p>
          <a:p>
            <a:endParaRPr lang="es-ES" sz="3200" dirty="0" smtClean="0"/>
          </a:p>
          <a:p>
            <a:endParaRPr lang="es-ES" sz="3200" dirty="0"/>
          </a:p>
          <a:p>
            <a:endParaRPr lang="es-ES" sz="3200" dirty="0" smtClean="0"/>
          </a:p>
          <a:p>
            <a:endParaRPr lang="es-ES" sz="3200" dirty="0"/>
          </a:p>
          <a:p>
            <a:endParaRPr lang="es-ES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16" y="3805192"/>
            <a:ext cx="3873885" cy="27117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66" y="4460488"/>
            <a:ext cx="3423423" cy="22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 flipV="1">
            <a:off x="1661532" y="959005"/>
            <a:ext cx="8675648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393902" y="713678"/>
            <a:ext cx="7839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81668" y="959005"/>
            <a:ext cx="954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RESPONSABILIDAD PROFESIONAL</a:t>
            </a:r>
            <a:endParaRPr lang="es-ES" sz="3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081669" y="0"/>
            <a:ext cx="954544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RECAPITULANDO…</a:t>
            </a:r>
            <a:endParaRPr lang="es-ES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78780" y="2653990"/>
            <a:ext cx="1973765" cy="13849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1.-Honestidad</a:t>
            </a:r>
          </a:p>
          <a:p>
            <a:r>
              <a:rPr lang="es-ES" sz="2800" dirty="0" smtClean="0"/>
              <a:t>profesional</a:t>
            </a:r>
            <a:endParaRPr lang="es-ES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76292" y="2653990"/>
            <a:ext cx="1806497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2.-</a:t>
            </a:r>
          </a:p>
          <a:p>
            <a:r>
              <a:rPr lang="es-ES" sz="2800" dirty="0" smtClean="0"/>
              <a:t>Respeto a las</a:t>
            </a:r>
          </a:p>
          <a:p>
            <a:r>
              <a:rPr lang="es-ES" sz="2800" dirty="0" smtClean="0"/>
              <a:t>personas</a:t>
            </a:r>
            <a:endParaRPr lang="es-ES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296829" y="2653990"/>
            <a:ext cx="2341756" cy="22467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3.-</a:t>
            </a:r>
          </a:p>
          <a:p>
            <a:r>
              <a:rPr lang="es-ES" sz="2800" dirty="0" smtClean="0"/>
              <a:t>Conocer los límites del ejercicio profesional</a:t>
            </a:r>
            <a:endParaRPr lang="es-ES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697951" y="2765502"/>
            <a:ext cx="2029522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800" smtClean="0"/>
              <a:t>4.-</a:t>
            </a:r>
          </a:p>
          <a:p>
            <a:r>
              <a:rPr lang="es-ES" sz="2800" smtClean="0"/>
              <a:t>Guardar </a:t>
            </a:r>
            <a:r>
              <a:rPr lang="es-ES" sz="2800" dirty="0" smtClean="0"/>
              <a:t>el secreto profesional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553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435" y="0"/>
            <a:ext cx="5265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23393" y="2301766"/>
            <a:ext cx="7198304" cy="280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400" dirty="0" smtClean="0">
                <a:latin typeface="Britannic Bold" panose="020B0903060703020204" pitchFamily="34" charset="0"/>
              </a:rPr>
              <a:t>TRATA DE ADECUAR </a:t>
            </a:r>
          </a:p>
          <a:p>
            <a:r>
              <a:rPr lang="es-ES" sz="4400" dirty="0" smtClean="0">
                <a:latin typeface="Britannic Bold" panose="020B0903060703020204" pitchFamily="34" charset="0"/>
              </a:rPr>
              <a:t>LAS CONDUCTAS </a:t>
            </a:r>
          </a:p>
          <a:p>
            <a:r>
              <a:rPr lang="es-ES" sz="4400" dirty="0" smtClean="0">
                <a:latin typeface="Britannic Bold" panose="020B0903060703020204" pitchFamily="34" charset="0"/>
              </a:rPr>
              <a:t>PROFESIONALES A </a:t>
            </a:r>
          </a:p>
          <a:p>
            <a:r>
              <a:rPr lang="es-ES" sz="4400" dirty="0" smtClean="0">
                <a:latin typeface="Britannic Bold" panose="020B0903060703020204" pitchFamily="34" charset="0"/>
              </a:rPr>
              <a:t>UNOS PRINCIPIOS ÉTICOS</a:t>
            </a:r>
            <a:endParaRPr lang="es-ES" sz="4400" dirty="0">
              <a:latin typeface="Britannic Bold" panose="020B0903060703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677917"/>
            <a:ext cx="12192000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rial Black" panose="020B0A04020102020204" pitchFamily="34" charset="0"/>
              </a:rPr>
              <a:t>DEONTOLOGÍA</a:t>
            </a:r>
            <a:endParaRPr lang="es-E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75" y="2174743"/>
            <a:ext cx="6895058" cy="390668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40978" y="1450428"/>
            <a:ext cx="22702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b="1" dirty="0" smtClean="0"/>
          </a:p>
          <a:p>
            <a:endParaRPr lang="es-ES" sz="2400" b="1" dirty="0"/>
          </a:p>
          <a:p>
            <a:endParaRPr lang="es-ES" sz="2400" b="1" dirty="0" smtClean="0"/>
          </a:p>
          <a:p>
            <a:r>
              <a:rPr lang="es-ES" sz="2400" b="1" dirty="0" smtClean="0"/>
              <a:t>V </a:t>
            </a:r>
            <a:r>
              <a:rPr lang="es-ES" sz="2400" b="1" dirty="0"/>
              <a:t>= (C+H). A</a:t>
            </a:r>
          </a:p>
          <a:p>
            <a:r>
              <a:rPr lang="es-ES" dirty="0"/>
              <a:t>V: círculo</a:t>
            </a:r>
          </a:p>
          <a:p>
            <a:r>
              <a:rPr lang="es-ES" dirty="0"/>
              <a:t>C: Ciencia</a:t>
            </a:r>
          </a:p>
          <a:p>
            <a:r>
              <a:rPr lang="es-ES" dirty="0"/>
              <a:t>H: Tecnología</a:t>
            </a:r>
          </a:p>
          <a:p>
            <a:r>
              <a:rPr lang="es-ES" dirty="0"/>
              <a:t>A: Ética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55379" y="583324"/>
            <a:ext cx="7409793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EL VALOR DE UN PROFESIONAL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260276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268" y="602166"/>
            <a:ext cx="12024731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Impact" panose="020B0806030902050204" pitchFamily="34" charset="0"/>
              </a:rPr>
              <a:t>ANTECEDENTES HISTÓRICOS</a:t>
            </a:r>
            <a:endParaRPr lang="es-ES" sz="4000" dirty="0">
              <a:latin typeface="Impact" panose="020B080603090205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67269" y="1639229"/>
            <a:ext cx="56871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El Juramento hipocrático:</a:t>
            </a:r>
          </a:p>
          <a:p>
            <a:r>
              <a:rPr lang="es-ES" sz="2000" dirty="0" smtClean="0"/>
              <a:t>Código ético aceptado por el colectivo médico que, con más de 2000 años de antigüedad, ha servido de modelo a todos los grupos profesionales</a:t>
            </a: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11" y="1583693"/>
            <a:ext cx="5275286" cy="51166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19" y="3202870"/>
            <a:ext cx="2389507" cy="31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2663" y="323385"/>
            <a:ext cx="12136244" cy="65556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EL JURAMENTO HIPOCRÁTICO:</a:t>
            </a:r>
          </a:p>
          <a:p>
            <a:r>
              <a:rPr lang="es-ES" dirty="0" smtClean="0"/>
              <a:t>Texto original en español:</a:t>
            </a:r>
          </a:p>
          <a:p>
            <a:endParaRPr lang="es-ES" dirty="0" smtClean="0"/>
          </a:p>
          <a:p>
            <a:r>
              <a:rPr lang="es-ES" sz="2000" b="1" i="1" dirty="0" smtClean="0"/>
              <a:t>Juro por Apolo médico, por </a:t>
            </a:r>
            <a:r>
              <a:rPr lang="es-ES" sz="2000" b="1" i="1" dirty="0" err="1" smtClean="0"/>
              <a:t>Asclepio</a:t>
            </a:r>
            <a:r>
              <a:rPr lang="es-ES" sz="2000" b="1" i="1" dirty="0" smtClean="0"/>
              <a:t>, </a:t>
            </a:r>
            <a:r>
              <a:rPr lang="es-ES" sz="2000" b="1" i="1" dirty="0" err="1" smtClean="0"/>
              <a:t>Higía</a:t>
            </a:r>
            <a:r>
              <a:rPr lang="es-ES" sz="2000" b="1" i="1" dirty="0" smtClean="0"/>
              <a:t> y Panacea, por todos los dioses y todas las diosas, tomándolos como testigos, cumplir fielmente, según mi leal saber y entender, este juramento y compromiso:</a:t>
            </a:r>
          </a:p>
          <a:p>
            <a:r>
              <a:rPr lang="es-ES" sz="2000" b="1" i="1" dirty="0" smtClean="0"/>
              <a:t>Venerar como a mi padre a quien me enseñó este arte, compartir con él mis bienes y asistirles en sus necesidades; considerar a sus hijos como hermanos míos, enseñarles este arte gratuitamente si quieren aprenderlo; comunicar los preceptos vulgares y las enseñanzas secretas y todo lo demás de la doctrina a mis hijos y a los hijos de mis maestros, y a todos los alumnos comprometidos y que han prestado juramento, según costumbre, pero a nadie más.</a:t>
            </a:r>
          </a:p>
          <a:p>
            <a:r>
              <a:rPr lang="es-ES" sz="2000" b="1" i="1" dirty="0" smtClean="0"/>
              <a:t>En cuanto pueda y sepa, usaré las reglas dietéticas en provecho de los enfermos y apartaré de ellos todo daño e injusticia.</a:t>
            </a:r>
          </a:p>
          <a:p>
            <a:r>
              <a:rPr lang="es-ES" sz="2000" b="1" i="1" dirty="0" smtClean="0"/>
              <a:t>Jamás daré a nadie medicamento mortal, por mucho que me soliciten, ni tomaré iniciativa alguna de este tipo; tampoco administraré abortivo a mujer alguna. Por el contrario, viviré y practicaré mi arte de forma santa y pura.</a:t>
            </a:r>
          </a:p>
          <a:p>
            <a:r>
              <a:rPr lang="es-ES" sz="2000" b="1" i="1" dirty="0" smtClean="0"/>
              <a:t>No tallaré cálculos sino que dejaré esto a los cirujanos especialistas.</a:t>
            </a:r>
          </a:p>
          <a:p>
            <a:r>
              <a:rPr lang="es-ES" sz="2000" b="1" i="1" dirty="0" smtClean="0"/>
              <a:t>En cualquier casa que entre, lo haré para bien de los enfermos, apartándome de toda injusticia voluntaria y de toda corrupción, principalmente de toda relación vergonzosa con mujeres y muchachos, ya sean libres o esclavos.</a:t>
            </a:r>
          </a:p>
          <a:p>
            <a:r>
              <a:rPr lang="es-ES" sz="2000" b="1" i="1" dirty="0" smtClean="0"/>
              <a:t>Todo lo que vea y oiga en el ejercicio de mi profesión, y todo lo que supiere acerca de la vida de alguien, si es cosa que no debe ser divulgada, lo callaré y lo guardaré con secreto inviolable.</a:t>
            </a:r>
          </a:p>
          <a:p>
            <a:r>
              <a:rPr lang="es-ES" sz="2000" b="1" i="1" dirty="0" smtClean="0"/>
              <a:t>Si el juramento cumpliere íntegro, viva yo feliz y recoja los frutos de mi arte y sea honrado por todos los hombres y por la más remota posterioridad. Pero si soy transgresor y perjuro, avéngame lo contrario.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35523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TEXTO ACTUAL</a:t>
            </a:r>
          </a:p>
          <a:p>
            <a:endParaRPr lang="es-ES" sz="2400" dirty="0" smtClean="0"/>
          </a:p>
          <a:p>
            <a:r>
              <a:rPr lang="es-ES" sz="2800" dirty="0" smtClean="0"/>
              <a:t>“Jura solemnemente que cumplirás los sagrados preceptos del ejercicio de la profesión médica y que serás justo y generoso con tus compañeros.</a:t>
            </a:r>
          </a:p>
          <a:p>
            <a:r>
              <a:rPr lang="es-ES" sz="2800" dirty="0" smtClean="0"/>
              <a:t>Que practicarás tu arte con amor, justicia y honor.</a:t>
            </a:r>
          </a:p>
          <a:p>
            <a:r>
              <a:rPr lang="es-ES" sz="2800" dirty="0" smtClean="0"/>
              <a:t>Que en cualquier casa que entrases será para el bien de los enfermos, evitando errores y equivocaciones, alejándote de la corrupción y de las tentaciones de otros hacia el vicio.</a:t>
            </a:r>
          </a:p>
          <a:p>
            <a:r>
              <a:rPr lang="es-ES" sz="2800" dirty="0" smtClean="0"/>
              <a:t>Que crearás tu arte para la curación de los pacientes y no darás drogas, ni harás operaciones innecesarias o con propósitos criminales, ni si lo solicitan, menos aún si te lo sugieren.</a:t>
            </a:r>
          </a:p>
          <a:p>
            <a:r>
              <a:rPr lang="es-ES" sz="2800" dirty="0" smtClean="0"/>
              <a:t>Que lo que veas u oigas de la vida de las personas no lo cuentes, lo mantendrás como un secreto inviolable.</a:t>
            </a:r>
          </a:p>
          <a:p>
            <a:r>
              <a:rPr lang="es-ES" sz="2800" dirty="0" smtClean="0"/>
              <a:t>Estas cosas así jurarás y, si te mantienes fiel a este juramento, que la prosperidad y la buena reputación te acompañen siempre. Que sea lo contrario si incumples este juramento”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101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17531" y="614855"/>
            <a:ext cx="64007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dirty="0">
                <a:solidFill>
                  <a:srgbClr val="C00000"/>
                </a:solidFill>
                <a:latin typeface="Impact" panose="020B0806030902050204" pitchFamily="34" charset="0"/>
              </a:rPr>
              <a:t>FUNDAMENTO JURÍDICO: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45932" y="1907629"/>
            <a:ext cx="5975130" cy="2431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3200" b="1" dirty="0"/>
              <a:t>Constitución Española de 1978:</a:t>
            </a:r>
          </a:p>
          <a:p>
            <a:r>
              <a:rPr lang="es-ES" sz="2400" dirty="0"/>
              <a:t>Recoge los derechos básicos de la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 la propia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Al respeto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Al honor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 la intimidad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0" y="1907629"/>
            <a:ext cx="3379589" cy="46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2527" y="154074"/>
            <a:ext cx="11240428" cy="25545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La Deontología Profesional </a:t>
            </a:r>
          </a:p>
          <a:p>
            <a:pPr algn="ctr"/>
            <a:endParaRPr lang="es-ES" sz="2000" dirty="0" smtClean="0"/>
          </a:p>
          <a:p>
            <a:pPr algn="ctr"/>
            <a:r>
              <a:rPr lang="es-ES" sz="2000" dirty="0" smtClean="0"/>
              <a:t>Conlleva</a:t>
            </a:r>
          </a:p>
          <a:p>
            <a:r>
              <a:rPr lang="es-ES" sz="2000" dirty="0" smtClean="0"/>
              <a:t> </a:t>
            </a:r>
          </a:p>
          <a:p>
            <a:pPr algn="ctr"/>
            <a:r>
              <a:rPr lang="es-ES" sz="4000" b="1" dirty="0" smtClean="0"/>
              <a:t>la Responsabilidad Profesional</a:t>
            </a:r>
          </a:p>
          <a:p>
            <a:pPr algn="ctr"/>
            <a:r>
              <a:rPr lang="es-ES" sz="4000" b="1" dirty="0" smtClean="0"/>
              <a:t>Deberes:</a:t>
            </a:r>
            <a:endParaRPr lang="es-ES" sz="4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887844" y="2754351"/>
            <a:ext cx="6055111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 smtClean="0"/>
              <a:t>Honestidad profesional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 </a:t>
            </a:r>
            <a:r>
              <a:rPr lang="es-ES" sz="3200" dirty="0" smtClean="0"/>
              <a:t>Respeto a las personas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/>
              <a:t>Conocer los límites del ejercicio profesional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/>
              <a:t>Guardar secreto profesional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5093">
            <a:off x="404928" y="2736307"/>
            <a:ext cx="5260075" cy="394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9210"/>
            <a:ext cx="9144000" cy="7582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600" b="1" dirty="0" smtClean="0"/>
              <a:t>1.-HONESTIDAD PROFESIONAL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0946" y="1427357"/>
            <a:ext cx="9787054" cy="137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Un buen profesional debe armonizar sus propios intereses con las necesidades reales de los clientes</a:t>
            </a:r>
            <a:endParaRPr lang="es-ES" sz="3200" dirty="0"/>
          </a:p>
        </p:txBody>
      </p:sp>
      <p:sp>
        <p:nvSpPr>
          <p:cNvPr id="4" name="Rectángulo 3"/>
          <p:cNvSpPr/>
          <p:nvPr/>
        </p:nvSpPr>
        <p:spPr>
          <a:xfrm rot="20992098">
            <a:off x="8117951" y="2959188"/>
            <a:ext cx="3597406" cy="1711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Información veraz</a:t>
            </a:r>
          </a:p>
          <a:p>
            <a:pPr algn="ctr"/>
            <a:r>
              <a:rPr lang="es-ES" sz="2000" dirty="0" smtClean="0"/>
              <a:t>Ley general de la publicidad de 1988</a:t>
            </a: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80086"/>
            <a:ext cx="5267093" cy="34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943</Words>
  <Application>Microsoft Office PowerPoint</Application>
  <PresentationFormat>Panorámica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Britannic Bold</vt:lpstr>
      <vt:lpstr>Calibri</vt:lpstr>
      <vt:lpstr>Calibri Light</vt:lpstr>
      <vt:lpstr>Impact</vt:lpstr>
      <vt:lpstr>Tema de Office</vt:lpstr>
      <vt:lpstr>Deontología profesional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1.-HONESTIDAD PROFESIONAL</vt:lpstr>
      <vt:lpstr>1.-HONESTIDAD PROFESIONAL</vt:lpstr>
      <vt:lpstr>1.-HONESTIDAD PROFESIONAL</vt:lpstr>
      <vt:lpstr>2.-RESPETO A LAS PERSONAS</vt:lpstr>
      <vt:lpstr>3.-CONOCER LOS LÍMITES DEL EJERCICIO PROFESIONAL</vt:lpstr>
      <vt:lpstr>4.-Guardar secreto profesional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Deontología profesional</dc:title>
  <dc:creator>Ata</dc:creator>
  <cp:lastModifiedBy>Atanasio Serrano</cp:lastModifiedBy>
  <cp:revision>30</cp:revision>
  <dcterms:created xsi:type="dcterms:W3CDTF">2016-10-04T10:11:52Z</dcterms:created>
  <dcterms:modified xsi:type="dcterms:W3CDTF">2019-10-24T10:43:19Z</dcterms:modified>
</cp:coreProperties>
</file>